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23"/>
  </p:notesMasterIdLst>
  <p:sldIdLst>
    <p:sldId id="256" r:id="rId6"/>
    <p:sldId id="263" r:id="rId7"/>
    <p:sldId id="273" r:id="rId8"/>
    <p:sldId id="276" r:id="rId9"/>
    <p:sldId id="274" r:id="rId10"/>
    <p:sldId id="257" r:id="rId11"/>
    <p:sldId id="277" r:id="rId12"/>
    <p:sldId id="275" r:id="rId13"/>
    <p:sldId id="271" r:id="rId14"/>
    <p:sldId id="265" r:id="rId15"/>
    <p:sldId id="272" r:id="rId16"/>
    <p:sldId id="279" r:id="rId17"/>
    <p:sldId id="280" r:id="rId18"/>
    <p:sldId id="267" r:id="rId19"/>
    <p:sldId id="268" r:id="rId20"/>
    <p:sldId id="278" r:id="rId21"/>
    <p:sldId id="258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D0B98-F3BC-4E47-8D3E-677577745AE5}" type="doc">
      <dgm:prSet loTypeId="urn:microsoft.com/office/officeart/2005/8/layout/process1" loCatId="" qsTypeId="urn:microsoft.com/office/officeart/2005/8/quickstyle/simple1" qsCatId="simple" csTypeId="urn:microsoft.com/office/officeart/2005/8/colors/colorful4" csCatId="colorful" phldr="1"/>
      <dgm:spPr/>
    </dgm:pt>
    <dgm:pt modelId="{11284869-6F55-6748-8355-EF058518766C}">
      <dgm:prSet phldrT="[Teksti]"/>
      <dgm:spPr/>
      <dgm:t>
        <a:bodyPr/>
        <a:lstStyle/>
        <a:p>
          <a:r>
            <a:rPr lang="fi-FI" dirty="0"/>
            <a:t>Puuntuotanto</a:t>
          </a:r>
        </a:p>
      </dgm:t>
    </dgm:pt>
    <dgm:pt modelId="{660ABBED-0C8F-2042-BB9C-08DB8EEF0C41}" type="parTrans" cxnId="{609FE432-7464-D349-9963-DF9401EE1038}">
      <dgm:prSet/>
      <dgm:spPr/>
      <dgm:t>
        <a:bodyPr/>
        <a:lstStyle/>
        <a:p>
          <a:endParaRPr lang="fi-FI"/>
        </a:p>
      </dgm:t>
    </dgm:pt>
    <dgm:pt modelId="{83C019E8-C6BA-1245-AA1E-C44DBAF842FD}" type="sibTrans" cxnId="{609FE432-7464-D349-9963-DF9401EE1038}">
      <dgm:prSet/>
      <dgm:spPr/>
      <dgm:t>
        <a:bodyPr/>
        <a:lstStyle/>
        <a:p>
          <a:endParaRPr lang="fi-FI"/>
        </a:p>
      </dgm:t>
    </dgm:pt>
    <dgm:pt modelId="{03B26DEC-8E10-704B-B136-BBEE54B59B2E}">
      <dgm:prSet phldrT="[Teksti]"/>
      <dgm:spPr/>
      <dgm:t>
        <a:bodyPr/>
        <a:lstStyle/>
        <a:p>
          <a:r>
            <a:rPr lang="fi-FI" dirty="0"/>
            <a:t>Korjuu</a:t>
          </a:r>
        </a:p>
      </dgm:t>
    </dgm:pt>
    <dgm:pt modelId="{B7BD9F03-4C39-F24B-94EB-902C5E00F0BA}" type="parTrans" cxnId="{F00DEFE8-EC16-5948-AC9D-DB0994672609}">
      <dgm:prSet/>
      <dgm:spPr/>
      <dgm:t>
        <a:bodyPr/>
        <a:lstStyle/>
        <a:p>
          <a:endParaRPr lang="fi-FI"/>
        </a:p>
      </dgm:t>
    </dgm:pt>
    <dgm:pt modelId="{18A59FF3-656F-574E-8B6C-D1C13211BFDD}" type="sibTrans" cxnId="{F00DEFE8-EC16-5948-AC9D-DB0994672609}">
      <dgm:prSet/>
      <dgm:spPr/>
      <dgm:t>
        <a:bodyPr/>
        <a:lstStyle/>
        <a:p>
          <a:endParaRPr lang="fi-FI"/>
        </a:p>
      </dgm:t>
    </dgm:pt>
    <dgm:pt modelId="{05E1CA3A-45B1-1D40-94F2-049EE46287F3}">
      <dgm:prSet phldrT="[Teksti]"/>
      <dgm:spPr/>
      <dgm:t>
        <a:bodyPr/>
        <a:lstStyle/>
        <a:p>
          <a:r>
            <a:rPr lang="fi-FI" dirty="0"/>
            <a:t>Jalostus</a:t>
          </a:r>
        </a:p>
      </dgm:t>
    </dgm:pt>
    <dgm:pt modelId="{0E27B3B5-8073-8642-8E40-681A643D655F}" type="parTrans" cxnId="{AF85996B-005E-264D-8964-EEFA93D50B8C}">
      <dgm:prSet/>
      <dgm:spPr/>
      <dgm:t>
        <a:bodyPr/>
        <a:lstStyle/>
        <a:p>
          <a:endParaRPr lang="fi-FI"/>
        </a:p>
      </dgm:t>
    </dgm:pt>
    <dgm:pt modelId="{C843D9B2-2C2E-9E43-842F-529CD2FAA665}" type="sibTrans" cxnId="{AF85996B-005E-264D-8964-EEFA93D50B8C}">
      <dgm:prSet/>
      <dgm:spPr/>
      <dgm:t>
        <a:bodyPr/>
        <a:lstStyle/>
        <a:p>
          <a:endParaRPr lang="fi-FI"/>
        </a:p>
      </dgm:t>
    </dgm:pt>
    <dgm:pt modelId="{B6211A6C-74F7-CE4E-B614-3BA80B88DCE1}">
      <dgm:prSet/>
      <dgm:spPr/>
      <dgm:t>
        <a:bodyPr/>
        <a:lstStyle/>
        <a:p>
          <a:r>
            <a:rPr lang="fi-FI" dirty="0"/>
            <a:t>Loppukäyttö</a:t>
          </a:r>
        </a:p>
      </dgm:t>
    </dgm:pt>
    <dgm:pt modelId="{997049B2-9BE9-9F44-AE9F-BF647033148C}" type="parTrans" cxnId="{E67C9C31-9D5D-CD44-A680-FE9DD702EB63}">
      <dgm:prSet/>
      <dgm:spPr/>
      <dgm:t>
        <a:bodyPr/>
        <a:lstStyle/>
        <a:p>
          <a:endParaRPr lang="fi-FI"/>
        </a:p>
      </dgm:t>
    </dgm:pt>
    <dgm:pt modelId="{A943A426-93AF-7743-94F8-189D2AF328C1}" type="sibTrans" cxnId="{E67C9C31-9D5D-CD44-A680-FE9DD702EB63}">
      <dgm:prSet/>
      <dgm:spPr/>
      <dgm:t>
        <a:bodyPr/>
        <a:lstStyle/>
        <a:p>
          <a:endParaRPr lang="fi-FI"/>
        </a:p>
      </dgm:t>
    </dgm:pt>
    <dgm:pt modelId="{23E24A8B-7E8A-D648-8DC0-EFCC073661CF}" type="pres">
      <dgm:prSet presAssocID="{7A5D0B98-F3BC-4E47-8D3E-677577745AE5}" presName="Name0" presStyleCnt="0">
        <dgm:presLayoutVars>
          <dgm:dir/>
          <dgm:resizeHandles val="exact"/>
        </dgm:presLayoutVars>
      </dgm:prSet>
      <dgm:spPr/>
    </dgm:pt>
    <dgm:pt modelId="{09340072-DE62-4F44-BC5C-19DB22A08870}" type="pres">
      <dgm:prSet presAssocID="{11284869-6F55-6748-8355-EF058518766C}" presName="node" presStyleLbl="node1" presStyleIdx="0" presStyleCnt="4">
        <dgm:presLayoutVars>
          <dgm:bulletEnabled val="1"/>
        </dgm:presLayoutVars>
      </dgm:prSet>
      <dgm:spPr/>
    </dgm:pt>
    <dgm:pt modelId="{5FC2CF92-2456-A44F-9FBE-709CAA3AD969}" type="pres">
      <dgm:prSet presAssocID="{83C019E8-C6BA-1245-AA1E-C44DBAF842FD}" presName="sibTrans" presStyleLbl="sibTrans2D1" presStyleIdx="0" presStyleCnt="3"/>
      <dgm:spPr/>
    </dgm:pt>
    <dgm:pt modelId="{0F8185CF-8760-F348-866F-07C107B93B1D}" type="pres">
      <dgm:prSet presAssocID="{83C019E8-C6BA-1245-AA1E-C44DBAF842FD}" presName="connectorText" presStyleLbl="sibTrans2D1" presStyleIdx="0" presStyleCnt="3"/>
      <dgm:spPr/>
    </dgm:pt>
    <dgm:pt modelId="{F8BA8A2D-6B1B-E045-9DA3-33079D6D1536}" type="pres">
      <dgm:prSet presAssocID="{03B26DEC-8E10-704B-B136-BBEE54B59B2E}" presName="node" presStyleLbl="node1" presStyleIdx="1" presStyleCnt="4">
        <dgm:presLayoutVars>
          <dgm:bulletEnabled val="1"/>
        </dgm:presLayoutVars>
      </dgm:prSet>
      <dgm:spPr/>
    </dgm:pt>
    <dgm:pt modelId="{77F3A6C0-27E5-364F-9164-2D4ADE1D2BC2}" type="pres">
      <dgm:prSet presAssocID="{18A59FF3-656F-574E-8B6C-D1C13211BFDD}" presName="sibTrans" presStyleLbl="sibTrans2D1" presStyleIdx="1" presStyleCnt="3"/>
      <dgm:spPr/>
    </dgm:pt>
    <dgm:pt modelId="{D4BF5C55-EE6A-F749-A1A4-B44FC12EC9A6}" type="pres">
      <dgm:prSet presAssocID="{18A59FF3-656F-574E-8B6C-D1C13211BFDD}" presName="connectorText" presStyleLbl="sibTrans2D1" presStyleIdx="1" presStyleCnt="3"/>
      <dgm:spPr/>
    </dgm:pt>
    <dgm:pt modelId="{5B0B13D8-2E5F-0547-939C-194DB5D32997}" type="pres">
      <dgm:prSet presAssocID="{05E1CA3A-45B1-1D40-94F2-049EE46287F3}" presName="node" presStyleLbl="node1" presStyleIdx="2" presStyleCnt="4">
        <dgm:presLayoutVars>
          <dgm:bulletEnabled val="1"/>
        </dgm:presLayoutVars>
      </dgm:prSet>
      <dgm:spPr/>
    </dgm:pt>
    <dgm:pt modelId="{CF88BE1A-5C66-A44A-89D4-97F1AB4AF88B}" type="pres">
      <dgm:prSet presAssocID="{C843D9B2-2C2E-9E43-842F-529CD2FAA665}" presName="sibTrans" presStyleLbl="sibTrans2D1" presStyleIdx="2" presStyleCnt="3"/>
      <dgm:spPr/>
    </dgm:pt>
    <dgm:pt modelId="{AA7B6603-2AA1-C040-AC0D-84D13A47891B}" type="pres">
      <dgm:prSet presAssocID="{C843D9B2-2C2E-9E43-842F-529CD2FAA665}" presName="connectorText" presStyleLbl="sibTrans2D1" presStyleIdx="2" presStyleCnt="3"/>
      <dgm:spPr/>
    </dgm:pt>
    <dgm:pt modelId="{7A933261-AC55-5541-BA21-0CC419705965}" type="pres">
      <dgm:prSet presAssocID="{B6211A6C-74F7-CE4E-B614-3BA80B88DCE1}" presName="node" presStyleLbl="node1" presStyleIdx="3" presStyleCnt="4">
        <dgm:presLayoutVars>
          <dgm:bulletEnabled val="1"/>
        </dgm:presLayoutVars>
      </dgm:prSet>
      <dgm:spPr/>
    </dgm:pt>
  </dgm:ptLst>
  <dgm:cxnLst>
    <dgm:cxn modelId="{2C584423-42AC-5D4A-BD4C-4E73AA453B4E}" type="presOf" srcId="{05E1CA3A-45B1-1D40-94F2-049EE46287F3}" destId="{5B0B13D8-2E5F-0547-939C-194DB5D32997}" srcOrd="0" destOrd="0" presId="urn:microsoft.com/office/officeart/2005/8/layout/process1"/>
    <dgm:cxn modelId="{E67C9C31-9D5D-CD44-A680-FE9DD702EB63}" srcId="{7A5D0B98-F3BC-4E47-8D3E-677577745AE5}" destId="{B6211A6C-74F7-CE4E-B614-3BA80B88DCE1}" srcOrd="3" destOrd="0" parTransId="{997049B2-9BE9-9F44-AE9F-BF647033148C}" sibTransId="{A943A426-93AF-7743-94F8-189D2AF328C1}"/>
    <dgm:cxn modelId="{609FE432-7464-D349-9963-DF9401EE1038}" srcId="{7A5D0B98-F3BC-4E47-8D3E-677577745AE5}" destId="{11284869-6F55-6748-8355-EF058518766C}" srcOrd="0" destOrd="0" parTransId="{660ABBED-0C8F-2042-BB9C-08DB8EEF0C41}" sibTransId="{83C019E8-C6BA-1245-AA1E-C44DBAF842FD}"/>
    <dgm:cxn modelId="{5560BA3D-B222-674D-AE4C-2F03C8B25D48}" type="presOf" srcId="{B6211A6C-74F7-CE4E-B614-3BA80B88DCE1}" destId="{7A933261-AC55-5541-BA21-0CC419705965}" srcOrd="0" destOrd="0" presId="urn:microsoft.com/office/officeart/2005/8/layout/process1"/>
    <dgm:cxn modelId="{3BE90B5B-EE9F-1A40-B9E7-648EAD68554C}" type="presOf" srcId="{7A5D0B98-F3BC-4E47-8D3E-677577745AE5}" destId="{23E24A8B-7E8A-D648-8DC0-EFCC073661CF}" srcOrd="0" destOrd="0" presId="urn:microsoft.com/office/officeart/2005/8/layout/process1"/>
    <dgm:cxn modelId="{14D2F045-6B30-8046-A73D-F068C54D8A20}" type="presOf" srcId="{18A59FF3-656F-574E-8B6C-D1C13211BFDD}" destId="{D4BF5C55-EE6A-F749-A1A4-B44FC12EC9A6}" srcOrd="1" destOrd="0" presId="urn:microsoft.com/office/officeart/2005/8/layout/process1"/>
    <dgm:cxn modelId="{02C8744B-104A-2E4D-9D1D-DAC7ED932232}" type="presOf" srcId="{C843D9B2-2C2E-9E43-842F-529CD2FAA665}" destId="{AA7B6603-2AA1-C040-AC0D-84D13A47891B}" srcOrd="1" destOrd="0" presId="urn:microsoft.com/office/officeart/2005/8/layout/process1"/>
    <dgm:cxn modelId="{AF85996B-005E-264D-8964-EEFA93D50B8C}" srcId="{7A5D0B98-F3BC-4E47-8D3E-677577745AE5}" destId="{05E1CA3A-45B1-1D40-94F2-049EE46287F3}" srcOrd="2" destOrd="0" parTransId="{0E27B3B5-8073-8642-8E40-681A643D655F}" sibTransId="{C843D9B2-2C2E-9E43-842F-529CD2FAA665}"/>
    <dgm:cxn modelId="{A05EDA4E-5EAF-F74A-8D80-5910C401C0D5}" type="presOf" srcId="{C843D9B2-2C2E-9E43-842F-529CD2FAA665}" destId="{CF88BE1A-5C66-A44A-89D4-97F1AB4AF88B}" srcOrd="0" destOrd="0" presId="urn:microsoft.com/office/officeart/2005/8/layout/process1"/>
    <dgm:cxn modelId="{3E312F6F-CDE5-4A45-81C1-5B94ABAB63CC}" type="presOf" srcId="{18A59FF3-656F-574E-8B6C-D1C13211BFDD}" destId="{77F3A6C0-27E5-364F-9164-2D4ADE1D2BC2}" srcOrd="0" destOrd="0" presId="urn:microsoft.com/office/officeart/2005/8/layout/process1"/>
    <dgm:cxn modelId="{850824A0-2A04-CE4B-916B-622875E56A19}" type="presOf" srcId="{11284869-6F55-6748-8355-EF058518766C}" destId="{09340072-DE62-4F44-BC5C-19DB22A08870}" srcOrd="0" destOrd="0" presId="urn:microsoft.com/office/officeart/2005/8/layout/process1"/>
    <dgm:cxn modelId="{D69C03AB-94DF-D049-8A93-7659FD2ADF6B}" type="presOf" srcId="{03B26DEC-8E10-704B-B136-BBEE54B59B2E}" destId="{F8BA8A2D-6B1B-E045-9DA3-33079D6D1536}" srcOrd="0" destOrd="0" presId="urn:microsoft.com/office/officeart/2005/8/layout/process1"/>
    <dgm:cxn modelId="{E69C32CB-9672-A54F-82DD-2F4E7E23B495}" type="presOf" srcId="{83C019E8-C6BA-1245-AA1E-C44DBAF842FD}" destId="{5FC2CF92-2456-A44F-9FBE-709CAA3AD969}" srcOrd="0" destOrd="0" presId="urn:microsoft.com/office/officeart/2005/8/layout/process1"/>
    <dgm:cxn modelId="{1A9B0CE3-6B9E-D143-A6B1-07A445ED61C0}" type="presOf" srcId="{83C019E8-C6BA-1245-AA1E-C44DBAF842FD}" destId="{0F8185CF-8760-F348-866F-07C107B93B1D}" srcOrd="1" destOrd="0" presId="urn:microsoft.com/office/officeart/2005/8/layout/process1"/>
    <dgm:cxn modelId="{F00DEFE8-EC16-5948-AC9D-DB0994672609}" srcId="{7A5D0B98-F3BC-4E47-8D3E-677577745AE5}" destId="{03B26DEC-8E10-704B-B136-BBEE54B59B2E}" srcOrd="1" destOrd="0" parTransId="{B7BD9F03-4C39-F24B-94EB-902C5E00F0BA}" sibTransId="{18A59FF3-656F-574E-8B6C-D1C13211BFDD}"/>
    <dgm:cxn modelId="{1B72851B-4850-2844-A31E-89B980B255F7}" type="presParOf" srcId="{23E24A8B-7E8A-D648-8DC0-EFCC073661CF}" destId="{09340072-DE62-4F44-BC5C-19DB22A08870}" srcOrd="0" destOrd="0" presId="urn:microsoft.com/office/officeart/2005/8/layout/process1"/>
    <dgm:cxn modelId="{4365EB5F-58A1-0148-829B-55616D3EE92D}" type="presParOf" srcId="{23E24A8B-7E8A-D648-8DC0-EFCC073661CF}" destId="{5FC2CF92-2456-A44F-9FBE-709CAA3AD969}" srcOrd="1" destOrd="0" presId="urn:microsoft.com/office/officeart/2005/8/layout/process1"/>
    <dgm:cxn modelId="{0D0D1262-B188-7F42-8FFD-192E6BD2CB2D}" type="presParOf" srcId="{5FC2CF92-2456-A44F-9FBE-709CAA3AD969}" destId="{0F8185CF-8760-F348-866F-07C107B93B1D}" srcOrd="0" destOrd="0" presId="urn:microsoft.com/office/officeart/2005/8/layout/process1"/>
    <dgm:cxn modelId="{EF7B7F3B-2936-FB49-8980-D2C99F9F1A3D}" type="presParOf" srcId="{23E24A8B-7E8A-D648-8DC0-EFCC073661CF}" destId="{F8BA8A2D-6B1B-E045-9DA3-33079D6D1536}" srcOrd="2" destOrd="0" presId="urn:microsoft.com/office/officeart/2005/8/layout/process1"/>
    <dgm:cxn modelId="{233BCC48-DB5D-6E46-858E-C6E0D472F577}" type="presParOf" srcId="{23E24A8B-7E8A-D648-8DC0-EFCC073661CF}" destId="{77F3A6C0-27E5-364F-9164-2D4ADE1D2BC2}" srcOrd="3" destOrd="0" presId="urn:microsoft.com/office/officeart/2005/8/layout/process1"/>
    <dgm:cxn modelId="{8100A320-C9F7-0B45-8FA1-27B64DDCB004}" type="presParOf" srcId="{77F3A6C0-27E5-364F-9164-2D4ADE1D2BC2}" destId="{D4BF5C55-EE6A-F749-A1A4-B44FC12EC9A6}" srcOrd="0" destOrd="0" presId="urn:microsoft.com/office/officeart/2005/8/layout/process1"/>
    <dgm:cxn modelId="{D8B379A3-3C40-904D-9A8A-3B6FE7491376}" type="presParOf" srcId="{23E24A8B-7E8A-D648-8DC0-EFCC073661CF}" destId="{5B0B13D8-2E5F-0547-939C-194DB5D32997}" srcOrd="4" destOrd="0" presId="urn:microsoft.com/office/officeart/2005/8/layout/process1"/>
    <dgm:cxn modelId="{0117FADB-5977-924B-845D-8A1A6C1B32C7}" type="presParOf" srcId="{23E24A8B-7E8A-D648-8DC0-EFCC073661CF}" destId="{CF88BE1A-5C66-A44A-89D4-97F1AB4AF88B}" srcOrd="5" destOrd="0" presId="urn:microsoft.com/office/officeart/2005/8/layout/process1"/>
    <dgm:cxn modelId="{41E0B2D4-A342-4F4C-9D0B-1E27ADFF4A8C}" type="presParOf" srcId="{CF88BE1A-5C66-A44A-89D4-97F1AB4AF88B}" destId="{AA7B6603-2AA1-C040-AC0D-84D13A47891B}" srcOrd="0" destOrd="0" presId="urn:microsoft.com/office/officeart/2005/8/layout/process1"/>
    <dgm:cxn modelId="{BFAA4ECC-3DC0-A447-94F1-1EBE6AF255FC}" type="presParOf" srcId="{23E24A8B-7E8A-D648-8DC0-EFCC073661CF}" destId="{7A933261-AC55-5541-BA21-0CC41970596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1AF2F-1DA3-EF42-B80B-88664BD9A76F}" type="doc">
      <dgm:prSet loTypeId="urn:microsoft.com/office/officeart/2005/8/layout/venn1" loCatId="" qsTypeId="urn:microsoft.com/office/officeart/2005/8/quickstyle/simple1" qsCatId="simple" csTypeId="urn:microsoft.com/office/officeart/2005/8/colors/colorful5" csCatId="colorful" phldr="1"/>
      <dgm:spPr/>
    </dgm:pt>
    <dgm:pt modelId="{97FFDBF9-A763-6044-ACF7-1BAB6DA79A00}">
      <dgm:prSet phldrT="[Teksti]"/>
      <dgm:spPr/>
      <dgm:t>
        <a:bodyPr/>
        <a:lstStyle/>
        <a:p>
          <a:r>
            <a:rPr lang="fi-FI" dirty="0"/>
            <a:t>Metsäbiomassojen kestävä käyttö</a:t>
          </a:r>
        </a:p>
      </dgm:t>
    </dgm:pt>
    <dgm:pt modelId="{A6AE8F34-51A5-A44B-8DF8-5F4A1EE4621F}" type="parTrans" cxnId="{9256E526-3032-2A46-8AEE-192E08D72546}">
      <dgm:prSet/>
      <dgm:spPr/>
      <dgm:t>
        <a:bodyPr/>
        <a:lstStyle/>
        <a:p>
          <a:endParaRPr lang="fi-FI"/>
        </a:p>
      </dgm:t>
    </dgm:pt>
    <dgm:pt modelId="{93A6EA51-098B-1B4B-AE1C-AC78FBFD45C2}" type="sibTrans" cxnId="{9256E526-3032-2A46-8AEE-192E08D72546}">
      <dgm:prSet/>
      <dgm:spPr/>
      <dgm:t>
        <a:bodyPr/>
        <a:lstStyle/>
        <a:p>
          <a:endParaRPr lang="fi-FI"/>
        </a:p>
      </dgm:t>
    </dgm:pt>
    <dgm:pt modelId="{25A4236D-B1EE-B249-8EF3-7F6E0784C369}">
      <dgm:prSet phldrT="[Teksti]"/>
      <dgm:spPr/>
      <dgm:t>
        <a:bodyPr/>
        <a:lstStyle/>
        <a:p>
          <a:r>
            <a:rPr lang="fi-FI" dirty="0"/>
            <a:t>Materiaalitehokkuus</a:t>
          </a:r>
        </a:p>
      </dgm:t>
    </dgm:pt>
    <dgm:pt modelId="{D030B742-01C1-304D-9C28-6DE4DD93A0D7}" type="parTrans" cxnId="{6C258023-3007-5B4E-BB36-E890E46F656B}">
      <dgm:prSet/>
      <dgm:spPr/>
      <dgm:t>
        <a:bodyPr/>
        <a:lstStyle/>
        <a:p>
          <a:endParaRPr lang="fi-FI"/>
        </a:p>
      </dgm:t>
    </dgm:pt>
    <dgm:pt modelId="{B8B76981-7F40-1249-98EB-A3AECBD81E6F}" type="sibTrans" cxnId="{6C258023-3007-5B4E-BB36-E890E46F656B}">
      <dgm:prSet/>
      <dgm:spPr/>
      <dgm:t>
        <a:bodyPr/>
        <a:lstStyle/>
        <a:p>
          <a:endParaRPr lang="fi-FI"/>
        </a:p>
      </dgm:t>
    </dgm:pt>
    <dgm:pt modelId="{3605DFC4-86DC-1643-A95C-B2AE76899146}">
      <dgm:prSet phldrT="[Teksti]"/>
      <dgm:spPr/>
      <dgm:t>
        <a:bodyPr/>
        <a:lstStyle/>
        <a:p>
          <a:r>
            <a:rPr lang="fi-FI" dirty="0"/>
            <a:t>Resurssitehokkuus</a:t>
          </a:r>
        </a:p>
      </dgm:t>
    </dgm:pt>
    <dgm:pt modelId="{1E9DCFCE-7359-E24A-AB0A-6DF6B79A1D33}" type="parTrans" cxnId="{1C68F151-8848-D343-B145-81E72D1FCEC4}">
      <dgm:prSet/>
      <dgm:spPr/>
      <dgm:t>
        <a:bodyPr/>
        <a:lstStyle/>
        <a:p>
          <a:endParaRPr lang="fi-FI"/>
        </a:p>
      </dgm:t>
    </dgm:pt>
    <dgm:pt modelId="{41793DBC-BEB1-254F-BF06-B64FB99950FC}" type="sibTrans" cxnId="{1C68F151-8848-D343-B145-81E72D1FCEC4}">
      <dgm:prSet/>
      <dgm:spPr/>
      <dgm:t>
        <a:bodyPr/>
        <a:lstStyle/>
        <a:p>
          <a:endParaRPr lang="fi-FI"/>
        </a:p>
      </dgm:t>
    </dgm:pt>
    <dgm:pt modelId="{C658F05D-24A6-7941-9AB1-D230899EC5E7}" type="pres">
      <dgm:prSet presAssocID="{B701AF2F-1DA3-EF42-B80B-88664BD9A76F}" presName="compositeShape" presStyleCnt="0">
        <dgm:presLayoutVars>
          <dgm:chMax val="7"/>
          <dgm:dir/>
          <dgm:resizeHandles val="exact"/>
        </dgm:presLayoutVars>
      </dgm:prSet>
      <dgm:spPr/>
    </dgm:pt>
    <dgm:pt modelId="{D61095AB-D6A9-6042-9172-60B301F40517}" type="pres">
      <dgm:prSet presAssocID="{97FFDBF9-A763-6044-ACF7-1BAB6DA79A00}" presName="circ1" presStyleLbl="vennNode1" presStyleIdx="0" presStyleCnt="3"/>
      <dgm:spPr/>
    </dgm:pt>
    <dgm:pt modelId="{A08E5E98-44D8-5C48-8540-4A043715934D}" type="pres">
      <dgm:prSet presAssocID="{97FFDBF9-A763-6044-ACF7-1BAB6DA79A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841EB7-E996-8A4C-BF83-3739171A2C76}" type="pres">
      <dgm:prSet presAssocID="{25A4236D-B1EE-B249-8EF3-7F6E0784C369}" presName="circ2" presStyleLbl="vennNode1" presStyleIdx="1" presStyleCnt="3"/>
      <dgm:spPr/>
    </dgm:pt>
    <dgm:pt modelId="{AE2FAA56-50DC-404E-9C5F-BEA836249BA6}" type="pres">
      <dgm:prSet presAssocID="{25A4236D-B1EE-B249-8EF3-7F6E0784C3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FBAD35-140C-CF40-9427-C091AE81CFE2}" type="pres">
      <dgm:prSet presAssocID="{3605DFC4-86DC-1643-A95C-B2AE76899146}" presName="circ3" presStyleLbl="vennNode1" presStyleIdx="2" presStyleCnt="3"/>
      <dgm:spPr/>
    </dgm:pt>
    <dgm:pt modelId="{CC6ED859-B49F-8A47-9ADE-E691740BFE53}" type="pres">
      <dgm:prSet presAssocID="{3605DFC4-86DC-1643-A95C-B2AE768991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DF1E803-3D4B-6442-95FC-0EBD2E1CC2CB}" type="presOf" srcId="{3605DFC4-86DC-1643-A95C-B2AE76899146}" destId="{CC6ED859-B49F-8A47-9ADE-E691740BFE53}" srcOrd="1" destOrd="0" presId="urn:microsoft.com/office/officeart/2005/8/layout/venn1"/>
    <dgm:cxn modelId="{7900AD19-3664-F049-AC52-02FDFF35BD10}" type="presOf" srcId="{25A4236D-B1EE-B249-8EF3-7F6E0784C369}" destId="{AE2FAA56-50DC-404E-9C5F-BEA836249BA6}" srcOrd="1" destOrd="0" presId="urn:microsoft.com/office/officeart/2005/8/layout/venn1"/>
    <dgm:cxn modelId="{6C258023-3007-5B4E-BB36-E890E46F656B}" srcId="{B701AF2F-1DA3-EF42-B80B-88664BD9A76F}" destId="{25A4236D-B1EE-B249-8EF3-7F6E0784C369}" srcOrd="1" destOrd="0" parTransId="{D030B742-01C1-304D-9C28-6DE4DD93A0D7}" sibTransId="{B8B76981-7F40-1249-98EB-A3AECBD81E6F}"/>
    <dgm:cxn modelId="{9256E526-3032-2A46-8AEE-192E08D72546}" srcId="{B701AF2F-1DA3-EF42-B80B-88664BD9A76F}" destId="{97FFDBF9-A763-6044-ACF7-1BAB6DA79A00}" srcOrd="0" destOrd="0" parTransId="{A6AE8F34-51A5-A44B-8DF8-5F4A1EE4621F}" sibTransId="{93A6EA51-098B-1B4B-AE1C-AC78FBFD45C2}"/>
    <dgm:cxn modelId="{2583A24A-723E-1146-AA7A-D67DCCE021D5}" type="presOf" srcId="{3605DFC4-86DC-1643-A95C-B2AE76899146}" destId="{3EFBAD35-140C-CF40-9427-C091AE81CFE2}" srcOrd="0" destOrd="0" presId="urn:microsoft.com/office/officeart/2005/8/layout/venn1"/>
    <dgm:cxn modelId="{1C68F151-8848-D343-B145-81E72D1FCEC4}" srcId="{B701AF2F-1DA3-EF42-B80B-88664BD9A76F}" destId="{3605DFC4-86DC-1643-A95C-B2AE76899146}" srcOrd="2" destOrd="0" parTransId="{1E9DCFCE-7359-E24A-AB0A-6DF6B79A1D33}" sibTransId="{41793DBC-BEB1-254F-BF06-B64FB99950FC}"/>
    <dgm:cxn modelId="{06E58C7A-34E0-9741-8C62-789BFEB14C1D}" type="presOf" srcId="{25A4236D-B1EE-B249-8EF3-7F6E0784C369}" destId="{A7841EB7-E996-8A4C-BF83-3739171A2C76}" srcOrd="0" destOrd="0" presId="urn:microsoft.com/office/officeart/2005/8/layout/venn1"/>
    <dgm:cxn modelId="{8CEC2F85-7051-1E4E-94EE-761A9BA4F400}" type="presOf" srcId="{97FFDBF9-A763-6044-ACF7-1BAB6DA79A00}" destId="{A08E5E98-44D8-5C48-8540-4A043715934D}" srcOrd="1" destOrd="0" presId="urn:microsoft.com/office/officeart/2005/8/layout/venn1"/>
    <dgm:cxn modelId="{43F6D98A-9A88-FF45-8236-8C65A7A7DD21}" type="presOf" srcId="{B701AF2F-1DA3-EF42-B80B-88664BD9A76F}" destId="{C658F05D-24A6-7941-9AB1-D230899EC5E7}" srcOrd="0" destOrd="0" presId="urn:microsoft.com/office/officeart/2005/8/layout/venn1"/>
    <dgm:cxn modelId="{4A92E1FD-C557-6F44-8C5C-0C24C26FA196}" type="presOf" srcId="{97FFDBF9-A763-6044-ACF7-1BAB6DA79A00}" destId="{D61095AB-D6A9-6042-9172-60B301F40517}" srcOrd="0" destOrd="0" presId="urn:microsoft.com/office/officeart/2005/8/layout/venn1"/>
    <dgm:cxn modelId="{336EB1E9-4642-A941-B95C-5C38832DC4DC}" type="presParOf" srcId="{C658F05D-24A6-7941-9AB1-D230899EC5E7}" destId="{D61095AB-D6A9-6042-9172-60B301F40517}" srcOrd="0" destOrd="0" presId="urn:microsoft.com/office/officeart/2005/8/layout/venn1"/>
    <dgm:cxn modelId="{00D79296-2821-CB41-BC22-FF3470BC7612}" type="presParOf" srcId="{C658F05D-24A6-7941-9AB1-D230899EC5E7}" destId="{A08E5E98-44D8-5C48-8540-4A043715934D}" srcOrd="1" destOrd="0" presId="urn:microsoft.com/office/officeart/2005/8/layout/venn1"/>
    <dgm:cxn modelId="{90ACFA71-2825-0248-BFC7-B5C72B85AE45}" type="presParOf" srcId="{C658F05D-24A6-7941-9AB1-D230899EC5E7}" destId="{A7841EB7-E996-8A4C-BF83-3739171A2C76}" srcOrd="2" destOrd="0" presId="urn:microsoft.com/office/officeart/2005/8/layout/venn1"/>
    <dgm:cxn modelId="{F3E2F8DC-EF7E-9941-AB95-D5852637677C}" type="presParOf" srcId="{C658F05D-24A6-7941-9AB1-D230899EC5E7}" destId="{AE2FAA56-50DC-404E-9C5F-BEA836249BA6}" srcOrd="3" destOrd="0" presId="urn:microsoft.com/office/officeart/2005/8/layout/venn1"/>
    <dgm:cxn modelId="{147B3A66-039E-5D49-9764-702346AE378B}" type="presParOf" srcId="{C658F05D-24A6-7941-9AB1-D230899EC5E7}" destId="{3EFBAD35-140C-CF40-9427-C091AE81CFE2}" srcOrd="4" destOrd="0" presId="urn:microsoft.com/office/officeart/2005/8/layout/venn1"/>
    <dgm:cxn modelId="{A7B27E5A-94B2-6F42-AE0E-A047D9A8930E}" type="presParOf" srcId="{C658F05D-24A6-7941-9AB1-D230899EC5E7}" destId="{CC6ED859-B49F-8A47-9ADE-E691740BFE5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BB4F23-C3E5-B847-94DB-7657A9B52189}" type="doc">
      <dgm:prSet loTypeId="urn:microsoft.com/office/officeart/2005/8/layout/balance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E7308828-39EE-244B-A82F-4BCFB92C3F41}">
      <dgm:prSet phldrT="[Teksti]"/>
      <dgm:spPr/>
      <dgm:t>
        <a:bodyPr/>
        <a:lstStyle/>
        <a:p>
          <a:r>
            <a:rPr lang="fi-FI" dirty="0"/>
            <a:t>Metsävarat ja globaali hiilenkierto</a:t>
          </a:r>
        </a:p>
      </dgm:t>
    </dgm:pt>
    <dgm:pt modelId="{3098F96B-663E-7943-A923-B14BC296484B}" type="parTrans" cxnId="{F58ACFE0-4B61-CC49-B71A-4FC3F7609284}">
      <dgm:prSet/>
      <dgm:spPr/>
      <dgm:t>
        <a:bodyPr/>
        <a:lstStyle/>
        <a:p>
          <a:endParaRPr lang="fi-FI"/>
        </a:p>
      </dgm:t>
    </dgm:pt>
    <dgm:pt modelId="{ADA5DD5B-1A85-8841-A612-F41937952B14}" type="sibTrans" cxnId="{F58ACFE0-4B61-CC49-B71A-4FC3F7609284}">
      <dgm:prSet/>
      <dgm:spPr/>
      <dgm:t>
        <a:bodyPr/>
        <a:lstStyle/>
        <a:p>
          <a:endParaRPr lang="fi-FI"/>
        </a:p>
      </dgm:t>
    </dgm:pt>
    <dgm:pt modelId="{342D7EDE-660F-0146-892E-B5B110F33CEC}">
      <dgm:prSet phldrT="[Teksti]"/>
      <dgm:spPr/>
      <dgm:t>
        <a:bodyPr/>
        <a:lstStyle/>
        <a:p>
          <a:r>
            <a:rPr lang="fi-FI" dirty="0"/>
            <a:t>Metsien suojelulliset toiminnot</a:t>
          </a:r>
        </a:p>
      </dgm:t>
    </dgm:pt>
    <dgm:pt modelId="{E3309E7E-58E4-D74B-BFDD-590ED07069BF}" type="parTrans" cxnId="{B2DA2DD3-C177-0645-A0D9-C3B7890B62BB}">
      <dgm:prSet/>
      <dgm:spPr/>
      <dgm:t>
        <a:bodyPr/>
        <a:lstStyle/>
        <a:p>
          <a:endParaRPr lang="fi-FI"/>
        </a:p>
      </dgm:t>
    </dgm:pt>
    <dgm:pt modelId="{6BDFB8F9-C3D1-B542-B4EF-D4126B1B37F0}" type="sibTrans" cxnId="{B2DA2DD3-C177-0645-A0D9-C3B7890B62BB}">
      <dgm:prSet/>
      <dgm:spPr/>
      <dgm:t>
        <a:bodyPr/>
        <a:lstStyle/>
        <a:p>
          <a:endParaRPr lang="fi-FI"/>
        </a:p>
      </dgm:t>
    </dgm:pt>
    <dgm:pt modelId="{5F0187C3-7DDF-824B-8DE2-712F4967E589}">
      <dgm:prSet phldrT="[Teksti]"/>
      <dgm:spPr/>
      <dgm:t>
        <a:bodyPr/>
        <a:lstStyle/>
        <a:p>
          <a:r>
            <a:rPr lang="fi-FI" dirty="0"/>
            <a:t>Metsien terveys ja elinvoimaisuus</a:t>
          </a:r>
        </a:p>
      </dgm:t>
    </dgm:pt>
    <dgm:pt modelId="{7DC3DAE7-2B9C-6C40-9C09-9FC7633572DA}" type="parTrans" cxnId="{77741C0E-729E-D34B-A3E9-CEFEE25C5863}">
      <dgm:prSet/>
      <dgm:spPr/>
      <dgm:t>
        <a:bodyPr/>
        <a:lstStyle/>
        <a:p>
          <a:endParaRPr lang="fi-FI"/>
        </a:p>
      </dgm:t>
    </dgm:pt>
    <dgm:pt modelId="{62A56BFE-1321-AA4B-B3C0-61777ED1359F}" type="sibTrans" cxnId="{77741C0E-729E-D34B-A3E9-CEFEE25C5863}">
      <dgm:prSet/>
      <dgm:spPr/>
      <dgm:t>
        <a:bodyPr/>
        <a:lstStyle/>
        <a:p>
          <a:endParaRPr lang="fi-FI"/>
        </a:p>
      </dgm:t>
    </dgm:pt>
    <dgm:pt modelId="{AFAAF903-BAE6-CE47-A9AF-CFB946A46337}">
      <dgm:prSet phldrT="[Teksti]"/>
      <dgm:spPr/>
      <dgm:t>
        <a:bodyPr/>
        <a:lstStyle/>
        <a:p>
          <a:r>
            <a:rPr lang="fi-FI" dirty="0"/>
            <a:t>Ilmastonmuutos</a:t>
          </a:r>
        </a:p>
      </dgm:t>
    </dgm:pt>
    <dgm:pt modelId="{07753E9A-7B81-CD48-9DB1-57F204CFB243}" type="parTrans" cxnId="{43600FE2-DFEF-BC4D-9E9D-69E1131D872A}">
      <dgm:prSet/>
      <dgm:spPr/>
      <dgm:t>
        <a:bodyPr/>
        <a:lstStyle/>
        <a:p>
          <a:endParaRPr lang="fi-FI"/>
        </a:p>
      </dgm:t>
    </dgm:pt>
    <dgm:pt modelId="{B8A26D19-C3FE-BA49-8AA7-4DEE4C04CD47}" type="sibTrans" cxnId="{43600FE2-DFEF-BC4D-9E9D-69E1131D872A}">
      <dgm:prSet/>
      <dgm:spPr/>
      <dgm:t>
        <a:bodyPr/>
        <a:lstStyle/>
        <a:p>
          <a:endParaRPr lang="fi-FI"/>
        </a:p>
      </dgm:t>
    </dgm:pt>
    <dgm:pt modelId="{067286FE-AF36-4D4B-96D3-D55D976CB213}">
      <dgm:prSet phldrT="[Teksti]"/>
      <dgm:spPr/>
      <dgm:t>
        <a:bodyPr/>
        <a:lstStyle/>
        <a:p>
          <a:r>
            <a:rPr lang="fi-FI" dirty="0"/>
            <a:t>Metsien taloudelliset toiminnot</a:t>
          </a:r>
        </a:p>
      </dgm:t>
    </dgm:pt>
    <dgm:pt modelId="{FFB3E6E8-30A1-F947-B4EB-CA90C4AAD959}" type="parTrans" cxnId="{53D15AC7-DFA1-694B-B7FD-820BEDE4480D}">
      <dgm:prSet/>
      <dgm:spPr/>
      <dgm:t>
        <a:bodyPr/>
        <a:lstStyle/>
        <a:p>
          <a:endParaRPr lang="fi-FI"/>
        </a:p>
      </dgm:t>
    </dgm:pt>
    <dgm:pt modelId="{9C7E53F9-BB9B-2B43-BB54-7EF0C13BE7BB}" type="sibTrans" cxnId="{53D15AC7-DFA1-694B-B7FD-820BEDE4480D}">
      <dgm:prSet/>
      <dgm:spPr/>
      <dgm:t>
        <a:bodyPr/>
        <a:lstStyle/>
        <a:p>
          <a:endParaRPr lang="fi-FI"/>
        </a:p>
      </dgm:t>
    </dgm:pt>
    <dgm:pt modelId="{1774EDEA-D160-774E-80B0-311DB9A579BA}">
      <dgm:prSet phldrT="[Teksti]"/>
      <dgm:spPr/>
      <dgm:t>
        <a:bodyPr/>
        <a:lstStyle/>
        <a:p>
          <a:r>
            <a:rPr lang="fi-FI" dirty="0"/>
            <a:t>Metsien tuotannolliset toiminnot</a:t>
          </a:r>
        </a:p>
      </dgm:t>
    </dgm:pt>
    <dgm:pt modelId="{ACADF7AC-DF99-E44B-B799-096ADC1DADB8}" type="parTrans" cxnId="{A7436C37-A5E0-4C4A-81DB-63D834830DB4}">
      <dgm:prSet/>
      <dgm:spPr/>
      <dgm:t>
        <a:bodyPr/>
        <a:lstStyle/>
        <a:p>
          <a:endParaRPr lang="fi-FI"/>
        </a:p>
      </dgm:t>
    </dgm:pt>
    <dgm:pt modelId="{BCA54531-52BC-D644-9493-7AF32A449369}" type="sibTrans" cxnId="{A7436C37-A5E0-4C4A-81DB-63D834830DB4}">
      <dgm:prSet/>
      <dgm:spPr/>
      <dgm:t>
        <a:bodyPr/>
        <a:lstStyle/>
        <a:p>
          <a:endParaRPr lang="fi-FI"/>
        </a:p>
      </dgm:t>
    </dgm:pt>
    <dgm:pt modelId="{A9C0BA2F-7737-0042-A83E-74DA3B9D3F70}">
      <dgm:prSet phldrT="[Teksti]"/>
      <dgm:spPr/>
      <dgm:t>
        <a:bodyPr/>
        <a:lstStyle/>
        <a:p>
          <a:r>
            <a:rPr lang="fi-FI" dirty="0"/>
            <a:t>Yhteiskunta- taloudelliset toiminnot</a:t>
          </a:r>
        </a:p>
      </dgm:t>
    </dgm:pt>
    <dgm:pt modelId="{9E300FE3-8108-4A46-A81E-5D53ADAF26C0}" type="parTrans" cxnId="{79176517-A172-CE47-80DE-BA7181F68B08}">
      <dgm:prSet/>
      <dgm:spPr/>
      <dgm:t>
        <a:bodyPr/>
        <a:lstStyle/>
        <a:p>
          <a:endParaRPr lang="fi-FI"/>
        </a:p>
      </dgm:t>
    </dgm:pt>
    <dgm:pt modelId="{C3C2368B-6FD6-EE45-8834-0D94197408CC}" type="sibTrans" cxnId="{79176517-A172-CE47-80DE-BA7181F68B08}">
      <dgm:prSet/>
      <dgm:spPr/>
      <dgm:t>
        <a:bodyPr/>
        <a:lstStyle/>
        <a:p>
          <a:endParaRPr lang="fi-FI"/>
        </a:p>
      </dgm:t>
    </dgm:pt>
    <dgm:pt modelId="{E959BD05-63DA-7747-9E14-EE17F80E509C}" type="pres">
      <dgm:prSet presAssocID="{6EBB4F23-C3E5-B847-94DB-7657A9B52189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D83E08B-AA01-BB41-A6A5-6E86161DF9EA}" type="pres">
      <dgm:prSet presAssocID="{6EBB4F23-C3E5-B847-94DB-7657A9B52189}" presName="dummyMaxCanvas" presStyleCnt="0"/>
      <dgm:spPr/>
    </dgm:pt>
    <dgm:pt modelId="{67BFD89B-CCF1-D940-8261-03B6BE615F68}" type="pres">
      <dgm:prSet presAssocID="{6EBB4F23-C3E5-B847-94DB-7657A9B52189}" presName="parentComposite" presStyleCnt="0"/>
      <dgm:spPr/>
    </dgm:pt>
    <dgm:pt modelId="{836CBE27-1315-CB4C-8110-FBDB325CC69A}" type="pres">
      <dgm:prSet presAssocID="{6EBB4F23-C3E5-B847-94DB-7657A9B52189}" presName="parent1" presStyleLbl="alignAccFollowNode1" presStyleIdx="0" presStyleCnt="4">
        <dgm:presLayoutVars>
          <dgm:chMax val="4"/>
        </dgm:presLayoutVars>
      </dgm:prSet>
      <dgm:spPr/>
    </dgm:pt>
    <dgm:pt modelId="{57D21CAE-75B2-9D45-A21E-8A2C450A3E6E}" type="pres">
      <dgm:prSet presAssocID="{6EBB4F23-C3E5-B847-94DB-7657A9B52189}" presName="parent2" presStyleLbl="alignAccFollowNode1" presStyleIdx="1" presStyleCnt="4">
        <dgm:presLayoutVars>
          <dgm:chMax val="4"/>
        </dgm:presLayoutVars>
      </dgm:prSet>
      <dgm:spPr/>
    </dgm:pt>
    <dgm:pt modelId="{10B31FD9-DB03-8749-9462-D4C3BB25DB1E}" type="pres">
      <dgm:prSet presAssocID="{6EBB4F23-C3E5-B847-94DB-7657A9B52189}" presName="childrenComposite" presStyleCnt="0"/>
      <dgm:spPr/>
    </dgm:pt>
    <dgm:pt modelId="{0DB3CC60-5495-1548-85EC-8C93201AC33B}" type="pres">
      <dgm:prSet presAssocID="{6EBB4F23-C3E5-B847-94DB-7657A9B52189}" presName="dummyMaxCanvas_ChildArea" presStyleCnt="0"/>
      <dgm:spPr/>
    </dgm:pt>
    <dgm:pt modelId="{1F124C0D-8AE8-2649-B523-F0F4134916FD}" type="pres">
      <dgm:prSet presAssocID="{6EBB4F23-C3E5-B847-94DB-7657A9B52189}" presName="fulcrum" presStyleLbl="alignAccFollowNode1" presStyleIdx="2" presStyleCnt="4"/>
      <dgm:spPr/>
    </dgm:pt>
    <dgm:pt modelId="{0C47EF79-BC7A-E747-AC0B-9C3F738AD3FF}" type="pres">
      <dgm:prSet presAssocID="{6EBB4F23-C3E5-B847-94DB-7657A9B52189}" presName="balance_23" presStyleLbl="alignAccFollowNode1" presStyleIdx="3" presStyleCnt="4">
        <dgm:presLayoutVars>
          <dgm:bulletEnabled val="1"/>
        </dgm:presLayoutVars>
      </dgm:prSet>
      <dgm:spPr/>
    </dgm:pt>
    <dgm:pt modelId="{C8E0A35A-1B97-5D4C-9E5A-64A2FC5CAE94}" type="pres">
      <dgm:prSet presAssocID="{6EBB4F23-C3E5-B847-94DB-7657A9B52189}" presName="right_23_1" presStyleLbl="node1" presStyleIdx="0" presStyleCnt="5">
        <dgm:presLayoutVars>
          <dgm:bulletEnabled val="1"/>
        </dgm:presLayoutVars>
      </dgm:prSet>
      <dgm:spPr/>
    </dgm:pt>
    <dgm:pt modelId="{A45FF239-9541-6949-A21D-EA74F2C679CA}" type="pres">
      <dgm:prSet presAssocID="{6EBB4F23-C3E5-B847-94DB-7657A9B52189}" presName="right_23_2" presStyleLbl="node1" presStyleIdx="1" presStyleCnt="5">
        <dgm:presLayoutVars>
          <dgm:bulletEnabled val="1"/>
        </dgm:presLayoutVars>
      </dgm:prSet>
      <dgm:spPr/>
    </dgm:pt>
    <dgm:pt modelId="{32853273-6542-3041-B09F-3A382D6160D2}" type="pres">
      <dgm:prSet presAssocID="{6EBB4F23-C3E5-B847-94DB-7657A9B52189}" presName="right_23_3" presStyleLbl="node1" presStyleIdx="2" presStyleCnt="5">
        <dgm:presLayoutVars>
          <dgm:bulletEnabled val="1"/>
        </dgm:presLayoutVars>
      </dgm:prSet>
      <dgm:spPr/>
    </dgm:pt>
    <dgm:pt modelId="{04748E46-E8A6-EC44-A96C-969A78C92180}" type="pres">
      <dgm:prSet presAssocID="{6EBB4F23-C3E5-B847-94DB-7657A9B52189}" presName="left_23_1" presStyleLbl="node1" presStyleIdx="3" presStyleCnt="5">
        <dgm:presLayoutVars>
          <dgm:bulletEnabled val="1"/>
        </dgm:presLayoutVars>
      </dgm:prSet>
      <dgm:spPr/>
    </dgm:pt>
    <dgm:pt modelId="{9DCB4853-4038-CC45-978D-31E7C94AE497}" type="pres">
      <dgm:prSet presAssocID="{6EBB4F23-C3E5-B847-94DB-7657A9B52189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77741C0E-729E-D34B-A3E9-CEFEE25C5863}" srcId="{E7308828-39EE-244B-A82F-4BCFB92C3F41}" destId="{5F0187C3-7DDF-824B-8DE2-712F4967E589}" srcOrd="1" destOrd="0" parTransId="{7DC3DAE7-2B9C-6C40-9C09-9FC7633572DA}" sibTransId="{62A56BFE-1321-AA4B-B3C0-61777ED1359F}"/>
    <dgm:cxn modelId="{79176517-A172-CE47-80DE-BA7181F68B08}" srcId="{AFAAF903-BAE6-CE47-A9AF-CFB946A46337}" destId="{A9C0BA2F-7737-0042-A83E-74DA3B9D3F70}" srcOrd="2" destOrd="0" parTransId="{9E300FE3-8108-4A46-A81E-5D53ADAF26C0}" sibTransId="{C3C2368B-6FD6-EE45-8834-0D94197408CC}"/>
    <dgm:cxn modelId="{8B9CE618-6939-784A-B37D-DE6A9CB9EDA0}" type="presOf" srcId="{E7308828-39EE-244B-A82F-4BCFB92C3F41}" destId="{836CBE27-1315-CB4C-8110-FBDB325CC69A}" srcOrd="0" destOrd="0" presId="urn:microsoft.com/office/officeart/2005/8/layout/balance1"/>
    <dgm:cxn modelId="{05269D1F-1F87-F04B-A16E-E7C8463BB1A4}" type="presOf" srcId="{5F0187C3-7DDF-824B-8DE2-712F4967E589}" destId="{9DCB4853-4038-CC45-978D-31E7C94AE497}" srcOrd="0" destOrd="0" presId="urn:microsoft.com/office/officeart/2005/8/layout/balance1"/>
    <dgm:cxn modelId="{A7436C37-A5E0-4C4A-81DB-63D834830DB4}" srcId="{AFAAF903-BAE6-CE47-A9AF-CFB946A46337}" destId="{1774EDEA-D160-774E-80B0-311DB9A579BA}" srcOrd="1" destOrd="0" parTransId="{ACADF7AC-DF99-E44B-B799-096ADC1DADB8}" sibTransId="{BCA54531-52BC-D644-9493-7AF32A449369}"/>
    <dgm:cxn modelId="{6FDAB741-5A7E-B14A-A1B1-6EC8B4C5B057}" type="presOf" srcId="{067286FE-AF36-4D4B-96D3-D55D976CB213}" destId="{C8E0A35A-1B97-5D4C-9E5A-64A2FC5CAE94}" srcOrd="0" destOrd="0" presId="urn:microsoft.com/office/officeart/2005/8/layout/balance1"/>
    <dgm:cxn modelId="{CE1A9345-42D4-9F49-A336-2F65C45F9C17}" type="presOf" srcId="{A9C0BA2F-7737-0042-A83E-74DA3B9D3F70}" destId="{32853273-6542-3041-B09F-3A382D6160D2}" srcOrd="0" destOrd="0" presId="urn:microsoft.com/office/officeart/2005/8/layout/balance1"/>
    <dgm:cxn modelId="{53735849-5769-DC46-A39D-F1294A35F955}" type="presOf" srcId="{AFAAF903-BAE6-CE47-A9AF-CFB946A46337}" destId="{57D21CAE-75B2-9D45-A21E-8A2C450A3E6E}" srcOrd="0" destOrd="0" presId="urn:microsoft.com/office/officeart/2005/8/layout/balance1"/>
    <dgm:cxn modelId="{422E499A-642F-5942-AEF9-947EFC3E2245}" type="presOf" srcId="{6EBB4F23-C3E5-B847-94DB-7657A9B52189}" destId="{E959BD05-63DA-7747-9E14-EE17F80E509C}" srcOrd="0" destOrd="0" presId="urn:microsoft.com/office/officeart/2005/8/layout/balance1"/>
    <dgm:cxn modelId="{7BE9DFB9-A9F3-F444-B85F-412E24F9BCCC}" type="presOf" srcId="{1774EDEA-D160-774E-80B0-311DB9A579BA}" destId="{A45FF239-9541-6949-A21D-EA74F2C679CA}" srcOrd="0" destOrd="0" presId="urn:microsoft.com/office/officeart/2005/8/layout/balance1"/>
    <dgm:cxn modelId="{6D3A39BE-EA68-4445-9A8C-81159D6A9AA0}" type="presOf" srcId="{342D7EDE-660F-0146-892E-B5B110F33CEC}" destId="{04748E46-E8A6-EC44-A96C-969A78C92180}" srcOrd="0" destOrd="0" presId="urn:microsoft.com/office/officeart/2005/8/layout/balance1"/>
    <dgm:cxn modelId="{53D15AC7-DFA1-694B-B7FD-820BEDE4480D}" srcId="{AFAAF903-BAE6-CE47-A9AF-CFB946A46337}" destId="{067286FE-AF36-4D4B-96D3-D55D976CB213}" srcOrd="0" destOrd="0" parTransId="{FFB3E6E8-30A1-F947-B4EB-CA90C4AAD959}" sibTransId="{9C7E53F9-BB9B-2B43-BB54-7EF0C13BE7BB}"/>
    <dgm:cxn modelId="{B2DA2DD3-C177-0645-A0D9-C3B7890B62BB}" srcId="{E7308828-39EE-244B-A82F-4BCFB92C3F41}" destId="{342D7EDE-660F-0146-892E-B5B110F33CEC}" srcOrd="0" destOrd="0" parTransId="{E3309E7E-58E4-D74B-BFDD-590ED07069BF}" sibTransId="{6BDFB8F9-C3D1-B542-B4EF-D4126B1B37F0}"/>
    <dgm:cxn modelId="{F58ACFE0-4B61-CC49-B71A-4FC3F7609284}" srcId="{6EBB4F23-C3E5-B847-94DB-7657A9B52189}" destId="{E7308828-39EE-244B-A82F-4BCFB92C3F41}" srcOrd="0" destOrd="0" parTransId="{3098F96B-663E-7943-A923-B14BC296484B}" sibTransId="{ADA5DD5B-1A85-8841-A612-F41937952B14}"/>
    <dgm:cxn modelId="{43600FE2-DFEF-BC4D-9E9D-69E1131D872A}" srcId="{6EBB4F23-C3E5-B847-94DB-7657A9B52189}" destId="{AFAAF903-BAE6-CE47-A9AF-CFB946A46337}" srcOrd="1" destOrd="0" parTransId="{07753E9A-7B81-CD48-9DB1-57F204CFB243}" sibTransId="{B8A26D19-C3FE-BA49-8AA7-4DEE4C04CD47}"/>
    <dgm:cxn modelId="{566CC0CF-87BA-D348-BADA-DBE46EE28CA6}" type="presParOf" srcId="{E959BD05-63DA-7747-9E14-EE17F80E509C}" destId="{CD83E08B-AA01-BB41-A6A5-6E86161DF9EA}" srcOrd="0" destOrd="0" presId="urn:microsoft.com/office/officeart/2005/8/layout/balance1"/>
    <dgm:cxn modelId="{9207975A-D4FE-3F4F-B4C1-CFBEC683B51C}" type="presParOf" srcId="{E959BD05-63DA-7747-9E14-EE17F80E509C}" destId="{67BFD89B-CCF1-D940-8261-03B6BE615F68}" srcOrd="1" destOrd="0" presId="urn:microsoft.com/office/officeart/2005/8/layout/balance1"/>
    <dgm:cxn modelId="{3DA63CCC-137B-5C44-A5FB-358D602126C1}" type="presParOf" srcId="{67BFD89B-CCF1-D940-8261-03B6BE615F68}" destId="{836CBE27-1315-CB4C-8110-FBDB325CC69A}" srcOrd="0" destOrd="0" presId="urn:microsoft.com/office/officeart/2005/8/layout/balance1"/>
    <dgm:cxn modelId="{406C7F5C-E13F-B64F-B135-87B2E51195C0}" type="presParOf" srcId="{67BFD89B-CCF1-D940-8261-03B6BE615F68}" destId="{57D21CAE-75B2-9D45-A21E-8A2C450A3E6E}" srcOrd="1" destOrd="0" presId="urn:microsoft.com/office/officeart/2005/8/layout/balance1"/>
    <dgm:cxn modelId="{7ED3E6A3-8671-824A-9F9D-482ED9142424}" type="presParOf" srcId="{E959BD05-63DA-7747-9E14-EE17F80E509C}" destId="{10B31FD9-DB03-8749-9462-D4C3BB25DB1E}" srcOrd="2" destOrd="0" presId="urn:microsoft.com/office/officeart/2005/8/layout/balance1"/>
    <dgm:cxn modelId="{429CA2F3-48D9-944D-9EBF-969FE14F0B67}" type="presParOf" srcId="{10B31FD9-DB03-8749-9462-D4C3BB25DB1E}" destId="{0DB3CC60-5495-1548-85EC-8C93201AC33B}" srcOrd="0" destOrd="0" presId="urn:microsoft.com/office/officeart/2005/8/layout/balance1"/>
    <dgm:cxn modelId="{F0209EA3-44DF-5D44-91CB-D25B702C5ACF}" type="presParOf" srcId="{10B31FD9-DB03-8749-9462-D4C3BB25DB1E}" destId="{1F124C0D-8AE8-2649-B523-F0F4134916FD}" srcOrd="1" destOrd="0" presId="urn:microsoft.com/office/officeart/2005/8/layout/balance1"/>
    <dgm:cxn modelId="{AF290C23-0CC1-5741-9959-5B28F25AB183}" type="presParOf" srcId="{10B31FD9-DB03-8749-9462-D4C3BB25DB1E}" destId="{0C47EF79-BC7A-E747-AC0B-9C3F738AD3FF}" srcOrd="2" destOrd="0" presId="urn:microsoft.com/office/officeart/2005/8/layout/balance1"/>
    <dgm:cxn modelId="{26771B72-1EFA-154E-8294-A94DF320E5C6}" type="presParOf" srcId="{10B31FD9-DB03-8749-9462-D4C3BB25DB1E}" destId="{C8E0A35A-1B97-5D4C-9E5A-64A2FC5CAE94}" srcOrd="3" destOrd="0" presId="urn:microsoft.com/office/officeart/2005/8/layout/balance1"/>
    <dgm:cxn modelId="{578E550F-D48A-124C-B267-B99B618A565E}" type="presParOf" srcId="{10B31FD9-DB03-8749-9462-D4C3BB25DB1E}" destId="{A45FF239-9541-6949-A21D-EA74F2C679CA}" srcOrd="4" destOrd="0" presId="urn:microsoft.com/office/officeart/2005/8/layout/balance1"/>
    <dgm:cxn modelId="{86414A64-21B5-1841-A0A3-D7BB43DE814F}" type="presParOf" srcId="{10B31FD9-DB03-8749-9462-D4C3BB25DB1E}" destId="{32853273-6542-3041-B09F-3A382D6160D2}" srcOrd="5" destOrd="0" presId="urn:microsoft.com/office/officeart/2005/8/layout/balance1"/>
    <dgm:cxn modelId="{909BBCEC-E32A-784F-AC56-4DEBFA3526AD}" type="presParOf" srcId="{10B31FD9-DB03-8749-9462-D4C3BB25DB1E}" destId="{04748E46-E8A6-EC44-A96C-969A78C92180}" srcOrd="6" destOrd="0" presId="urn:microsoft.com/office/officeart/2005/8/layout/balance1"/>
    <dgm:cxn modelId="{875B6E16-C046-6847-8245-9C8E1DF96A8A}" type="presParOf" srcId="{10B31FD9-DB03-8749-9462-D4C3BB25DB1E}" destId="{9DCB4853-4038-CC45-978D-31E7C94AE497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C058E3-A2D0-4F4A-910D-D0BD9D96E772}" type="doc">
      <dgm:prSet loTypeId="urn:microsoft.com/office/officeart/2005/8/layout/hProcess6" loCatId="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302646D0-6467-904A-8C06-888380572B9F}">
      <dgm:prSet phldrT="[Teksti]"/>
      <dgm:spPr/>
      <dgm:t>
        <a:bodyPr/>
        <a:lstStyle/>
        <a:p>
          <a:r>
            <a:rPr lang="fi-FI" dirty="0"/>
            <a:t>Metsä</a:t>
          </a:r>
        </a:p>
      </dgm:t>
    </dgm:pt>
    <dgm:pt modelId="{F1953D49-9D31-FA4E-9462-AAA7FC375000}" type="parTrans" cxnId="{B56C880D-F728-3A43-AD97-8B4AE9599636}">
      <dgm:prSet/>
      <dgm:spPr/>
      <dgm:t>
        <a:bodyPr/>
        <a:lstStyle/>
        <a:p>
          <a:endParaRPr lang="fi-FI"/>
        </a:p>
      </dgm:t>
    </dgm:pt>
    <dgm:pt modelId="{8663E6E8-B82E-8349-86AD-932E9C12A5C9}" type="sibTrans" cxnId="{B56C880D-F728-3A43-AD97-8B4AE9599636}">
      <dgm:prSet/>
      <dgm:spPr/>
      <dgm:t>
        <a:bodyPr/>
        <a:lstStyle/>
        <a:p>
          <a:endParaRPr lang="fi-FI"/>
        </a:p>
      </dgm:t>
    </dgm:pt>
    <dgm:pt modelId="{70EA323E-4FB7-1D4E-A1F2-C84955E6F501}">
      <dgm:prSet phldrT="[Teksti]"/>
      <dgm:spPr/>
      <dgm:t>
        <a:bodyPr/>
        <a:lstStyle/>
        <a:p>
          <a:r>
            <a:rPr lang="fi-FI" dirty="0"/>
            <a:t>Biomassan tuotanto</a:t>
          </a:r>
        </a:p>
      </dgm:t>
    </dgm:pt>
    <dgm:pt modelId="{E4946C38-1500-2140-9108-1C4A7F2BE4D3}" type="parTrans" cxnId="{D2D8932A-858D-B242-A561-612289E9C1EB}">
      <dgm:prSet/>
      <dgm:spPr/>
      <dgm:t>
        <a:bodyPr/>
        <a:lstStyle/>
        <a:p>
          <a:endParaRPr lang="fi-FI"/>
        </a:p>
      </dgm:t>
    </dgm:pt>
    <dgm:pt modelId="{B696A2B3-502B-6343-9E47-843224FCA221}" type="sibTrans" cxnId="{D2D8932A-858D-B242-A561-612289E9C1EB}">
      <dgm:prSet/>
      <dgm:spPr/>
      <dgm:t>
        <a:bodyPr/>
        <a:lstStyle/>
        <a:p>
          <a:endParaRPr lang="fi-FI"/>
        </a:p>
      </dgm:t>
    </dgm:pt>
    <dgm:pt modelId="{59886A8F-F450-7F48-9544-2FCAE9D63740}">
      <dgm:prSet phldrT="[Teksti]"/>
      <dgm:spPr/>
      <dgm:t>
        <a:bodyPr/>
        <a:lstStyle/>
        <a:p>
          <a:r>
            <a:rPr lang="fi-FI" dirty="0"/>
            <a:t>Tuote 1</a:t>
          </a:r>
        </a:p>
      </dgm:t>
    </dgm:pt>
    <dgm:pt modelId="{F93C440B-EC7D-6943-9707-8FA5DC788B51}" type="parTrans" cxnId="{2D6AF484-A3C3-144A-A94F-EDBFE1C64A77}">
      <dgm:prSet/>
      <dgm:spPr/>
      <dgm:t>
        <a:bodyPr/>
        <a:lstStyle/>
        <a:p>
          <a:endParaRPr lang="fi-FI"/>
        </a:p>
      </dgm:t>
    </dgm:pt>
    <dgm:pt modelId="{076BA38E-7379-1041-A630-0CF8E972B128}" type="sibTrans" cxnId="{2D6AF484-A3C3-144A-A94F-EDBFE1C64A77}">
      <dgm:prSet/>
      <dgm:spPr/>
      <dgm:t>
        <a:bodyPr/>
        <a:lstStyle/>
        <a:p>
          <a:endParaRPr lang="fi-FI"/>
        </a:p>
      </dgm:t>
    </dgm:pt>
    <dgm:pt modelId="{C1618227-0D8D-BC49-90CA-540BA8BBDED8}">
      <dgm:prSet phldrT="[Teksti]"/>
      <dgm:spPr/>
      <dgm:t>
        <a:bodyPr/>
        <a:lstStyle/>
        <a:p>
          <a:r>
            <a:rPr lang="fi-FI" dirty="0"/>
            <a:t>Tuote 2</a:t>
          </a:r>
        </a:p>
      </dgm:t>
    </dgm:pt>
    <dgm:pt modelId="{7CD75DE0-C6F6-4D48-9E8D-6C6AE2F81459}" type="parTrans" cxnId="{CCB38240-35A7-F849-9F4E-4ABABC5CA2D3}">
      <dgm:prSet/>
      <dgm:spPr/>
      <dgm:t>
        <a:bodyPr/>
        <a:lstStyle/>
        <a:p>
          <a:endParaRPr lang="fi-FI"/>
        </a:p>
      </dgm:t>
    </dgm:pt>
    <dgm:pt modelId="{417758A6-D46F-F846-8756-698638C7FE8B}" type="sibTrans" cxnId="{CCB38240-35A7-F849-9F4E-4ABABC5CA2D3}">
      <dgm:prSet/>
      <dgm:spPr/>
      <dgm:t>
        <a:bodyPr/>
        <a:lstStyle/>
        <a:p>
          <a:endParaRPr lang="fi-FI"/>
        </a:p>
      </dgm:t>
    </dgm:pt>
    <dgm:pt modelId="{83BD9AF2-2E9D-5444-ACED-7581A4DC3E9A}">
      <dgm:prSet phldrT="[Teksti]"/>
      <dgm:spPr/>
      <dgm:t>
        <a:bodyPr/>
        <a:lstStyle/>
        <a:p>
          <a:r>
            <a:rPr lang="fi-FI" dirty="0"/>
            <a:t>Loppusijoitus</a:t>
          </a:r>
        </a:p>
      </dgm:t>
    </dgm:pt>
    <dgm:pt modelId="{58AE4118-C219-8A45-AC97-CB77E2A5B5BC}" type="parTrans" cxnId="{ABCC70E2-D0E6-6443-9637-8B76D331248A}">
      <dgm:prSet/>
      <dgm:spPr/>
      <dgm:t>
        <a:bodyPr/>
        <a:lstStyle/>
        <a:p>
          <a:endParaRPr lang="fi-FI"/>
        </a:p>
      </dgm:t>
    </dgm:pt>
    <dgm:pt modelId="{BBF318E3-871C-BF4A-AADC-95D106CA643E}" type="sibTrans" cxnId="{ABCC70E2-D0E6-6443-9637-8B76D331248A}">
      <dgm:prSet/>
      <dgm:spPr/>
      <dgm:t>
        <a:bodyPr/>
        <a:lstStyle/>
        <a:p>
          <a:endParaRPr lang="fi-FI"/>
        </a:p>
      </dgm:t>
    </dgm:pt>
    <dgm:pt modelId="{B5451433-BA20-4445-B87F-D89106689629}">
      <dgm:prSet phldrT="[Teksti]"/>
      <dgm:spPr/>
      <dgm:t>
        <a:bodyPr/>
        <a:lstStyle/>
        <a:p>
          <a:r>
            <a:rPr lang="fi-FI" dirty="0"/>
            <a:t>Energian tuotanto</a:t>
          </a:r>
        </a:p>
      </dgm:t>
    </dgm:pt>
    <dgm:pt modelId="{5C1E1374-38AE-0A41-8ABB-346047F89256}" type="parTrans" cxnId="{70F24F84-6121-7E4C-8CE2-9D3D4EB28474}">
      <dgm:prSet/>
      <dgm:spPr/>
      <dgm:t>
        <a:bodyPr/>
        <a:lstStyle/>
        <a:p>
          <a:endParaRPr lang="fi-FI"/>
        </a:p>
      </dgm:t>
    </dgm:pt>
    <dgm:pt modelId="{9B9DBFBD-263A-9F46-8882-AFC0A19E714B}" type="sibTrans" cxnId="{70F24F84-6121-7E4C-8CE2-9D3D4EB28474}">
      <dgm:prSet/>
      <dgm:spPr/>
      <dgm:t>
        <a:bodyPr/>
        <a:lstStyle/>
        <a:p>
          <a:endParaRPr lang="fi-FI"/>
        </a:p>
      </dgm:t>
    </dgm:pt>
    <dgm:pt modelId="{3B6BD63A-C96B-724C-87FA-84CF1C581037}" type="pres">
      <dgm:prSet presAssocID="{A3C058E3-A2D0-4F4A-910D-D0BD9D96E772}" presName="theList" presStyleCnt="0">
        <dgm:presLayoutVars>
          <dgm:dir/>
          <dgm:animLvl val="lvl"/>
          <dgm:resizeHandles val="exact"/>
        </dgm:presLayoutVars>
      </dgm:prSet>
      <dgm:spPr/>
    </dgm:pt>
    <dgm:pt modelId="{93057CAD-CF6F-B04B-9E7F-43EA96DE817E}" type="pres">
      <dgm:prSet presAssocID="{302646D0-6467-904A-8C06-888380572B9F}" presName="compNode" presStyleCnt="0"/>
      <dgm:spPr/>
    </dgm:pt>
    <dgm:pt modelId="{730A5612-1F96-764E-9A68-84F311514EC6}" type="pres">
      <dgm:prSet presAssocID="{302646D0-6467-904A-8C06-888380572B9F}" presName="noGeometry" presStyleCnt="0"/>
      <dgm:spPr/>
    </dgm:pt>
    <dgm:pt modelId="{9C87E084-10BF-884C-B4A8-D083062F9D2A}" type="pres">
      <dgm:prSet presAssocID="{302646D0-6467-904A-8C06-888380572B9F}" presName="childTextVisible" presStyleLbl="bgAccFollowNode1" presStyleIdx="0" presStyleCnt="3">
        <dgm:presLayoutVars>
          <dgm:bulletEnabled val="1"/>
        </dgm:presLayoutVars>
      </dgm:prSet>
      <dgm:spPr/>
    </dgm:pt>
    <dgm:pt modelId="{B75D63A6-939A-8845-8889-45D7E2FD4D8D}" type="pres">
      <dgm:prSet presAssocID="{302646D0-6467-904A-8C06-888380572B9F}" presName="childTextHidden" presStyleLbl="bgAccFollowNode1" presStyleIdx="0" presStyleCnt="3"/>
      <dgm:spPr/>
    </dgm:pt>
    <dgm:pt modelId="{2FF6A3D2-D5E8-7D49-AA3E-55F2996C739B}" type="pres">
      <dgm:prSet presAssocID="{302646D0-6467-904A-8C06-888380572B9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033CA75-E402-3347-8B3E-5CDA5B419B53}" type="pres">
      <dgm:prSet presAssocID="{302646D0-6467-904A-8C06-888380572B9F}" presName="aSpace" presStyleCnt="0"/>
      <dgm:spPr/>
    </dgm:pt>
    <dgm:pt modelId="{FF2D9F1A-71B3-7E49-8682-D58511820712}" type="pres">
      <dgm:prSet presAssocID="{59886A8F-F450-7F48-9544-2FCAE9D63740}" presName="compNode" presStyleCnt="0"/>
      <dgm:spPr/>
    </dgm:pt>
    <dgm:pt modelId="{230F1DD0-CF13-3949-8CFC-DB7D32A95FBE}" type="pres">
      <dgm:prSet presAssocID="{59886A8F-F450-7F48-9544-2FCAE9D63740}" presName="noGeometry" presStyleCnt="0"/>
      <dgm:spPr/>
    </dgm:pt>
    <dgm:pt modelId="{6F54E52B-9D65-5747-8DA3-210D27B1FCDC}" type="pres">
      <dgm:prSet presAssocID="{59886A8F-F450-7F48-9544-2FCAE9D63740}" presName="childTextVisible" presStyleLbl="bgAccFollowNode1" presStyleIdx="1" presStyleCnt="3">
        <dgm:presLayoutVars>
          <dgm:bulletEnabled val="1"/>
        </dgm:presLayoutVars>
      </dgm:prSet>
      <dgm:spPr/>
    </dgm:pt>
    <dgm:pt modelId="{ED610A2C-4AD7-9E4F-9D7C-13E7CB00E8BE}" type="pres">
      <dgm:prSet presAssocID="{59886A8F-F450-7F48-9544-2FCAE9D63740}" presName="childTextHidden" presStyleLbl="bgAccFollowNode1" presStyleIdx="1" presStyleCnt="3"/>
      <dgm:spPr/>
    </dgm:pt>
    <dgm:pt modelId="{EAB29939-52A4-FB46-B615-B716E3D985B0}" type="pres">
      <dgm:prSet presAssocID="{59886A8F-F450-7F48-9544-2FCAE9D6374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99DB01C-B5C8-5343-90E3-5824C2E0B238}" type="pres">
      <dgm:prSet presAssocID="{59886A8F-F450-7F48-9544-2FCAE9D63740}" presName="aSpace" presStyleCnt="0"/>
      <dgm:spPr/>
    </dgm:pt>
    <dgm:pt modelId="{AB02B4DB-3DEA-1E43-BCD5-5E4D2D5C2FD2}" type="pres">
      <dgm:prSet presAssocID="{83BD9AF2-2E9D-5444-ACED-7581A4DC3E9A}" presName="compNode" presStyleCnt="0"/>
      <dgm:spPr/>
    </dgm:pt>
    <dgm:pt modelId="{763148D9-2B59-9046-B7FF-0277A0794080}" type="pres">
      <dgm:prSet presAssocID="{83BD9AF2-2E9D-5444-ACED-7581A4DC3E9A}" presName="noGeometry" presStyleCnt="0"/>
      <dgm:spPr/>
    </dgm:pt>
    <dgm:pt modelId="{FC0FB40E-E778-3E45-9336-E5C5D3065848}" type="pres">
      <dgm:prSet presAssocID="{83BD9AF2-2E9D-5444-ACED-7581A4DC3E9A}" presName="childTextVisible" presStyleLbl="bgAccFollowNode1" presStyleIdx="2" presStyleCnt="3">
        <dgm:presLayoutVars>
          <dgm:bulletEnabled val="1"/>
        </dgm:presLayoutVars>
      </dgm:prSet>
      <dgm:spPr/>
    </dgm:pt>
    <dgm:pt modelId="{C24FBE78-CECD-EE4C-A9C9-3ABA1C74B8AA}" type="pres">
      <dgm:prSet presAssocID="{83BD9AF2-2E9D-5444-ACED-7581A4DC3E9A}" presName="childTextHidden" presStyleLbl="bgAccFollowNode1" presStyleIdx="2" presStyleCnt="3"/>
      <dgm:spPr/>
    </dgm:pt>
    <dgm:pt modelId="{70B9741F-B26C-3749-A1EA-C88061E18ADA}" type="pres">
      <dgm:prSet presAssocID="{83BD9AF2-2E9D-5444-ACED-7581A4DC3E9A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56C880D-F728-3A43-AD97-8B4AE9599636}" srcId="{A3C058E3-A2D0-4F4A-910D-D0BD9D96E772}" destId="{302646D0-6467-904A-8C06-888380572B9F}" srcOrd="0" destOrd="0" parTransId="{F1953D49-9D31-FA4E-9462-AAA7FC375000}" sibTransId="{8663E6E8-B82E-8349-86AD-932E9C12A5C9}"/>
    <dgm:cxn modelId="{8E52DD24-DA5E-2249-81D3-E0AC6C79ACE2}" type="presOf" srcId="{59886A8F-F450-7F48-9544-2FCAE9D63740}" destId="{EAB29939-52A4-FB46-B615-B716E3D985B0}" srcOrd="0" destOrd="0" presId="urn:microsoft.com/office/officeart/2005/8/layout/hProcess6"/>
    <dgm:cxn modelId="{D2D8932A-858D-B242-A561-612289E9C1EB}" srcId="{302646D0-6467-904A-8C06-888380572B9F}" destId="{70EA323E-4FB7-1D4E-A1F2-C84955E6F501}" srcOrd="0" destOrd="0" parTransId="{E4946C38-1500-2140-9108-1C4A7F2BE4D3}" sibTransId="{B696A2B3-502B-6343-9E47-843224FCA221}"/>
    <dgm:cxn modelId="{A38CFB3F-D698-D942-BB30-14CE1D8E4D27}" type="presOf" srcId="{70EA323E-4FB7-1D4E-A1F2-C84955E6F501}" destId="{9C87E084-10BF-884C-B4A8-D083062F9D2A}" srcOrd="0" destOrd="0" presId="urn:microsoft.com/office/officeart/2005/8/layout/hProcess6"/>
    <dgm:cxn modelId="{CCB38240-35A7-F849-9F4E-4ABABC5CA2D3}" srcId="{59886A8F-F450-7F48-9544-2FCAE9D63740}" destId="{C1618227-0D8D-BC49-90CA-540BA8BBDED8}" srcOrd="0" destOrd="0" parTransId="{7CD75DE0-C6F6-4D48-9E8D-6C6AE2F81459}" sibTransId="{417758A6-D46F-F846-8756-698638C7FE8B}"/>
    <dgm:cxn modelId="{B0641A5C-425B-1446-8437-0D74A9CDEB13}" type="presOf" srcId="{C1618227-0D8D-BC49-90CA-540BA8BBDED8}" destId="{6F54E52B-9D65-5747-8DA3-210D27B1FCDC}" srcOrd="0" destOrd="0" presId="urn:microsoft.com/office/officeart/2005/8/layout/hProcess6"/>
    <dgm:cxn modelId="{ACADFC6C-C24A-0849-80EA-484AEB5168EC}" type="presOf" srcId="{A3C058E3-A2D0-4F4A-910D-D0BD9D96E772}" destId="{3B6BD63A-C96B-724C-87FA-84CF1C581037}" srcOrd="0" destOrd="0" presId="urn:microsoft.com/office/officeart/2005/8/layout/hProcess6"/>
    <dgm:cxn modelId="{FC35C751-CC96-8D4A-A5F4-93108E8154C0}" type="presOf" srcId="{302646D0-6467-904A-8C06-888380572B9F}" destId="{2FF6A3D2-D5E8-7D49-AA3E-55F2996C739B}" srcOrd="0" destOrd="0" presId="urn:microsoft.com/office/officeart/2005/8/layout/hProcess6"/>
    <dgm:cxn modelId="{D0E09173-039B-2145-BB0E-9CE09EE92AB6}" type="presOf" srcId="{B5451433-BA20-4445-B87F-D89106689629}" destId="{FC0FB40E-E778-3E45-9336-E5C5D3065848}" srcOrd="0" destOrd="0" presId="urn:microsoft.com/office/officeart/2005/8/layout/hProcess6"/>
    <dgm:cxn modelId="{70F24F84-6121-7E4C-8CE2-9D3D4EB28474}" srcId="{83BD9AF2-2E9D-5444-ACED-7581A4DC3E9A}" destId="{B5451433-BA20-4445-B87F-D89106689629}" srcOrd="0" destOrd="0" parTransId="{5C1E1374-38AE-0A41-8ABB-346047F89256}" sibTransId="{9B9DBFBD-263A-9F46-8882-AFC0A19E714B}"/>
    <dgm:cxn modelId="{2D6AF484-A3C3-144A-A94F-EDBFE1C64A77}" srcId="{A3C058E3-A2D0-4F4A-910D-D0BD9D96E772}" destId="{59886A8F-F450-7F48-9544-2FCAE9D63740}" srcOrd="1" destOrd="0" parTransId="{F93C440B-EC7D-6943-9707-8FA5DC788B51}" sibTransId="{076BA38E-7379-1041-A630-0CF8E972B128}"/>
    <dgm:cxn modelId="{815745A3-37DD-2844-9EB7-17B9ED4C936F}" type="presOf" srcId="{70EA323E-4FB7-1D4E-A1F2-C84955E6F501}" destId="{B75D63A6-939A-8845-8889-45D7E2FD4D8D}" srcOrd="1" destOrd="0" presId="urn:microsoft.com/office/officeart/2005/8/layout/hProcess6"/>
    <dgm:cxn modelId="{E09DCBA3-DA27-464B-92EC-2A370425CEEC}" type="presOf" srcId="{B5451433-BA20-4445-B87F-D89106689629}" destId="{C24FBE78-CECD-EE4C-A9C9-3ABA1C74B8AA}" srcOrd="1" destOrd="0" presId="urn:microsoft.com/office/officeart/2005/8/layout/hProcess6"/>
    <dgm:cxn modelId="{9117A7BE-7FC3-0C4B-A486-C5A1641F81ED}" type="presOf" srcId="{83BD9AF2-2E9D-5444-ACED-7581A4DC3E9A}" destId="{70B9741F-B26C-3749-A1EA-C88061E18ADA}" srcOrd="0" destOrd="0" presId="urn:microsoft.com/office/officeart/2005/8/layout/hProcess6"/>
    <dgm:cxn modelId="{ABCC70E2-D0E6-6443-9637-8B76D331248A}" srcId="{A3C058E3-A2D0-4F4A-910D-D0BD9D96E772}" destId="{83BD9AF2-2E9D-5444-ACED-7581A4DC3E9A}" srcOrd="2" destOrd="0" parTransId="{58AE4118-C219-8A45-AC97-CB77E2A5B5BC}" sibTransId="{BBF318E3-871C-BF4A-AADC-95D106CA643E}"/>
    <dgm:cxn modelId="{B8F7EDF4-67FE-CF42-ABFA-E0567ED0DF32}" type="presOf" srcId="{C1618227-0D8D-BC49-90CA-540BA8BBDED8}" destId="{ED610A2C-4AD7-9E4F-9D7C-13E7CB00E8BE}" srcOrd="1" destOrd="0" presId="urn:microsoft.com/office/officeart/2005/8/layout/hProcess6"/>
    <dgm:cxn modelId="{654908EA-5895-D24F-B70B-D0D0245207CC}" type="presParOf" srcId="{3B6BD63A-C96B-724C-87FA-84CF1C581037}" destId="{93057CAD-CF6F-B04B-9E7F-43EA96DE817E}" srcOrd="0" destOrd="0" presId="urn:microsoft.com/office/officeart/2005/8/layout/hProcess6"/>
    <dgm:cxn modelId="{D1CBE1B9-1FCA-D142-A880-E688190F3F9A}" type="presParOf" srcId="{93057CAD-CF6F-B04B-9E7F-43EA96DE817E}" destId="{730A5612-1F96-764E-9A68-84F311514EC6}" srcOrd="0" destOrd="0" presId="urn:microsoft.com/office/officeart/2005/8/layout/hProcess6"/>
    <dgm:cxn modelId="{5B8E2DD4-7A61-B841-ACD6-2A7C92D8D454}" type="presParOf" srcId="{93057CAD-CF6F-B04B-9E7F-43EA96DE817E}" destId="{9C87E084-10BF-884C-B4A8-D083062F9D2A}" srcOrd="1" destOrd="0" presId="urn:microsoft.com/office/officeart/2005/8/layout/hProcess6"/>
    <dgm:cxn modelId="{2865BCB6-9057-7945-B907-F00E85690DFE}" type="presParOf" srcId="{93057CAD-CF6F-B04B-9E7F-43EA96DE817E}" destId="{B75D63A6-939A-8845-8889-45D7E2FD4D8D}" srcOrd="2" destOrd="0" presId="urn:microsoft.com/office/officeart/2005/8/layout/hProcess6"/>
    <dgm:cxn modelId="{55F25E4D-A26F-A546-8FE8-FA84FAC306B6}" type="presParOf" srcId="{93057CAD-CF6F-B04B-9E7F-43EA96DE817E}" destId="{2FF6A3D2-D5E8-7D49-AA3E-55F2996C739B}" srcOrd="3" destOrd="0" presId="urn:microsoft.com/office/officeart/2005/8/layout/hProcess6"/>
    <dgm:cxn modelId="{4E48C18A-D781-8E4D-9BE4-3337A1667533}" type="presParOf" srcId="{3B6BD63A-C96B-724C-87FA-84CF1C581037}" destId="{8033CA75-E402-3347-8B3E-5CDA5B419B53}" srcOrd="1" destOrd="0" presId="urn:microsoft.com/office/officeart/2005/8/layout/hProcess6"/>
    <dgm:cxn modelId="{B02FDFFB-A593-D146-B3C3-5BB7DC030E2C}" type="presParOf" srcId="{3B6BD63A-C96B-724C-87FA-84CF1C581037}" destId="{FF2D9F1A-71B3-7E49-8682-D58511820712}" srcOrd="2" destOrd="0" presId="urn:microsoft.com/office/officeart/2005/8/layout/hProcess6"/>
    <dgm:cxn modelId="{C9742F89-AFBD-EB4E-96CB-AB399FD4D753}" type="presParOf" srcId="{FF2D9F1A-71B3-7E49-8682-D58511820712}" destId="{230F1DD0-CF13-3949-8CFC-DB7D32A95FBE}" srcOrd="0" destOrd="0" presId="urn:microsoft.com/office/officeart/2005/8/layout/hProcess6"/>
    <dgm:cxn modelId="{B832BD5A-A744-1A4C-86F9-F10AAD2846F8}" type="presParOf" srcId="{FF2D9F1A-71B3-7E49-8682-D58511820712}" destId="{6F54E52B-9D65-5747-8DA3-210D27B1FCDC}" srcOrd="1" destOrd="0" presId="urn:microsoft.com/office/officeart/2005/8/layout/hProcess6"/>
    <dgm:cxn modelId="{2BE215AA-BA83-D04D-AD70-6EF89CA96184}" type="presParOf" srcId="{FF2D9F1A-71B3-7E49-8682-D58511820712}" destId="{ED610A2C-4AD7-9E4F-9D7C-13E7CB00E8BE}" srcOrd="2" destOrd="0" presId="urn:microsoft.com/office/officeart/2005/8/layout/hProcess6"/>
    <dgm:cxn modelId="{20412D6B-3C10-F942-8A40-9D601A2096D0}" type="presParOf" srcId="{FF2D9F1A-71B3-7E49-8682-D58511820712}" destId="{EAB29939-52A4-FB46-B615-B716E3D985B0}" srcOrd="3" destOrd="0" presId="urn:microsoft.com/office/officeart/2005/8/layout/hProcess6"/>
    <dgm:cxn modelId="{3FF1E8AA-32F5-794D-A1AF-B221A845219C}" type="presParOf" srcId="{3B6BD63A-C96B-724C-87FA-84CF1C581037}" destId="{A99DB01C-B5C8-5343-90E3-5824C2E0B238}" srcOrd="3" destOrd="0" presId="urn:microsoft.com/office/officeart/2005/8/layout/hProcess6"/>
    <dgm:cxn modelId="{053A4B8E-5D99-E148-83C6-8309C6FE369F}" type="presParOf" srcId="{3B6BD63A-C96B-724C-87FA-84CF1C581037}" destId="{AB02B4DB-3DEA-1E43-BCD5-5E4D2D5C2FD2}" srcOrd="4" destOrd="0" presId="urn:microsoft.com/office/officeart/2005/8/layout/hProcess6"/>
    <dgm:cxn modelId="{ECD0BCF4-C419-E245-A351-1319C6F3E0E0}" type="presParOf" srcId="{AB02B4DB-3DEA-1E43-BCD5-5E4D2D5C2FD2}" destId="{763148D9-2B59-9046-B7FF-0277A0794080}" srcOrd="0" destOrd="0" presId="urn:microsoft.com/office/officeart/2005/8/layout/hProcess6"/>
    <dgm:cxn modelId="{239F36B4-243F-4D47-9675-933C60CA407A}" type="presParOf" srcId="{AB02B4DB-3DEA-1E43-BCD5-5E4D2D5C2FD2}" destId="{FC0FB40E-E778-3E45-9336-E5C5D3065848}" srcOrd="1" destOrd="0" presId="urn:microsoft.com/office/officeart/2005/8/layout/hProcess6"/>
    <dgm:cxn modelId="{B6A6BCA6-824F-B240-8143-8D77FA4D8DF3}" type="presParOf" srcId="{AB02B4DB-3DEA-1E43-BCD5-5E4D2D5C2FD2}" destId="{C24FBE78-CECD-EE4C-A9C9-3ABA1C74B8AA}" srcOrd="2" destOrd="0" presId="urn:microsoft.com/office/officeart/2005/8/layout/hProcess6"/>
    <dgm:cxn modelId="{ABEC877F-25E0-C24C-8FBF-CEB963F31F0E}" type="presParOf" srcId="{AB02B4DB-3DEA-1E43-BCD5-5E4D2D5C2FD2}" destId="{70B9741F-B26C-3749-A1EA-C88061E18AD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54EA45-0813-48A8-ABC6-8F44951D69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2207A4B-ACBF-4BB6-AECD-3992F6D98E3F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Komissio on linjannut, että kaskadiperiaate ei sovellu EU:n lainsäädäntöön vaan toimii suosituspohjaisena</a:t>
          </a:r>
          <a:endParaRPr lang="en-US" dirty="0"/>
        </a:p>
      </dgm:t>
    </dgm:pt>
    <dgm:pt modelId="{E5515A9B-8132-4188-9A04-6973AAB9E3DC}" type="parTrans" cxnId="{C94A3529-7EC8-445C-9BA4-BE14CA6F8241}">
      <dgm:prSet/>
      <dgm:spPr/>
      <dgm:t>
        <a:bodyPr/>
        <a:lstStyle/>
        <a:p>
          <a:endParaRPr lang="en-US"/>
        </a:p>
      </dgm:t>
    </dgm:pt>
    <dgm:pt modelId="{0A6E3D16-5EF9-4059-8157-EA134FD9DDF5}" type="sibTrans" cxnId="{C94A3529-7EC8-445C-9BA4-BE14CA6F8241}">
      <dgm:prSet/>
      <dgm:spPr/>
      <dgm:t>
        <a:bodyPr/>
        <a:lstStyle/>
        <a:p>
          <a:endParaRPr lang="en-US"/>
        </a:p>
      </dgm:t>
    </dgm:pt>
    <dgm:pt modelId="{B3E5447D-7805-4F5C-B7B5-A1AA70B4BDC7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EU:ssa kaskadikäyttö on suosituksena resurssitehokkuutta ja kestävyyttä edistävänä periaatteena</a:t>
          </a:r>
          <a:endParaRPr lang="en-US" dirty="0"/>
        </a:p>
      </dgm:t>
    </dgm:pt>
    <dgm:pt modelId="{107235E7-12F5-458A-BA21-068AA5DB7960}" type="parTrans" cxnId="{431BFFF1-0FA2-4F3E-9EB6-A6DBEBF56DB4}">
      <dgm:prSet/>
      <dgm:spPr/>
      <dgm:t>
        <a:bodyPr/>
        <a:lstStyle/>
        <a:p>
          <a:endParaRPr lang="en-US"/>
        </a:p>
      </dgm:t>
    </dgm:pt>
    <dgm:pt modelId="{E67C75D6-671C-47C3-B4CD-C891A89A3C2C}" type="sibTrans" cxnId="{431BFFF1-0FA2-4F3E-9EB6-A6DBEBF56DB4}">
      <dgm:prSet/>
      <dgm:spPr/>
      <dgm:t>
        <a:bodyPr/>
        <a:lstStyle/>
        <a:p>
          <a:endParaRPr lang="en-US"/>
        </a:p>
      </dgm:t>
    </dgm:pt>
    <dgm:pt modelId="{3068D448-77E3-433F-A933-EE83D741C47D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EU:n jätedirektiivissä asetetaan tavoitteeksi, että 70 % rakennus- ja purkujätteestä tulisi kierrättää tai käyttää muutoin materiaalina hyödyksi vuoteen 2020 mennessä </a:t>
          </a:r>
          <a:endParaRPr lang="en-US" dirty="0"/>
        </a:p>
      </dgm:t>
    </dgm:pt>
    <dgm:pt modelId="{7EA64CEF-F0DF-4198-BF04-3238D0380B99}" type="parTrans" cxnId="{3ABD4D9B-D165-4611-B90F-09D6DD76E12C}">
      <dgm:prSet/>
      <dgm:spPr/>
      <dgm:t>
        <a:bodyPr/>
        <a:lstStyle/>
        <a:p>
          <a:endParaRPr lang="en-US"/>
        </a:p>
      </dgm:t>
    </dgm:pt>
    <dgm:pt modelId="{95844F63-D40E-4467-A2FF-66C226218498}" type="sibTrans" cxnId="{3ABD4D9B-D165-4611-B90F-09D6DD76E12C}">
      <dgm:prSet/>
      <dgm:spPr/>
      <dgm:t>
        <a:bodyPr/>
        <a:lstStyle/>
        <a:p>
          <a:endParaRPr lang="en-US"/>
        </a:p>
      </dgm:t>
    </dgm:pt>
    <dgm:pt modelId="{E9CF1A6B-70BD-814D-AA74-B51110CA6E9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Kaskadiperiaatteen </a:t>
          </a:r>
          <a:r>
            <a:rPr lang="fi-FI" dirty="0" err="1"/>
            <a:t>edistäminen</a:t>
          </a:r>
          <a:r>
            <a:rPr lang="fi-FI" dirty="0"/>
            <a:t> tavoitteena Euroopan komission kiertotaloutta koskevassa tiedonannossa (COM(2014)398) </a:t>
          </a:r>
          <a:r>
            <a:rPr lang="fi-FI" dirty="0" err="1"/>
            <a:t>seka</a:t>
          </a:r>
          <a:r>
            <a:rPr lang="fi-FI" dirty="0"/>
            <a:t>̈ </a:t>
          </a:r>
          <a:r>
            <a:rPr lang="fi-FI" dirty="0" err="1"/>
            <a:t>metsästrategiassa</a:t>
          </a:r>
          <a:r>
            <a:rPr lang="fi-FI" dirty="0"/>
            <a:t> (COM(2013)659). </a:t>
          </a:r>
        </a:p>
      </dgm:t>
    </dgm:pt>
    <dgm:pt modelId="{A3FF3B8D-4C6E-CB42-81B0-656F20FF7849}" type="parTrans" cxnId="{1B3688D9-4211-6F42-8243-4421058857AB}">
      <dgm:prSet/>
      <dgm:spPr/>
      <dgm:t>
        <a:bodyPr/>
        <a:lstStyle/>
        <a:p>
          <a:endParaRPr lang="fi-FI"/>
        </a:p>
      </dgm:t>
    </dgm:pt>
    <dgm:pt modelId="{1E9A6ABD-2C89-2942-998A-63159DE7B788}" type="sibTrans" cxnId="{1B3688D9-4211-6F42-8243-4421058857AB}">
      <dgm:prSet/>
      <dgm:spPr/>
      <dgm:t>
        <a:bodyPr/>
        <a:lstStyle/>
        <a:p>
          <a:endParaRPr lang="fi-FI"/>
        </a:p>
      </dgm:t>
    </dgm:pt>
    <dgm:pt modelId="{B862BEB2-060D-0247-96C8-66C37E7B2095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Biopolttoaineita koskevassa ILUC-direktiviissä jäsenmaiden tulee huomioida kaskadikäyttö raportoidessaan jätteiden ja tähteiden käyttöä biopolttoaineiden raaka-aineena. </a:t>
          </a:r>
          <a:endParaRPr lang="fi-FI" dirty="0"/>
        </a:p>
      </dgm:t>
    </dgm:pt>
    <dgm:pt modelId="{85322589-B9F2-5443-AF95-FC81E4B8D9DD}" type="parTrans" cxnId="{227ED796-8259-4643-8219-63C8AF4C9CAA}">
      <dgm:prSet/>
      <dgm:spPr/>
      <dgm:t>
        <a:bodyPr/>
        <a:lstStyle/>
        <a:p>
          <a:endParaRPr lang="fi-FI"/>
        </a:p>
      </dgm:t>
    </dgm:pt>
    <dgm:pt modelId="{2D5AE1A3-209E-E540-B07D-AA411FA6C533}" type="sibTrans" cxnId="{227ED796-8259-4643-8219-63C8AF4C9CAA}">
      <dgm:prSet/>
      <dgm:spPr/>
      <dgm:t>
        <a:bodyPr/>
        <a:lstStyle/>
        <a:p>
          <a:endParaRPr lang="fi-FI"/>
        </a:p>
      </dgm:t>
    </dgm:pt>
    <dgm:pt modelId="{6D5F14A5-17F1-44EC-81C1-E73B73C7D30F}" type="pres">
      <dgm:prSet presAssocID="{0454EA45-0813-48A8-ABC6-8F44951D6974}" presName="root" presStyleCnt="0">
        <dgm:presLayoutVars>
          <dgm:dir/>
          <dgm:resizeHandles val="exact"/>
        </dgm:presLayoutVars>
      </dgm:prSet>
      <dgm:spPr/>
    </dgm:pt>
    <dgm:pt modelId="{1234A681-57FC-844B-824B-A71941E1B477}" type="pres">
      <dgm:prSet presAssocID="{E9CF1A6B-70BD-814D-AA74-B51110CA6E9C}" presName="compNode" presStyleCnt="0"/>
      <dgm:spPr/>
    </dgm:pt>
    <dgm:pt modelId="{6CDC4DAB-C3CA-4F4C-A895-9F69ECD65587}" type="pres">
      <dgm:prSet presAssocID="{E9CF1A6B-70BD-814D-AA74-B51110CA6E9C}" presName="bgRect" presStyleLbl="bgShp" presStyleIdx="0" presStyleCnt="5"/>
      <dgm:spPr/>
    </dgm:pt>
    <dgm:pt modelId="{FBE50B07-FEE9-2A4A-B2BF-EFDD159C0F39}" type="pres">
      <dgm:prSet presAssocID="{E9CF1A6B-70BD-814D-AA74-B51110CA6E9C}" presName="iconRect" presStyleLbl="node1" presStyleIdx="0" presStyleCnt="5"/>
      <dgm:spPr/>
    </dgm:pt>
    <dgm:pt modelId="{21BAC5CB-DF2A-4148-8896-EC8D0F4B5F99}" type="pres">
      <dgm:prSet presAssocID="{E9CF1A6B-70BD-814D-AA74-B51110CA6E9C}" presName="spaceRect" presStyleCnt="0"/>
      <dgm:spPr/>
    </dgm:pt>
    <dgm:pt modelId="{51AB48BF-DF63-1445-8500-F82959664252}" type="pres">
      <dgm:prSet presAssocID="{E9CF1A6B-70BD-814D-AA74-B51110CA6E9C}" presName="parTx" presStyleLbl="revTx" presStyleIdx="0" presStyleCnt="5">
        <dgm:presLayoutVars>
          <dgm:chMax val="0"/>
          <dgm:chPref val="0"/>
        </dgm:presLayoutVars>
      </dgm:prSet>
      <dgm:spPr/>
    </dgm:pt>
    <dgm:pt modelId="{B5B68B63-FB0D-8042-86BC-8B9EDA436675}" type="pres">
      <dgm:prSet presAssocID="{1E9A6ABD-2C89-2942-998A-63159DE7B788}" presName="sibTrans" presStyleCnt="0"/>
      <dgm:spPr/>
    </dgm:pt>
    <dgm:pt modelId="{9C6B0C41-F10D-420A-81EB-5A65E4471C78}" type="pres">
      <dgm:prSet presAssocID="{92207A4B-ACBF-4BB6-AECD-3992F6D98E3F}" presName="compNode" presStyleCnt="0"/>
      <dgm:spPr/>
    </dgm:pt>
    <dgm:pt modelId="{4DB7BE8C-0319-4EE2-9B0B-06C17357597C}" type="pres">
      <dgm:prSet presAssocID="{92207A4B-ACBF-4BB6-AECD-3992F6D98E3F}" presName="bgRect" presStyleLbl="bgShp" presStyleIdx="1" presStyleCnt="5"/>
      <dgm:spPr/>
    </dgm:pt>
    <dgm:pt modelId="{8CE8E6EC-B3D9-42E5-A626-A91C7DA0B44D}" type="pres">
      <dgm:prSet presAssocID="{92207A4B-ACBF-4BB6-AECD-3992F6D98E3F}" presName="iconRect" presStyleLbl="nod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266F8A9-1A7F-428A-8DCE-FCF42ACE9B60}" type="pres">
      <dgm:prSet presAssocID="{92207A4B-ACBF-4BB6-AECD-3992F6D98E3F}" presName="spaceRect" presStyleCnt="0"/>
      <dgm:spPr/>
    </dgm:pt>
    <dgm:pt modelId="{8A981E97-774A-42CC-95DC-FD08F481465F}" type="pres">
      <dgm:prSet presAssocID="{92207A4B-ACBF-4BB6-AECD-3992F6D98E3F}" presName="parTx" presStyleLbl="revTx" presStyleIdx="1" presStyleCnt="5">
        <dgm:presLayoutVars>
          <dgm:chMax val="0"/>
          <dgm:chPref val="0"/>
        </dgm:presLayoutVars>
      </dgm:prSet>
      <dgm:spPr/>
    </dgm:pt>
    <dgm:pt modelId="{224DFD4C-857C-4E9E-9DAE-CFE0112C01FF}" type="pres">
      <dgm:prSet presAssocID="{0A6E3D16-5EF9-4059-8157-EA134FD9DDF5}" presName="sibTrans" presStyleCnt="0"/>
      <dgm:spPr/>
    </dgm:pt>
    <dgm:pt modelId="{FBCCC1A2-6934-4659-AFB1-DB5DEDB0DB61}" type="pres">
      <dgm:prSet presAssocID="{B3E5447D-7805-4F5C-B7B5-A1AA70B4BDC7}" presName="compNode" presStyleCnt="0"/>
      <dgm:spPr/>
    </dgm:pt>
    <dgm:pt modelId="{71AA2318-8C8F-4D1B-878B-385DFCDF1833}" type="pres">
      <dgm:prSet presAssocID="{B3E5447D-7805-4F5C-B7B5-A1AA70B4BDC7}" presName="bgRect" presStyleLbl="bgShp" presStyleIdx="2" presStyleCnt="5"/>
      <dgm:spPr/>
    </dgm:pt>
    <dgm:pt modelId="{C12D3F4A-4AA2-4167-BE7A-1A75F0D253A7}" type="pres">
      <dgm:prSet presAssocID="{B3E5447D-7805-4F5C-B7B5-A1AA70B4BDC7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71E898B-EBE1-4A31-B4B1-5DA43AF3F74A}" type="pres">
      <dgm:prSet presAssocID="{B3E5447D-7805-4F5C-B7B5-A1AA70B4BDC7}" presName="spaceRect" presStyleCnt="0"/>
      <dgm:spPr/>
    </dgm:pt>
    <dgm:pt modelId="{1CDCD95F-A736-4891-963D-8F1A677A3AD6}" type="pres">
      <dgm:prSet presAssocID="{B3E5447D-7805-4F5C-B7B5-A1AA70B4BDC7}" presName="parTx" presStyleLbl="revTx" presStyleIdx="2" presStyleCnt="5">
        <dgm:presLayoutVars>
          <dgm:chMax val="0"/>
          <dgm:chPref val="0"/>
        </dgm:presLayoutVars>
      </dgm:prSet>
      <dgm:spPr/>
    </dgm:pt>
    <dgm:pt modelId="{BD0D8F99-B208-4EB1-9667-B2FE952CB35D}" type="pres">
      <dgm:prSet presAssocID="{E67C75D6-671C-47C3-B4CD-C891A89A3C2C}" presName="sibTrans" presStyleCnt="0"/>
      <dgm:spPr/>
    </dgm:pt>
    <dgm:pt modelId="{BE34D921-7FF8-9749-87DB-0F9C8E7536F0}" type="pres">
      <dgm:prSet presAssocID="{B862BEB2-060D-0247-96C8-66C37E7B2095}" presName="compNode" presStyleCnt="0"/>
      <dgm:spPr/>
    </dgm:pt>
    <dgm:pt modelId="{DA557C92-DFE2-7E46-8EED-F2A11C8089E1}" type="pres">
      <dgm:prSet presAssocID="{B862BEB2-060D-0247-96C8-66C37E7B2095}" presName="bgRect" presStyleLbl="bgShp" presStyleIdx="3" presStyleCnt="5"/>
      <dgm:spPr/>
    </dgm:pt>
    <dgm:pt modelId="{96D818B1-A219-EA40-9813-6394D8E39D27}" type="pres">
      <dgm:prSet presAssocID="{B862BEB2-060D-0247-96C8-66C37E7B2095}" presName="iconRect" presStyleLbl="node1" presStyleIdx="3" presStyleCnt="5"/>
      <dgm:spPr/>
    </dgm:pt>
    <dgm:pt modelId="{89FC5268-4433-A647-8F76-5C1A3E83999B}" type="pres">
      <dgm:prSet presAssocID="{B862BEB2-060D-0247-96C8-66C37E7B2095}" presName="spaceRect" presStyleCnt="0"/>
      <dgm:spPr/>
    </dgm:pt>
    <dgm:pt modelId="{25166FFA-3AC9-0448-89E1-00997C350463}" type="pres">
      <dgm:prSet presAssocID="{B862BEB2-060D-0247-96C8-66C37E7B2095}" presName="parTx" presStyleLbl="revTx" presStyleIdx="3" presStyleCnt="5">
        <dgm:presLayoutVars>
          <dgm:chMax val="0"/>
          <dgm:chPref val="0"/>
        </dgm:presLayoutVars>
      </dgm:prSet>
      <dgm:spPr/>
    </dgm:pt>
    <dgm:pt modelId="{14A41540-ED09-604F-A032-0C82BC714453}" type="pres">
      <dgm:prSet presAssocID="{2D5AE1A3-209E-E540-B07D-AA411FA6C533}" presName="sibTrans" presStyleCnt="0"/>
      <dgm:spPr/>
    </dgm:pt>
    <dgm:pt modelId="{856966C6-5DDB-4CDE-A531-2B114FBCD1D9}" type="pres">
      <dgm:prSet presAssocID="{3068D448-77E3-433F-A933-EE83D741C47D}" presName="compNode" presStyleCnt="0"/>
      <dgm:spPr/>
    </dgm:pt>
    <dgm:pt modelId="{413E70F1-BADA-469E-9BEC-2AF6FF96DC40}" type="pres">
      <dgm:prSet presAssocID="{3068D448-77E3-433F-A933-EE83D741C47D}" presName="bgRect" presStyleLbl="bgShp" presStyleIdx="4" presStyleCnt="5"/>
      <dgm:spPr/>
    </dgm:pt>
    <dgm:pt modelId="{37567055-5EA6-4D7C-8159-4CE3CC8FB0AC}" type="pres">
      <dgm:prSet presAssocID="{3068D448-77E3-433F-A933-EE83D741C47D}" presName="icon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25EFC56-F732-4ADF-B336-72A7CF378F44}" type="pres">
      <dgm:prSet presAssocID="{3068D448-77E3-433F-A933-EE83D741C47D}" presName="spaceRect" presStyleCnt="0"/>
      <dgm:spPr/>
    </dgm:pt>
    <dgm:pt modelId="{5886B457-7CFA-40FD-B563-E139F0DD9B66}" type="pres">
      <dgm:prSet presAssocID="{3068D448-77E3-433F-A933-EE83D741C47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755E40A-EE14-44EC-95FA-26213A2E642A}" type="presOf" srcId="{0454EA45-0813-48A8-ABC6-8F44951D6974}" destId="{6D5F14A5-17F1-44EC-81C1-E73B73C7D30F}" srcOrd="0" destOrd="0" presId="urn:microsoft.com/office/officeart/2018/2/layout/IconVerticalSolidList"/>
    <dgm:cxn modelId="{2A158F26-A33E-AE4C-970E-5DCB3E0F3D7C}" type="presOf" srcId="{B862BEB2-060D-0247-96C8-66C37E7B2095}" destId="{25166FFA-3AC9-0448-89E1-00997C350463}" srcOrd="0" destOrd="0" presId="urn:microsoft.com/office/officeart/2018/2/layout/IconVerticalSolidList"/>
    <dgm:cxn modelId="{C94A3529-7EC8-445C-9BA4-BE14CA6F8241}" srcId="{0454EA45-0813-48A8-ABC6-8F44951D6974}" destId="{92207A4B-ACBF-4BB6-AECD-3992F6D98E3F}" srcOrd="1" destOrd="0" parTransId="{E5515A9B-8132-4188-9A04-6973AAB9E3DC}" sibTransId="{0A6E3D16-5EF9-4059-8157-EA134FD9DDF5}"/>
    <dgm:cxn modelId="{227ED796-8259-4643-8219-63C8AF4C9CAA}" srcId="{0454EA45-0813-48A8-ABC6-8F44951D6974}" destId="{B862BEB2-060D-0247-96C8-66C37E7B2095}" srcOrd="3" destOrd="0" parTransId="{85322589-B9F2-5443-AF95-FC81E4B8D9DD}" sibTransId="{2D5AE1A3-209E-E540-B07D-AA411FA6C533}"/>
    <dgm:cxn modelId="{3ABD4D9B-D165-4611-B90F-09D6DD76E12C}" srcId="{0454EA45-0813-48A8-ABC6-8F44951D6974}" destId="{3068D448-77E3-433F-A933-EE83D741C47D}" srcOrd="4" destOrd="0" parTransId="{7EA64CEF-F0DF-4198-BF04-3238D0380B99}" sibTransId="{95844F63-D40E-4467-A2FF-66C226218498}"/>
    <dgm:cxn modelId="{34BE8D9C-9CD5-0F4D-856B-41DE887CF58F}" type="presOf" srcId="{B3E5447D-7805-4F5C-B7B5-A1AA70B4BDC7}" destId="{1CDCD95F-A736-4891-963D-8F1A677A3AD6}" srcOrd="0" destOrd="0" presId="urn:microsoft.com/office/officeart/2018/2/layout/IconVerticalSolidList"/>
    <dgm:cxn modelId="{DEE492B2-7CA6-A84C-9C0C-5CD05557D673}" type="presOf" srcId="{E9CF1A6B-70BD-814D-AA74-B51110CA6E9C}" destId="{51AB48BF-DF63-1445-8500-F82959664252}" srcOrd="0" destOrd="0" presId="urn:microsoft.com/office/officeart/2018/2/layout/IconVerticalSolidList"/>
    <dgm:cxn modelId="{781B03D0-5F68-4A43-A062-428D2CEC2F74}" type="presOf" srcId="{92207A4B-ACBF-4BB6-AECD-3992F6D98E3F}" destId="{8A981E97-774A-42CC-95DC-FD08F481465F}" srcOrd="0" destOrd="0" presId="urn:microsoft.com/office/officeart/2018/2/layout/IconVerticalSolidList"/>
    <dgm:cxn modelId="{1B3688D9-4211-6F42-8243-4421058857AB}" srcId="{0454EA45-0813-48A8-ABC6-8F44951D6974}" destId="{E9CF1A6B-70BD-814D-AA74-B51110CA6E9C}" srcOrd="0" destOrd="0" parTransId="{A3FF3B8D-4C6E-CB42-81B0-656F20FF7849}" sibTransId="{1E9A6ABD-2C89-2942-998A-63159DE7B788}"/>
    <dgm:cxn modelId="{258EF4E8-DFDF-B94C-B6D1-E92EA244B6F6}" type="presOf" srcId="{3068D448-77E3-433F-A933-EE83D741C47D}" destId="{5886B457-7CFA-40FD-B563-E139F0DD9B66}" srcOrd="0" destOrd="0" presId="urn:microsoft.com/office/officeart/2018/2/layout/IconVerticalSolidList"/>
    <dgm:cxn modelId="{431BFFF1-0FA2-4F3E-9EB6-A6DBEBF56DB4}" srcId="{0454EA45-0813-48A8-ABC6-8F44951D6974}" destId="{B3E5447D-7805-4F5C-B7B5-A1AA70B4BDC7}" srcOrd="2" destOrd="0" parTransId="{107235E7-12F5-458A-BA21-068AA5DB7960}" sibTransId="{E67C75D6-671C-47C3-B4CD-C891A89A3C2C}"/>
    <dgm:cxn modelId="{A59CAD68-5E40-C84D-A835-6E3DDCC7D67E}" type="presParOf" srcId="{6D5F14A5-17F1-44EC-81C1-E73B73C7D30F}" destId="{1234A681-57FC-844B-824B-A71941E1B477}" srcOrd="0" destOrd="0" presId="urn:microsoft.com/office/officeart/2018/2/layout/IconVerticalSolidList"/>
    <dgm:cxn modelId="{14DBFCC3-DCF3-334D-B241-FD7C35EE8066}" type="presParOf" srcId="{1234A681-57FC-844B-824B-A71941E1B477}" destId="{6CDC4DAB-C3CA-4F4C-A895-9F69ECD65587}" srcOrd="0" destOrd="0" presId="urn:microsoft.com/office/officeart/2018/2/layout/IconVerticalSolidList"/>
    <dgm:cxn modelId="{73F56CE3-F205-D944-AE4E-00F2C05A3F91}" type="presParOf" srcId="{1234A681-57FC-844B-824B-A71941E1B477}" destId="{FBE50B07-FEE9-2A4A-B2BF-EFDD159C0F39}" srcOrd="1" destOrd="0" presId="urn:microsoft.com/office/officeart/2018/2/layout/IconVerticalSolidList"/>
    <dgm:cxn modelId="{5708EB63-228D-A541-BAA4-6CD35476622A}" type="presParOf" srcId="{1234A681-57FC-844B-824B-A71941E1B477}" destId="{21BAC5CB-DF2A-4148-8896-EC8D0F4B5F99}" srcOrd="2" destOrd="0" presId="urn:microsoft.com/office/officeart/2018/2/layout/IconVerticalSolidList"/>
    <dgm:cxn modelId="{26E0953F-B205-0E43-8FA9-3B83C8AB82E0}" type="presParOf" srcId="{1234A681-57FC-844B-824B-A71941E1B477}" destId="{51AB48BF-DF63-1445-8500-F82959664252}" srcOrd="3" destOrd="0" presId="urn:microsoft.com/office/officeart/2018/2/layout/IconVerticalSolidList"/>
    <dgm:cxn modelId="{A30E1A2F-1554-6547-974E-E028018D97AF}" type="presParOf" srcId="{6D5F14A5-17F1-44EC-81C1-E73B73C7D30F}" destId="{B5B68B63-FB0D-8042-86BC-8B9EDA436675}" srcOrd="1" destOrd="0" presId="urn:microsoft.com/office/officeart/2018/2/layout/IconVerticalSolidList"/>
    <dgm:cxn modelId="{34B1F827-416C-804A-8DE0-115C230FAC9F}" type="presParOf" srcId="{6D5F14A5-17F1-44EC-81C1-E73B73C7D30F}" destId="{9C6B0C41-F10D-420A-81EB-5A65E4471C78}" srcOrd="2" destOrd="0" presId="urn:microsoft.com/office/officeart/2018/2/layout/IconVerticalSolidList"/>
    <dgm:cxn modelId="{E0CC1EFB-4A4F-0246-B28D-8F3904FF2DD0}" type="presParOf" srcId="{9C6B0C41-F10D-420A-81EB-5A65E4471C78}" destId="{4DB7BE8C-0319-4EE2-9B0B-06C17357597C}" srcOrd="0" destOrd="0" presId="urn:microsoft.com/office/officeart/2018/2/layout/IconVerticalSolidList"/>
    <dgm:cxn modelId="{D6E6A055-59CB-824E-9CB4-AC2678F8CAFA}" type="presParOf" srcId="{9C6B0C41-F10D-420A-81EB-5A65E4471C78}" destId="{8CE8E6EC-B3D9-42E5-A626-A91C7DA0B44D}" srcOrd="1" destOrd="0" presId="urn:microsoft.com/office/officeart/2018/2/layout/IconVerticalSolidList"/>
    <dgm:cxn modelId="{B5EF4233-76A1-924F-9CDC-732D35441C22}" type="presParOf" srcId="{9C6B0C41-F10D-420A-81EB-5A65E4471C78}" destId="{7266F8A9-1A7F-428A-8DCE-FCF42ACE9B60}" srcOrd="2" destOrd="0" presId="urn:microsoft.com/office/officeart/2018/2/layout/IconVerticalSolidList"/>
    <dgm:cxn modelId="{29F895BE-A01F-8D43-B94D-E307FB539579}" type="presParOf" srcId="{9C6B0C41-F10D-420A-81EB-5A65E4471C78}" destId="{8A981E97-774A-42CC-95DC-FD08F481465F}" srcOrd="3" destOrd="0" presId="urn:microsoft.com/office/officeart/2018/2/layout/IconVerticalSolidList"/>
    <dgm:cxn modelId="{EA1BC92F-9507-3449-BD93-5F4D96209483}" type="presParOf" srcId="{6D5F14A5-17F1-44EC-81C1-E73B73C7D30F}" destId="{224DFD4C-857C-4E9E-9DAE-CFE0112C01FF}" srcOrd="3" destOrd="0" presId="urn:microsoft.com/office/officeart/2018/2/layout/IconVerticalSolidList"/>
    <dgm:cxn modelId="{2DFBA812-153B-6147-B703-BEAC914FC8EF}" type="presParOf" srcId="{6D5F14A5-17F1-44EC-81C1-E73B73C7D30F}" destId="{FBCCC1A2-6934-4659-AFB1-DB5DEDB0DB61}" srcOrd="4" destOrd="0" presId="urn:microsoft.com/office/officeart/2018/2/layout/IconVerticalSolidList"/>
    <dgm:cxn modelId="{1472537D-F7C3-D74A-8587-5D6BDD490995}" type="presParOf" srcId="{FBCCC1A2-6934-4659-AFB1-DB5DEDB0DB61}" destId="{71AA2318-8C8F-4D1B-878B-385DFCDF1833}" srcOrd="0" destOrd="0" presId="urn:microsoft.com/office/officeart/2018/2/layout/IconVerticalSolidList"/>
    <dgm:cxn modelId="{43245FF9-2547-4047-8BED-37F84F311977}" type="presParOf" srcId="{FBCCC1A2-6934-4659-AFB1-DB5DEDB0DB61}" destId="{C12D3F4A-4AA2-4167-BE7A-1A75F0D253A7}" srcOrd="1" destOrd="0" presId="urn:microsoft.com/office/officeart/2018/2/layout/IconVerticalSolidList"/>
    <dgm:cxn modelId="{72028596-E8BC-A141-A4F1-FD0EA6D9D5FC}" type="presParOf" srcId="{FBCCC1A2-6934-4659-AFB1-DB5DEDB0DB61}" destId="{571E898B-EBE1-4A31-B4B1-5DA43AF3F74A}" srcOrd="2" destOrd="0" presId="urn:microsoft.com/office/officeart/2018/2/layout/IconVerticalSolidList"/>
    <dgm:cxn modelId="{CE0536F7-FD67-1346-9F00-5F00A4E04610}" type="presParOf" srcId="{FBCCC1A2-6934-4659-AFB1-DB5DEDB0DB61}" destId="{1CDCD95F-A736-4891-963D-8F1A677A3AD6}" srcOrd="3" destOrd="0" presId="urn:microsoft.com/office/officeart/2018/2/layout/IconVerticalSolidList"/>
    <dgm:cxn modelId="{44E2825A-6155-6D4C-BAA5-F5260A24C7C8}" type="presParOf" srcId="{6D5F14A5-17F1-44EC-81C1-E73B73C7D30F}" destId="{BD0D8F99-B208-4EB1-9667-B2FE952CB35D}" srcOrd="5" destOrd="0" presId="urn:microsoft.com/office/officeart/2018/2/layout/IconVerticalSolidList"/>
    <dgm:cxn modelId="{B3C1CE49-F635-B847-B35B-6E77BB72E420}" type="presParOf" srcId="{6D5F14A5-17F1-44EC-81C1-E73B73C7D30F}" destId="{BE34D921-7FF8-9749-87DB-0F9C8E7536F0}" srcOrd="6" destOrd="0" presId="urn:microsoft.com/office/officeart/2018/2/layout/IconVerticalSolidList"/>
    <dgm:cxn modelId="{461141FE-6E8B-4A4F-8911-D3CA73755207}" type="presParOf" srcId="{BE34D921-7FF8-9749-87DB-0F9C8E7536F0}" destId="{DA557C92-DFE2-7E46-8EED-F2A11C8089E1}" srcOrd="0" destOrd="0" presId="urn:microsoft.com/office/officeart/2018/2/layout/IconVerticalSolidList"/>
    <dgm:cxn modelId="{9377AD18-50A2-2B4E-AD15-188995EBDA3D}" type="presParOf" srcId="{BE34D921-7FF8-9749-87DB-0F9C8E7536F0}" destId="{96D818B1-A219-EA40-9813-6394D8E39D27}" srcOrd="1" destOrd="0" presId="urn:microsoft.com/office/officeart/2018/2/layout/IconVerticalSolidList"/>
    <dgm:cxn modelId="{83238744-668A-ED4E-964B-91A64E31A82C}" type="presParOf" srcId="{BE34D921-7FF8-9749-87DB-0F9C8E7536F0}" destId="{89FC5268-4433-A647-8F76-5C1A3E83999B}" srcOrd="2" destOrd="0" presId="urn:microsoft.com/office/officeart/2018/2/layout/IconVerticalSolidList"/>
    <dgm:cxn modelId="{AC23E59A-4ED1-A94A-B5CD-96662286AB20}" type="presParOf" srcId="{BE34D921-7FF8-9749-87DB-0F9C8E7536F0}" destId="{25166FFA-3AC9-0448-89E1-00997C350463}" srcOrd="3" destOrd="0" presId="urn:microsoft.com/office/officeart/2018/2/layout/IconVerticalSolidList"/>
    <dgm:cxn modelId="{721A5489-0F87-3146-9DFA-C0B6A068220F}" type="presParOf" srcId="{6D5F14A5-17F1-44EC-81C1-E73B73C7D30F}" destId="{14A41540-ED09-604F-A032-0C82BC714453}" srcOrd="7" destOrd="0" presId="urn:microsoft.com/office/officeart/2018/2/layout/IconVerticalSolidList"/>
    <dgm:cxn modelId="{B6E96CA5-AEC9-1442-B9AF-DA19795688F2}" type="presParOf" srcId="{6D5F14A5-17F1-44EC-81C1-E73B73C7D30F}" destId="{856966C6-5DDB-4CDE-A531-2B114FBCD1D9}" srcOrd="8" destOrd="0" presId="urn:microsoft.com/office/officeart/2018/2/layout/IconVerticalSolidList"/>
    <dgm:cxn modelId="{A85A4374-D8E6-444A-AD81-2713B56F2735}" type="presParOf" srcId="{856966C6-5DDB-4CDE-A531-2B114FBCD1D9}" destId="{413E70F1-BADA-469E-9BEC-2AF6FF96DC40}" srcOrd="0" destOrd="0" presId="urn:microsoft.com/office/officeart/2018/2/layout/IconVerticalSolidList"/>
    <dgm:cxn modelId="{1B9723B7-7622-F342-9CE7-CF99D26DFB61}" type="presParOf" srcId="{856966C6-5DDB-4CDE-A531-2B114FBCD1D9}" destId="{37567055-5EA6-4D7C-8159-4CE3CC8FB0AC}" srcOrd="1" destOrd="0" presId="urn:microsoft.com/office/officeart/2018/2/layout/IconVerticalSolidList"/>
    <dgm:cxn modelId="{AE77DF56-E7DC-CF47-9D72-B83703FE411D}" type="presParOf" srcId="{856966C6-5DDB-4CDE-A531-2B114FBCD1D9}" destId="{A25EFC56-F732-4ADF-B336-72A7CF378F44}" srcOrd="2" destOrd="0" presId="urn:microsoft.com/office/officeart/2018/2/layout/IconVerticalSolidList"/>
    <dgm:cxn modelId="{0C2DBEA0-456F-8144-B056-B38739DFF4DF}" type="presParOf" srcId="{856966C6-5DDB-4CDE-A531-2B114FBCD1D9}" destId="{5886B457-7CFA-40FD-B563-E139F0DD9B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2D81DB-44FA-5544-8854-39FD0F5B5D56}" type="doc">
      <dgm:prSet loTypeId="urn:microsoft.com/office/officeart/2005/8/layout/pyramid2" loCatId="pyramid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FEFF5939-32FD-E14A-8112-C4B7FA2D013A}">
      <dgm:prSet/>
      <dgm:spPr/>
      <dgm:t>
        <a:bodyPr/>
        <a:lstStyle/>
        <a:p>
          <a:r>
            <a:rPr lang="fi-FI" dirty="0"/>
            <a:t>1. </a:t>
          </a:r>
          <a:r>
            <a:rPr lang="fi-FI"/>
            <a:t>prevention</a:t>
          </a:r>
        </a:p>
      </dgm:t>
    </dgm:pt>
    <dgm:pt modelId="{580C8E94-DE37-CE4D-806C-B7FD90E5BF0D}" type="parTrans" cxnId="{747818FE-8A2F-6C40-8599-928FABF60C9E}">
      <dgm:prSet/>
      <dgm:spPr/>
      <dgm:t>
        <a:bodyPr/>
        <a:lstStyle/>
        <a:p>
          <a:endParaRPr lang="fi-FI"/>
        </a:p>
      </dgm:t>
    </dgm:pt>
    <dgm:pt modelId="{EEAD7D9B-855C-F740-97FE-A422BB063AE6}" type="sibTrans" cxnId="{747818FE-8A2F-6C40-8599-928FABF60C9E}">
      <dgm:prSet/>
      <dgm:spPr/>
      <dgm:t>
        <a:bodyPr/>
        <a:lstStyle/>
        <a:p>
          <a:endParaRPr lang="fi-FI"/>
        </a:p>
      </dgm:t>
    </dgm:pt>
    <dgm:pt modelId="{4CC39C46-C1E9-974F-A4DE-0F8B1B603826}">
      <dgm:prSet/>
      <dgm:spPr/>
      <dgm:t>
        <a:bodyPr/>
        <a:lstStyle/>
        <a:p>
          <a:r>
            <a:rPr lang="fi-FI"/>
            <a:t>2. preparation for re-use</a:t>
          </a:r>
        </a:p>
      </dgm:t>
    </dgm:pt>
    <dgm:pt modelId="{DD3F8F76-3FC9-8843-8B4D-2F8E82180F8C}" type="parTrans" cxnId="{3AB9C3F5-A134-9B45-B50E-CFC36699A13E}">
      <dgm:prSet/>
      <dgm:spPr/>
      <dgm:t>
        <a:bodyPr/>
        <a:lstStyle/>
        <a:p>
          <a:endParaRPr lang="fi-FI"/>
        </a:p>
      </dgm:t>
    </dgm:pt>
    <dgm:pt modelId="{D1416AF4-0570-444E-B782-8E93D9C4BABF}" type="sibTrans" cxnId="{3AB9C3F5-A134-9B45-B50E-CFC36699A13E}">
      <dgm:prSet/>
      <dgm:spPr/>
      <dgm:t>
        <a:bodyPr/>
        <a:lstStyle/>
        <a:p>
          <a:endParaRPr lang="fi-FI"/>
        </a:p>
      </dgm:t>
    </dgm:pt>
    <dgm:pt modelId="{1739795D-2DED-8844-AEC6-E82E497900E1}">
      <dgm:prSet/>
      <dgm:spPr/>
      <dgm:t>
        <a:bodyPr/>
        <a:lstStyle/>
        <a:p>
          <a:r>
            <a:rPr lang="fi-FI"/>
            <a:t>3. recycling</a:t>
          </a:r>
        </a:p>
      </dgm:t>
    </dgm:pt>
    <dgm:pt modelId="{5205ECCF-4D18-B84C-BF47-A7B95DD76334}" type="parTrans" cxnId="{AC6E25BF-0168-4B49-B439-08F6CDD6D9EA}">
      <dgm:prSet/>
      <dgm:spPr/>
      <dgm:t>
        <a:bodyPr/>
        <a:lstStyle/>
        <a:p>
          <a:endParaRPr lang="fi-FI"/>
        </a:p>
      </dgm:t>
    </dgm:pt>
    <dgm:pt modelId="{398524AD-708B-9B46-BC9B-76BDB61ABBEB}" type="sibTrans" cxnId="{AC6E25BF-0168-4B49-B439-08F6CDD6D9EA}">
      <dgm:prSet/>
      <dgm:spPr/>
      <dgm:t>
        <a:bodyPr/>
        <a:lstStyle/>
        <a:p>
          <a:endParaRPr lang="fi-FI"/>
        </a:p>
      </dgm:t>
    </dgm:pt>
    <dgm:pt modelId="{B28EB5B7-3B2B-324B-9199-A4C45F906B6D}">
      <dgm:prSet/>
      <dgm:spPr/>
      <dgm:t>
        <a:bodyPr/>
        <a:lstStyle/>
        <a:p>
          <a:r>
            <a:rPr lang="fi-FI" dirty="0"/>
            <a:t>4. </a:t>
          </a:r>
          <a:r>
            <a:rPr lang="fi-FI" dirty="0" err="1"/>
            <a:t>other</a:t>
          </a:r>
          <a:r>
            <a:rPr lang="fi-FI" dirty="0"/>
            <a:t> </a:t>
          </a:r>
          <a:r>
            <a:rPr lang="fi-FI" dirty="0" err="1"/>
            <a:t>recovery</a:t>
          </a:r>
          <a:endParaRPr lang="fi-FI" dirty="0"/>
        </a:p>
      </dgm:t>
    </dgm:pt>
    <dgm:pt modelId="{467C5989-A96F-FC46-A542-B3133ECDA4AB}" type="parTrans" cxnId="{6D60C553-F6F0-0C4C-A22F-3DA4C85074C8}">
      <dgm:prSet/>
      <dgm:spPr/>
      <dgm:t>
        <a:bodyPr/>
        <a:lstStyle/>
        <a:p>
          <a:endParaRPr lang="fi-FI"/>
        </a:p>
      </dgm:t>
    </dgm:pt>
    <dgm:pt modelId="{8FE06029-CA95-BF49-962D-01E73CCD2404}" type="sibTrans" cxnId="{6D60C553-F6F0-0C4C-A22F-3DA4C85074C8}">
      <dgm:prSet/>
      <dgm:spPr/>
      <dgm:t>
        <a:bodyPr/>
        <a:lstStyle/>
        <a:p>
          <a:endParaRPr lang="fi-FI"/>
        </a:p>
      </dgm:t>
    </dgm:pt>
    <dgm:pt modelId="{1DD42FFF-3E0D-8C42-89FB-2C3640BCF651}">
      <dgm:prSet/>
      <dgm:spPr/>
      <dgm:t>
        <a:bodyPr/>
        <a:lstStyle/>
        <a:p>
          <a:r>
            <a:rPr lang="fi-FI"/>
            <a:t>5. final treatment</a:t>
          </a:r>
        </a:p>
      </dgm:t>
    </dgm:pt>
    <dgm:pt modelId="{D1C8D309-E010-D143-A5E8-EAE676473705}" type="parTrans" cxnId="{E27D892C-2D7C-5D4B-A266-C6559E76A9AC}">
      <dgm:prSet/>
      <dgm:spPr/>
      <dgm:t>
        <a:bodyPr/>
        <a:lstStyle/>
        <a:p>
          <a:endParaRPr lang="fi-FI"/>
        </a:p>
      </dgm:t>
    </dgm:pt>
    <dgm:pt modelId="{C6A4E81F-A000-1B44-B295-4F0E883ABF10}" type="sibTrans" cxnId="{E27D892C-2D7C-5D4B-A266-C6559E76A9AC}">
      <dgm:prSet/>
      <dgm:spPr/>
      <dgm:t>
        <a:bodyPr/>
        <a:lstStyle/>
        <a:p>
          <a:endParaRPr lang="fi-FI"/>
        </a:p>
      </dgm:t>
    </dgm:pt>
    <dgm:pt modelId="{8B2C749E-9597-2345-93B3-F7667C6EA01F}" type="pres">
      <dgm:prSet presAssocID="{142D81DB-44FA-5544-8854-39FD0F5B5D56}" presName="compositeShape" presStyleCnt="0">
        <dgm:presLayoutVars>
          <dgm:dir/>
          <dgm:resizeHandles/>
        </dgm:presLayoutVars>
      </dgm:prSet>
      <dgm:spPr/>
    </dgm:pt>
    <dgm:pt modelId="{B70CBB6C-159E-2844-ABF7-167A8A31768B}" type="pres">
      <dgm:prSet presAssocID="{142D81DB-44FA-5544-8854-39FD0F5B5D56}" presName="pyramid" presStyleLbl="node1" presStyleIdx="0" presStyleCnt="1" custLinFactX="100000" custLinFactNeighborX="149613" custLinFactNeighborY="-50000"/>
      <dgm:spPr/>
    </dgm:pt>
    <dgm:pt modelId="{BE9F324A-256D-0846-AE1A-6DAC73EEB2A0}" type="pres">
      <dgm:prSet presAssocID="{142D81DB-44FA-5544-8854-39FD0F5B5D56}" presName="theList" presStyleCnt="0"/>
      <dgm:spPr/>
    </dgm:pt>
    <dgm:pt modelId="{50827B65-0494-C746-AFF9-EE9EC26C6992}" type="pres">
      <dgm:prSet presAssocID="{FEFF5939-32FD-E14A-8112-C4B7FA2D013A}" presName="aNode" presStyleLbl="fgAcc1" presStyleIdx="0" presStyleCnt="5">
        <dgm:presLayoutVars>
          <dgm:bulletEnabled val="1"/>
        </dgm:presLayoutVars>
      </dgm:prSet>
      <dgm:spPr/>
    </dgm:pt>
    <dgm:pt modelId="{0C1A37D3-2C99-5343-AA6D-C111DAD29B78}" type="pres">
      <dgm:prSet presAssocID="{FEFF5939-32FD-E14A-8112-C4B7FA2D013A}" presName="aSpace" presStyleCnt="0"/>
      <dgm:spPr/>
    </dgm:pt>
    <dgm:pt modelId="{4ADB797D-8B21-074E-9F8B-3F01EFEB1CDE}" type="pres">
      <dgm:prSet presAssocID="{4CC39C46-C1E9-974F-A4DE-0F8B1B603826}" presName="aNode" presStyleLbl="fgAcc1" presStyleIdx="1" presStyleCnt="5">
        <dgm:presLayoutVars>
          <dgm:bulletEnabled val="1"/>
        </dgm:presLayoutVars>
      </dgm:prSet>
      <dgm:spPr/>
    </dgm:pt>
    <dgm:pt modelId="{F06A0DB6-AC68-C349-9429-4DB2A9F85E32}" type="pres">
      <dgm:prSet presAssocID="{4CC39C46-C1E9-974F-A4DE-0F8B1B603826}" presName="aSpace" presStyleCnt="0"/>
      <dgm:spPr/>
    </dgm:pt>
    <dgm:pt modelId="{F27E0216-1B2E-4446-A5CC-18B9216A2CB7}" type="pres">
      <dgm:prSet presAssocID="{1739795D-2DED-8844-AEC6-E82E497900E1}" presName="aNode" presStyleLbl="fgAcc1" presStyleIdx="2" presStyleCnt="5">
        <dgm:presLayoutVars>
          <dgm:bulletEnabled val="1"/>
        </dgm:presLayoutVars>
      </dgm:prSet>
      <dgm:spPr/>
    </dgm:pt>
    <dgm:pt modelId="{44646B6F-B104-9342-A62F-2865ACFE995C}" type="pres">
      <dgm:prSet presAssocID="{1739795D-2DED-8844-AEC6-E82E497900E1}" presName="aSpace" presStyleCnt="0"/>
      <dgm:spPr/>
    </dgm:pt>
    <dgm:pt modelId="{C1E3B5D2-BE84-2545-84BF-E46CDB07510B}" type="pres">
      <dgm:prSet presAssocID="{B28EB5B7-3B2B-324B-9199-A4C45F906B6D}" presName="aNode" presStyleLbl="fgAcc1" presStyleIdx="3" presStyleCnt="5">
        <dgm:presLayoutVars>
          <dgm:bulletEnabled val="1"/>
        </dgm:presLayoutVars>
      </dgm:prSet>
      <dgm:spPr/>
    </dgm:pt>
    <dgm:pt modelId="{BCF3314B-90D4-5E48-81D3-CCF65E8D2116}" type="pres">
      <dgm:prSet presAssocID="{B28EB5B7-3B2B-324B-9199-A4C45F906B6D}" presName="aSpace" presStyleCnt="0"/>
      <dgm:spPr/>
    </dgm:pt>
    <dgm:pt modelId="{CC3BF83F-2820-F845-8D0C-C1F0956DC720}" type="pres">
      <dgm:prSet presAssocID="{1DD42FFF-3E0D-8C42-89FB-2C3640BCF651}" presName="aNode" presStyleLbl="fgAcc1" presStyleIdx="4" presStyleCnt="5">
        <dgm:presLayoutVars>
          <dgm:bulletEnabled val="1"/>
        </dgm:presLayoutVars>
      </dgm:prSet>
      <dgm:spPr/>
    </dgm:pt>
    <dgm:pt modelId="{E92EBACE-986F-7C44-8805-F7FB423DE219}" type="pres">
      <dgm:prSet presAssocID="{1DD42FFF-3E0D-8C42-89FB-2C3640BCF651}" presName="aSpace" presStyleCnt="0"/>
      <dgm:spPr/>
    </dgm:pt>
  </dgm:ptLst>
  <dgm:cxnLst>
    <dgm:cxn modelId="{C56F2D14-89BF-6944-A92F-88DCBAB9459C}" type="presOf" srcId="{B28EB5B7-3B2B-324B-9199-A4C45F906B6D}" destId="{C1E3B5D2-BE84-2545-84BF-E46CDB07510B}" srcOrd="0" destOrd="0" presId="urn:microsoft.com/office/officeart/2005/8/layout/pyramid2"/>
    <dgm:cxn modelId="{E27D892C-2D7C-5D4B-A266-C6559E76A9AC}" srcId="{142D81DB-44FA-5544-8854-39FD0F5B5D56}" destId="{1DD42FFF-3E0D-8C42-89FB-2C3640BCF651}" srcOrd="4" destOrd="0" parTransId="{D1C8D309-E010-D143-A5E8-EAE676473705}" sibTransId="{C6A4E81F-A000-1B44-B295-4F0E883ABF10}"/>
    <dgm:cxn modelId="{6D60C553-F6F0-0C4C-A22F-3DA4C85074C8}" srcId="{142D81DB-44FA-5544-8854-39FD0F5B5D56}" destId="{B28EB5B7-3B2B-324B-9199-A4C45F906B6D}" srcOrd="3" destOrd="0" parTransId="{467C5989-A96F-FC46-A542-B3133ECDA4AB}" sibTransId="{8FE06029-CA95-BF49-962D-01E73CCD2404}"/>
    <dgm:cxn modelId="{DB4D21A5-72FA-464C-BBB8-D123F7E8C15A}" type="presOf" srcId="{1739795D-2DED-8844-AEC6-E82E497900E1}" destId="{F27E0216-1B2E-4446-A5CC-18B9216A2CB7}" srcOrd="0" destOrd="0" presId="urn:microsoft.com/office/officeart/2005/8/layout/pyramid2"/>
    <dgm:cxn modelId="{595121B3-0F0F-044F-8B17-871A7431A819}" type="presOf" srcId="{1DD42FFF-3E0D-8C42-89FB-2C3640BCF651}" destId="{CC3BF83F-2820-F845-8D0C-C1F0956DC720}" srcOrd="0" destOrd="0" presId="urn:microsoft.com/office/officeart/2005/8/layout/pyramid2"/>
    <dgm:cxn modelId="{AC6E25BF-0168-4B49-B439-08F6CDD6D9EA}" srcId="{142D81DB-44FA-5544-8854-39FD0F5B5D56}" destId="{1739795D-2DED-8844-AEC6-E82E497900E1}" srcOrd="2" destOrd="0" parTransId="{5205ECCF-4D18-B84C-BF47-A7B95DD76334}" sibTransId="{398524AD-708B-9B46-BC9B-76BDB61ABBEB}"/>
    <dgm:cxn modelId="{3B5C46C0-84C9-D046-ADB3-756162276417}" type="presOf" srcId="{FEFF5939-32FD-E14A-8112-C4B7FA2D013A}" destId="{50827B65-0494-C746-AFF9-EE9EC26C6992}" srcOrd="0" destOrd="0" presId="urn:microsoft.com/office/officeart/2005/8/layout/pyramid2"/>
    <dgm:cxn modelId="{3AB9C3F5-A134-9B45-B50E-CFC36699A13E}" srcId="{142D81DB-44FA-5544-8854-39FD0F5B5D56}" destId="{4CC39C46-C1E9-974F-A4DE-0F8B1B603826}" srcOrd="1" destOrd="0" parTransId="{DD3F8F76-3FC9-8843-8B4D-2F8E82180F8C}" sibTransId="{D1416AF4-0570-444E-B782-8E93D9C4BABF}"/>
    <dgm:cxn modelId="{12F6A1FC-8BB7-5645-A0E6-9EDEF518B6B6}" type="presOf" srcId="{142D81DB-44FA-5544-8854-39FD0F5B5D56}" destId="{8B2C749E-9597-2345-93B3-F7667C6EA01F}" srcOrd="0" destOrd="0" presId="urn:microsoft.com/office/officeart/2005/8/layout/pyramid2"/>
    <dgm:cxn modelId="{CFA7CBFC-55DA-D748-8D31-AD7DB26C1642}" type="presOf" srcId="{4CC39C46-C1E9-974F-A4DE-0F8B1B603826}" destId="{4ADB797D-8B21-074E-9F8B-3F01EFEB1CDE}" srcOrd="0" destOrd="0" presId="urn:microsoft.com/office/officeart/2005/8/layout/pyramid2"/>
    <dgm:cxn modelId="{747818FE-8A2F-6C40-8599-928FABF60C9E}" srcId="{142D81DB-44FA-5544-8854-39FD0F5B5D56}" destId="{FEFF5939-32FD-E14A-8112-C4B7FA2D013A}" srcOrd="0" destOrd="0" parTransId="{580C8E94-DE37-CE4D-806C-B7FD90E5BF0D}" sibTransId="{EEAD7D9B-855C-F740-97FE-A422BB063AE6}"/>
    <dgm:cxn modelId="{83CD84B2-BA47-7E42-ADE2-476C91E1F74F}" type="presParOf" srcId="{8B2C749E-9597-2345-93B3-F7667C6EA01F}" destId="{B70CBB6C-159E-2844-ABF7-167A8A31768B}" srcOrd="0" destOrd="0" presId="urn:microsoft.com/office/officeart/2005/8/layout/pyramid2"/>
    <dgm:cxn modelId="{0E9EB7C1-248E-4D40-8129-15F85DF36A04}" type="presParOf" srcId="{8B2C749E-9597-2345-93B3-F7667C6EA01F}" destId="{BE9F324A-256D-0846-AE1A-6DAC73EEB2A0}" srcOrd="1" destOrd="0" presId="urn:microsoft.com/office/officeart/2005/8/layout/pyramid2"/>
    <dgm:cxn modelId="{38A91E90-58AC-764D-852B-EDB5DEEF77F4}" type="presParOf" srcId="{BE9F324A-256D-0846-AE1A-6DAC73EEB2A0}" destId="{50827B65-0494-C746-AFF9-EE9EC26C6992}" srcOrd="0" destOrd="0" presId="urn:microsoft.com/office/officeart/2005/8/layout/pyramid2"/>
    <dgm:cxn modelId="{27124535-9934-F645-A47A-4F77D9DC7084}" type="presParOf" srcId="{BE9F324A-256D-0846-AE1A-6DAC73EEB2A0}" destId="{0C1A37D3-2C99-5343-AA6D-C111DAD29B78}" srcOrd="1" destOrd="0" presId="urn:microsoft.com/office/officeart/2005/8/layout/pyramid2"/>
    <dgm:cxn modelId="{1A631285-C3D4-7D4C-8FDF-1ACF1E6EEC70}" type="presParOf" srcId="{BE9F324A-256D-0846-AE1A-6DAC73EEB2A0}" destId="{4ADB797D-8B21-074E-9F8B-3F01EFEB1CDE}" srcOrd="2" destOrd="0" presId="urn:microsoft.com/office/officeart/2005/8/layout/pyramid2"/>
    <dgm:cxn modelId="{2C0B4F9E-C0B5-A64F-8065-B58D547EF373}" type="presParOf" srcId="{BE9F324A-256D-0846-AE1A-6DAC73EEB2A0}" destId="{F06A0DB6-AC68-C349-9429-4DB2A9F85E32}" srcOrd="3" destOrd="0" presId="urn:microsoft.com/office/officeart/2005/8/layout/pyramid2"/>
    <dgm:cxn modelId="{99EF15E9-71E1-1249-BB11-F73474A71132}" type="presParOf" srcId="{BE9F324A-256D-0846-AE1A-6DAC73EEB2A0}" destId="{F27E0216-1B2E-4446-A5CC-18B9216A2CB7}" srcOrd="4" destOrd="0" presId="urn:microsoft.com/office/officeart/2005/8/layout/pyramid2"/>
    <dgm:cxn modelId="{C690E2DF-8A68-8043-887D-91046706549B}" type="presParOf" srcId="{BE9F324A-256D-0846-AE1A-6DAC73EEB2A0}" destId="{44646B6F-B104-9342-A62F-2865ACFE995C}" srcOrd="5" destOrd="0" presId="urn:microsoft.com/office/officeart/2005/8/layout/pyramid2"/>
    <dgm:cxn modelId="{7D464209-20A4-5743-A39C-A484D88035BB}" type="presParOf" srcId="{BE9F324A-256D-0846-AE1A-6DAC73EEB2A0}" destId="{C1E3B5D2-BE84-2545-84BF-E46CDB07510B}" srcOrd="6" destOrd="0" presId="urn:microsoft.com/office/officeart/2005/8/layout/pyramid2"/>
    <dgm:cxn modelId="{31CE52B2-68CA-7E42-A112-4DDFA13F6817}" type="presParOf" srcId="{BE9F324A-256D-0846-AE1A-6DAC73EEB2A0}" destId="{BCF3314B-90D4-5E48-81D3-CCF65E8D2116}" srcOrd="7" destOrd="0" presId="urn:microsoft.com/office/officeart/2005/8/layout/pyramid2"/>
    <dgm:cxn modelId="{7751245F-0B93-6B44-AC1C-A7B3CC80A659}" type="presParOf" srcId="{BE9F324A-256D-0846-AE1A-6DAC73EEB2A0}" destId="{CC3BF83F-2820-F845-8D0C-C1F0956DC720}" srcOrd="8" destOrd="0" presId="urn:microsoft.com/office/officeart/2005/8/layout/pyramid2"/>
    <dgm:cxn modelId="{6DD792D7-B99C-904B-A89F-7757A270DC7A}" type="presParOf" srcId="{BE9F324A-256D-0846-AE1A-6DAC73EEB2A0}" destId="{E92EBACE-986F-7C44-8805-F7FB423DE21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C79E5A-A3F8-5942-A256-EB4FB2134B7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0046E5E-468E-4343-B782-1F937E17E925}">
      <dgm:prSet/>
      <dgm:spPr/>
      <dgm:t>
        <a:bodyPr/>
        <a:lstStyle/>
        <a:p>
          <a:r>
            <a:rPr lang="fi-FI" b="1"/>
            <a:t>ToSIA-laskentamallia kokeiltiin Pohjois-Karjalassa: Case metsäenergia Pohjois-Karjala</a:t>
          </a:r>
          <a:endParaRPr lang="fi-FI"/>
        </a:p>
      </dgm:t>
    </dgm:pt>
    <dgm:pt modelId="{FE5B3155-AC4F-CE4A-92D1-3EC73CFB8EAB}" type="parTrans" cxnId="{479F8EBA-5425-C24F-A8CE-28363C0759C0}">
      <dgm:prSet/>
      <dgm:spPr/>
      <dgm:t>
        <a:bodyPr/>
        <a:lstStyle/>
        <a:p>
          <a:endParaRPr lang="fi-FI"/>
        </a:p>
      </dgm:t>
    </dgm:pt>
    <dgm:pt modelId="{B0BDEEA5-F98E-C443-8243-E15F0E0E1CC2}" type="sibTrans" cxnId="{479F8EBA-5425-C24F-A8CE-28363C0759C0}">
      <dgm:prSet/>
      <dgm:spPr/>
      <dgm:t>
        <a:bodyPr/>
        <a:lstStyle/>
        <a:p>
          <a:endParaRPr lang="fi-FI"/>
        </a:p>
      </dgm:t>
    </dgm:pt>
    <dgm:pt modelId="{17713294-5BC6-6847-AF6B-C69C817EDB08}">
      <dgm:prSet/>
      <dgm:spPr/>
      <dgm:t>
        <a:bodyPr/>
        <a:lstStyle/>
        <a:p>
          <a:r>
            <a:rPr lang="fi-FI"/>
            <a:t>Kokeessa testattiin laskentamallin käyttöä </a:t>
          </a:r>
        </a:p>
      </dgm:t>
    </dgm:pt>
    <dgm:pt modelId="{C0FAB1E1-FA11-7F4A-BD58-6403FF8C898D}" type="parTrans" cxnId="{8B798769-896F-844B-A5AA-F9264E948035}">
      <dgm:prSet/>
      <dgm:spPr/>
      <dgm:t>
        <a:bodyPr/>
        <a:lstStyle/>
        <a:p>
          <a:endParaRPr lang="fi-FI"/>
        </a:p>
      </dgm:t>
    </dgm:pt>
    <dgm:pt modelId="{350C377F-6488-D74E-A419-F81A80A669E2}" type="sibTrans" cxnId="{8B798769-896F-844B-A5AA-F9264E948035}">
      <dgm:prSet/>
      <dgm:spPr/>
      <dgm:t>
        <a:bodyPr/>
        <a:lstStyle/>
        <a:p>
          <a:endParaRPr lang="fi-FI"/>
        </a:p>
      </dgm:t>
    </dgm:pt>
    <dgm:pt modelId="{DDEB9C72-8F77-C946-ABD8-D79892D34442}">
      <dgm:prSet/>
      <dgm:spPr/>
      <dgm:t>
        <a:bodyPr/>
        <a:lstStyle/>
        <a:p>
          <a:r>
            <a:rPr lang="fi-FI"/>
            <a:t>Kaikissa tapauksissa ketju päättyi biomassan hyödyntämiseen lämpöenergiana ja valtaosa päästöistä syntyi vasta tässä vaiheessa</a:t>
          </a:r>
        </a:p>
      </dgm:t>
    </dgm:pt>
    <dgm:pt modelId="{FC7566A8-E3F2-EC4F-9322-E3B59D18FC28}" type="parTrans" cxnId="{543D0CC7-29F7-F246-AD4D-3591FAAA58F0}">
      <dgm:prSet/>
      <dgm:spPr/>
      <dgm:t>
        <a:bodyPr/>
        <a:lstStyle/>
        <a:p>
          <a:endParaRPr lang="fi-FI"/>
        </a:p>
      </dgm:t>
    </dgm:pt>
    <dgm:pt modelId="{C3EA3ED3-93A7-CE4B-881A-1242F6ACD662}" type="sibTrans" cxnId="{543D0CC7-29F7-F246-AD4D-3591FAAA58F0}">
      <dgm:prSet/>
      <dgm:spPr/>
      <dgm:t>
        <a:bodyPr/>
        <a:lstStyle/>
        <a:p>
          <a:endParaRPr lang="fi-FI"/>
        </a:p>
      </dgm:t>
    </dgm:pt>
    <dgm:pt modelId="{310B88C0-C839-3647-8FDA-AE60E3B57187}">
      <dgm:prSet/>
      <dgm:spPr/>
      <dgm:t>
        <a:bodyPr/>
        <a:lstStyle/>
        <a:p>
          <a:r>
            <a:rPr lang="fi-FI" dirty="0"/>
            <a:t>Materiaalin hyödyntämisketjun kasvattaminen lisäsi materiaalin kuljetusta ja siitä aiheutuvia päästöjä. Kuljetuksen osuus päästöistä oli kuitenkin laskelman mukaan varsin vähäinen</a:t>
          </a:r>
        </a:p>
      </dgm:t>
    </dgm:pt>
    <dgm:pt modelId="{2572B598-0686-224B-8589-B328434AF2E9}" type="parTrans" cxnId="{A74DA10A-1634-FA42-A17F-A58CCD5D8024}">
      <dgm:prSet/>
      <dgm:spPr/>
      <dgm:t>
        <a:bodyPr/>
        <a:lstStyle/>
        <a:p>
          <a:endParaRPr lang="fi-FI"/>
        </a:p>
      </dgm:t>
    </dgm:pt>
    <dgm:pt modelId="{89651C51-3B20-754D-80A4-6CC16916475B}" type="sibTrans" cxnId="{A74DA10A-1634-FA42-A17F-A58CCD5D8024}">
      <dgm:prSet/>
      <dgm:spPr/>
      <dgm:t>
        <a:bodyPr/>
        <a:lstStyle/>
        <a:p>
          <a:endParaRPr lang="fi-FI"/>
        </a:p>
      </dgm:t>
    </dgm:pt>
    <dgm:pt modelId="{577D4775-A5B7-0E4E-AF1B-48186290B87F}">
      <dgm:prSet/>
      <dgm:spPr/>
      <dgm:t>
        <a:bodyPr/>
        <a:lstStyle/>
        <a:p>
          <a:r>
            <a:rPr lang="fi-FI" dirty="0"/>
            <a:t>Tutkimuksen mukaan mitä korkeamman jalostusasteen tuote sitä suurempi tuotannon rahallinen arvo ja tässä tapauksessa korkea jalostusarvo lisäsi myös tuotteisiin sisältyviä tuotantokustannuksia</a:t>
          </a:r>
        </a:p>
      </dgm:t>
    </dgm:pt>
    <dgm:pt modelId="{7DBADBF4-CB9A-034A-AC74-5A1C21A555BC}" type="parTrans" cxnId="{D92D750A-CEAD-9D49-8C63-38D32B2C7CA2}">
      <dgm:prSet/>
      <dgm:spPr/>
      <dgm:t>
        <a:bodyPr/>
        <a:lstStyle/>
        <a:p>
          <a:endParaRPr lang="fi-FI"/>
        </a:p>
      </dgm:t>
    </dgm:pt>
    <dgm:pt modelId="{48656D3C-AF6D-6D4D-BB07-75825402F60C}" type="sibTrans" cxnId="{D92D750A-CEAD-9D49-8C63-38D32B2C7CA2}">
      <dgm:prSet/>
      <dgm:spPr/>
      <dgm:t>
        <a:bodyPr/>
        <a:lstStyle/>
        <a:p>
          <a:endParaRPr lang="fi-FI"/>
        </a:p>
      </dgm:t>
    </dgm:pt>
    <dgm:pt modelId="{8199A05A-002B-004F-8B36-AE3C9BE92545}">
      <dgm:prSet/>
      <dgm:spPr/>
      <dgm:t>
        <a:bodyPr/>
        <a:lstStyle/>
        <a:p>
          <a:r>
            <a:rPr lang="fi-FI"/>
            <a:t>Kaskadikäytön lisääminen kuitenkin vähensi henkilötyövuotta kohti laskettuja hiilidioksidipäästöjä</a:t>
          </a:r>
        </a:p>
      </dgm:t>
    </dgm:pt>
    <dgm:pt modelId="{3718EA0C-1FC7-2C40-994B-72072EEEC166}" type="parTrans" cxnId="{0C50E668-3B2F-354A-A626-99B3FAE5F21D}">
      <dgm:prSet/>
      <dgm:spPr/>
      <dgm:t>
        <a:bodyPr/>
        <a:lstStyle/>
        <a:p>
          <a:endParaRPr lang="fi-FI"/>
        </a:p>
      </dgm:t>
    </dgm:pt>
    <dgm:pt modelId="{ABCDF4DA-5BBA-1145-A0FB-2FB3F481E90C}" type="sibTrans" cxnId="{0C50E668-3B2F-354A-A626-99B3FAE5F21D}">
      <dgm:prSet/>
      <dgm:spPr/>
      <dgm:t>
        <a:bodyPr/>
        <a:lstStyle/>
        <a:p>
          <a:endParaRPr lang="fi-FI"/>
        </a:p>
      </dgm:t>
    </dgm:pt>
    <dgm:pt modelId="{98C3AA19-9A55-804F-B39D-834E1B7C8F6D}" type="pres">
      <dgm:prSet presAssocID="{14C79E5A-A3F8-5942-A256-EB4FB2134B7F}" presName="compositeShape" presStyleCnt="0">
        <dgm:presLayoutVars>
          <dgm:dir/>
          <dgm:resizeHandles/>
        </dgm:presLayoutVars>
      </dgm:prSet>
      <dgm:spPr/>
    </dgm:pt>
    <dgm:pt modelId="{D8745281-64EB-8045-8D63-BD8E1E02B164}" type="pres">
      <dgm:prSet presAssocID="{14C79E5A-A3F8-5942-A256-EB4FB2134B7F}" presName="pyramid" presStyleLbl="node1" presStyleIdx="0" presStyleCnt="1"/>
      <dgm:spPr/>
    </dgm:pt>
    <dgm:pt modelId="{AC13F0C0-F791-A249-B391-F3AC5D8DFADB}" type="pres">
      <dgm:prSet presAssocID="{14C79E5A-A3F8-5942-A256-EB4FB2134B7F}" presName="theList" presStyleCnt="0"/>
      <dgm:spPr/>
    </dgm:pt>
    <dgm:pt modelId="{D2E4907B-EF40-2E4D-8826-5E3CA021E6DE}" type="pres">
      <dgm:prSet presAssocID="{30046E5E-468E-4343-B782-1F937E17E925}" presName="aNode" presStyleLbl="fgAcc1" presStyleIdx="0" presStyleCnt="1" custScaleX="172373">
        <dgm:presLayoutVars>
          <dgm:bulletEnabled val="1"/>
        </dgm:presLayoutVars>
      </dgm:prSet>
      <dgm:spPr/>
    </dgm:pt>
    <dgm:pt modelId="{67316F6E-2116-8C48-A07E-B0F0D4EB875B}" type="pres">
      <dgm:prSet presAssocID="{30046E5E-468E-4343-B782-1F937E17E925}" presName="aSpace" presStyleCnt="0"/>
      <dgm:spPr/>
    </dgm:pt>
  </dgm:ptLst>
  <dgm:cxnLst>
    <dgm:cxn modelId="{D92D750A-CEAD-9D49-8C63-38D32B2C7CA2}" srcId="{30046E5E-468E-4343-B782-1F937E17E925}" destId="{577D4775-A5B7-0E4E-AF1B-48186290B87F}" srcOrd="3" destOrd="0" parTransId="{7DBADBF4-CB9A-034A-AC74-5A1C21A555BC}" sibTransId="{48656D3C-AF6D-6D4D-BB07-75825402F60C}"/>
    <dgm:cxn modelId="{A74DA10A-1634-FA42-A17F-A58CCD5D8024}" srcId="{30046E5E-468E-4343-B782-1F937E17E925}" destId="{310B88C0-C839-3647-8FDA-AE60E3B57187}" srcOrd="2" destOrd="0" parTransId="{2572B598-0686-224B-8589-B328434AF2E9}" sibTransId="{89651C51-3B20-754D-80A4-6CC16916475B}"/>
    <dgm:cxn modelId="{F16C5D0C-BD50-5946-86F1-ACA233F4555B}" type="presOf" srcId="{310B88C0-C839-3647-8FDA-AE60E3B57187}" destId="{D2E4907B-EF40-2E4D-8826-5E3CA021E6DE}" srcOrd="0" destOrd="3" presId="urn:microsoft.com/office/officeart/2005/8/layout/pyramid2"/>
    <dgm:cxn modelId="{E582C421-B4C4-5D45-85A6-7E28B29224A5}" type="presOf" srcId="{8199A05A-002B-004F-8B36-AE3C9BE92545}" destId="{D2E4907B-EF40-2E4D-8826-5E3CA021E6DE}" srcOrd="0" destOrd="5" presId="urn:microsoft.com/office/officeart/2005/8/layout/pyramid2"/>
    <dgm:cxn modelId="{6AAEFE29-BB1F-3347-BCF3-9ED925623F6A}" type="presOf" srcId="{14C79E5A-A3F8-5942-A256-EB4FB2134B7F}" destId="{98C3AA19-9A55-804F-B39D-834E1B7C8F6D}" srcOrd="0" destOrd="0" presId="urn:microsoft.com/office/officeart/2005/8/layout/pyramid2"/>
    <dgm:cxn modelId="{0C50E668-3B2F-354A-A626-99B3FAE5F21D}" srcId="{30046E5E-468E-4343-B782-1F937E17E925}" destId="{8199A05A-002B-004F-8B36-AE3C9BE92545}" srcOrd="4" destOrd="0" parTransId="{3718EA0C-1FC7-2C40-994B-72072EEEC166}" sibTransId="{ABCDF4DA-5BBA-1145-A0FB-2FB3F481E90C}"/>
    <dgm:cxn modelId="{8B798769-896F-844B-A5AA-F9264E948035}" srcId="{30046E5E-468E-4343-B782-1F937E17E925}" destId="{17713294-5BC6-6847-AF6B-C69C817EDB08}" srcOrd="0" destOrd="0" parTransId="{C0FAB1E1-FA11-7F4A-BD58-6403FF8C898D}" sibTransId="{350C377F-6488-D74E-A419-F81A80A669E2}"/>
    <dgm:cxn modelId="{A480046E-88C9-014E-9DC7-BC44DB1EAD66}" type="presOf" srcId="{DDEB9C72-8F77-C946-ABD8-D79892D34442}" destId="{D2E4907B-EF40-2E4D-8826-5E3CA021E6DE}" srcOrd="0" destOrd="2" presId="urn:microsoft.com/office/officeart/2005/8/layout/pyramid2"/>
    <dgm:cxn modelId="{1A41D675-DB49-F344-8706-376FB7D42A8E}" type="presOf" srcId="{17713294-5BC6-6847-AF6B-C69C817EDB08}" destId="{D2E4907B-EF40-2E4D-8826-5E3CA021E6DE}" srcOrd="0" destOrd="1" presId="urn:microsoft.com/office/officeart/2005/8/layout/pyramid2"/>
    <dgm:cxn modelId="{B93DEF55-8B11-0B46-A8CD-C5EC6124A4C9}" type="presOf" srcId="{30046E5E-468E-4343-B782-1F937E17E925}" destId="{D2E4907B-EF40-2E4D-8826-5E3CA021E6DE}" srcOrd="0" destOrd="0" presId="urn:microsoft.com/office/officeart/2005/8/layout/pyramid2"/>
    <dgm:cxn modelId="{2917C4B0-9635-A642-B98E-9FC9413EED1F}" type="presOf" srcId="{577D4775-A5B7-0E4E-AF1B-48186290B87F}" destId="{D2E4907B-EF40-2E4D-8826-5E3CA021E6DE}" srcOrd="0" destOrd="4" presId="urn:microsoft.com/office/officeart/2005/8/layout/pyramid2"/>
    <dgm:cxn modelId="{479F8EBA-5425-C24F-A8CE-28363C0759C0}" srcId="{14C79E5A-A3F8-5942-A256-EB4FB2134B7F}" destId="{30046E5E-468E-4343-B782-1F937E17E925}" srcOrd="0" destOrd="0" parTransId="{FE5B3155-AC4F-CE4A-92D1-3EC73CFB8EAB}" sibTransId="{B0BDEEA5-F98E-C443-8243-E15F0E0E1CC2}"/>
    <dgm:cxn modelId="{543D0CC7-29F7-F246-AD4D-3591FAAA58F0}" srcId="{30046E5E-468E-4343-B782-1F937E17E925}" destId="{DDEB9C72-8F77-C946-ABD8-D79892D34442}" srcOrd="1" destOrd="0" parTransId="{FC7566A8-E3F2-EC4F-9322-E3B59D18FC28}" sibTransId="{C3EA3ED3-93A7-CE4B-881A-1242F6ACD662}"/>
    <dgm:cxn modelId="{CA42C9B2-EB5C-FD49-A18C-6D3B41852EDB}" type="presParOf" srcId="{98C3AA19-9A55-804F-B39D-834E1B7C8F6D}" destId="{D8745281-64EB-8045-8D63-BD8E1E02B164}" srcOrd="0" destOrd="0" presId="urn:microsoft.com/office/officeart/2005/8/layout/pyramid2"/>
    <dgm:cxn modelId="{89C367BE-804E-274B-8105-29814C43C760}" type="presParOf" srcId="{98C3AA19-9A55-804F-B39D-834E1B7C8F6D}" destId="{AC13F0C0-F791-A249-B391-F3AC5D8DFADB}" srcOrd="1" destOrd="0" presId="urn:microsoft.com/office/officeart/2005/8/layout/pyramid2"/>
    <dgm:cxn modelId="{D255929F-C1C2-9640-85D6-1CBAFEB2D861}" type="presParOf" srcId="{AC13F0C0-F791-A249-B391-F3AC5D8DFADB}" destId="{D2E4907B-EF40-2E4D-8826-5E3CA021E6DE}" srcOrd="0" destOrd="0" presId="urn:microsoft.com/office/officeart/2005/8/layout/pyramid2"/>
    <dgm:cxn modelId="{9960CAAE-6EEB-A546-94C0-74683EE06A31}" type="presParOf" srcId="{AC13F0C0-F791-A249-B391-F3AC5D8DFADB}" destId="{67316F6E-2116-8C48-A07E-B0F0D4EB875B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40072-DE62-4F44-BC5C-19DB22A08870}">
      <dsp:nvSpPr>
        <dsp:cNvPr id="0" name=""/>
        <dsp:cNvSpPr/>
      </dsp:nvSpPr>
      <dsp:spPr>
        <a:xfrm>
          <a:off x="3087" y="1162094"/>
          <a:ext cx="1349825" cy="8098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Puuntuotanto</a:t>
          </a:r>
        </a:p>
      </dsp:txBody>
      <dsp:txXfrm>
        <a:off x="26808" y="1185815"/>
        <a:ext cx="1302383" cy="762453"/>
      </dsp:txXfrm>
    </dsp:sp>
    <dsp:sp modelId="{5FC2CF92-2456-A44F-9FBE-709CAA3AD969}">
      <dsp:nvSpPr>
        <dsp:cNvPr id="0" name=""/>
        <dsp:cNvSpPr/>
      </dsp:nvSpPr>
      <dsp:spPr>
        <a:xfrm>
          <a:off x="1487895" y="1399663"/>
          <a:ext cx="286163" cy="3347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/>
        </a:p>
      </dsp:txBody>
      <dsp:txXfrm>
        <a:off x="1487895" y="1466614"/>
        <a:ext cx="200314" cy="200854"/>
      </dsp:txXfrm>
    </dsp:sp>
    <dsp:sp modelId="{F8BA8A2D-6B1B-E045-9DA3-33079D6D1536}">
      <dsp:nvSpPr>
        <dsp:cNvPr id="0" name=""/>
        <dsp:cNvSpPr/>
      </dsp:nvSpPr>
      <dsp:spPr>
        <a:xfrm>
          <a:off x="1892843" y="1162094"/>
          <a:ext cx="1349825" cy="809895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Korjuu</a:t>
          </a:r>
        </a:p>
      </dsp:txBody>
      <dsp:txXfrm>
        <a:off x="1916564" y="1185815"/>
        <a:ext cx="1302383" cy="762453"/>
      </dsp:txXfrm>
    </dsp:sp>
    <dsp:sp modelId="{77F3A6C0-27E5-364F-9164-2D4ADE1D2BC2}">
      <dsp:nvSpPr>
        <dsp:cNvPr id="0" name=""/>
        <dsp:cNvSpPr/>
      </dsp:nvSpPr>
      <dsp:spPr>
        <a:xfrm>
          <a:off x="3377651" y="1399663"/>
          <a:ext cx="286163" cy="3347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/>
        </a:p>
      </dsp:txBody>
      <dsp:txXfrm>
        <a:off x="3377651" y="1466614"/>
        <a:ext cx="200314" cy="200854"/>
      </dsp:txXfrm>
    </dsp:sp>
    <dsp:sp modelId="{5B0B13D8-2E5F-0547-939C-194DB5D32997}">
      <dsp:nvSpPr>
        <dsp:cNvPr id="0" name=""/>
        <dsp:cNvSpPr/>
      </dsp:nvSpPr>
      <dsp:spPr>
        <a:xfrm>
          <a:off x="3782599" y="1162094"/>
          <a:ext cx="1349825" cy="809895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Jalostus</a:t>
          </a:r>
        </a:p>
      </dsp:txBody>
      <dsp:txXfrm>
        <a:off x="3806320" y="1185815"/>
        <a:ext cx="1302383" cy="762453"/>
      </dsp:txXfrm>
    </dsp:sp>
    <dsp:sp modelId="{CF88BE1A-5C66-A44A-89D4-97F1AB4AF88B}">
      <dsp:nvSpPr>
        <dsp:cNvPr id="0" name=""/>
        <dsp:cNvSpPr/>
      </dsp:nvSpPr>
      <dsp:spPr>
        <a:xfrm>
          <a:off x="5267408" y="1399663"/>
          <a:ext cx="286163" cy="3347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/>
        </a:p>
      </dsp:txBody>
      <dsp:txXfrm>
        <a:off x="5267408" y="1466614"/>
        <a:ext cx="200314" cy="200854"/>
      </dsp:txXfrm>
    </dsp:sp>
    <dsp:sp modelId="{7A933261-AC55-5541-BA21-0CC419705965}">
      <dsp:nvSpPr>
        <dsp:cNvPr id="0" name=""/>
        <dsp:cNvSpPr/>
      </dsp:nvSpPr>
      <dsp:spPr>
        <a:xfrm>
          <a:off x="5672355" y="1162094"/>
          <a:ext cx="1349825" cy="809895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Loppukäyttö</a:t>
          </a:r>
        </a:p>
      </dsp:txBody>
      <dsp:txXfrm>
        <a:off x="5696076" y="1185815"/>
        <a:ext cx="1302383" cy="762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095AB-D6A9-6042-9172-60B301F40517}">
      <dsp:nvSpPr>
        <dsp:cNvPr id="0" name=""/>
        <dsp:cNvSpPr/>
      </dsp:nvSpPr>
      <dsp:spPr>
        <a:xfrm>
          <a:off x="795008" y="43802"/>
          <a:ext cx="2102529" cy="210252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Metsäbiomassojen kestävä käyttö</a:t>
          </a:r>
        </a:p>
      </dsp:txBody>
      <dsp:txXfrm>
        <a:off x="1075346" y="411745"/>
        <a:ext cx="1541854" cy="946138"/>
      </dsp:txXfrm>
    </dsp:sp>
    <dsp:sp modelId="{A7841EB7-E996-8A4C-BF83-3739171A2C76}">
      <dsp:nvSpPr>
        <dsp:cNvPr id="0" name=""/>
        <dsp:cNvSpPr/>
      </dsp:nvSpPr>
      <dsp:spPr>
        <a:xfrm>
          <a:off x="1553671" y="1357883"/>
          <a:ext cx="2102529" cy="2102529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Materiaalitehokkuus</a:t>
          </a:r>
        </a:p>
      </dsp:txBody>
      <dsp:txXfrm>
        <a:off x="2196695" y="1901036"/>
        <a:ext cx="1261517" cy="1156390"/>
      </dsp:txXfrm>
    </dsp:sp>
    <dsp:sp modelId="{3EFBAD35-140C-CF40-9427-C091AE81CFE2}">
      <dsp:nvSpPr>
        <dsp:cNvPr id="0" name=""/>
        <dsp:cNvSpPr/>
      </dsp:nvSpPr>
      <dsp:spPr>
        <a:xfrm>
          <a:off x="36346" y="1357883"/>
          <a:ext cx="2102529" cy="2102529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Resurssitehokkuus</a:t>
          </a:r>
        </a:p>
      </dsp:txBody>
      <dsp:txXfrm>
        <a:off x="234334" y="1901036"/>
        <a:ext cx="1261517" cy="1156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CBE27-1315-CB4C-8110-FBDB325CC69A}">
      <dsp:nvSpPr>
        <dsp:cNvPr id="0" name=""/>
        <dsp:cNvSpPr/>
      </dsp:nvSpPr>
      <dsp:spPr>
        <a:xfrm>
          <a:off x="919198" y="0"/>
          <a:ext cx="1318409" cy="7324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Metsävarat ja globaali hiilenkierto</a:t>
          </a:r>
        </a:p>
      </dsp:txBody>
      <dsp:txXfrm>
        <a:off x="940651" y="21453"/>
        <a:ext cx="1275503" cy="689543"/>
      </dsp:txXfrm>
    </dsp:sp>
    <dsp:sp modelId="{57D21CAE-75B2-9D45-A21E-8A2C450A3E6E}">
      <dsp:nvSpPr>
        <dsp:cNvPr id="0" name=""/>
        <dsp:cNvSpPr/>
      </dsp:nvSpPr>
      <dsp:spPr>
        <a:xfrm>
          <a:off x="2823567" y="0"/>
          <a:ext cx="1318409" cy="73244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Ilmastonmuutos</a:t>
          </a:r>
        </a:p>
      </dsp:txBody>
      <dsp:txXfrm>
        <a:off x="2845020" y="21453"/>
        <a:ext cx="1275503" cy="689543"/>
      </dsp:txXfrm>
    </dsp:sp>
    <dsp:sp modelId="{1F124C0D-8AE8-2649-B523-F0F4134916FD}">
      <dsp:nvSpPr>
        <dsp:cNvPr id="0" name=""/>
        <dsp:cNvSpPr/>
      </dsp:nvSpPr>
      <dsp:spPr>
        <a:xfrm>
          <a:off x="2255919" y="3112910"/>
          <a:ext cx="549337" cy="54933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7EF79-BC7A-E747-AC0B-9C3F738AD3FF}">
      <dsp:nvSpPr>
        <dsp:cNvPr id="0" name=""/>
        <dsp:cNvSpPr/>
      </dsp:nvSpPr>
      <dsp:spPr>
        <a:xfrm rot="240000">
          <a:off x="882073" y="2877513"/>
          <a:ext cx="3297029" cy="2305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0A35A-1B97-5D4C-9E5A-64A2FC5CAE94}">
      <dsp:nvSpPr>
        <dsp:cNvPr id="0" name=""/>
        <dsp:cNvSpPr/>
      </dsp:nvSpPr>
      <dsp:spPr>
        <a:xfrm rot="240000">
          <a:off x="2861653" y="2301080"/>
          <a:ext cx="1315483" cy="6128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Metsien taloudelliset toiminnot</a:t>
          </a:r>
        </a:p>
      </dsp:txBody>
      <dsp:txXfrm>
        <a:off x="2891571" y="2330998"/>
        <a:ext cx="1255647" cy="553045"/>
      </dsp:txXfrm>
    </dsp:sp>
    <dsp:sp modelId="{A45FF239-9541-6949-A21D-EA74F2C679CA}">
      <dsp:nvSpPr>
        <dsp:cNvPr id="0" name=""/>
        <dsp:cNvSpPr/>
      </dsp:nvSpPr>
      <dsp:spPr>
        <a:xfrm rot="240000">
          <a:off x="2909262" y="1641875"/>
          <a:ext cx="1315483" cy="6128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Metsien tuotannolliset toiminnot</a:t>
          </a:r>
        </a:p>
      </dsp:txBody>
      <dsp:txXfrm>
        <a:off x="2939180" y="1671793"/>
        <a:ext cx="1255647" cy="553045"/>
      </dsp:txXfrm>
    </dsp:sp>
    <dsp:sp modelId="{32853273-6542-3041-B09F-3A382D6160D2}">
      <dsp:nvSpPr>
        <dsp:cNvPr id="0" name=""/>
        <dsp:cNvSpPr/>
      </dsp:nvSpPr>
      <dsp:spPr>
        <a:xfrm rot="240000">
          <a:off x="2956871" y="997319"/>
          <a:ext cx="1315483" cy="6128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Yhteiskunta- taloudelliset toiminnot</a:t>
          </a:r>
        </a:p>
      </dsp:txBody>
      <dsp:txXfrm>
        <a:off x="2986789" y="1027237"/>
        <a:ext cx="1255647" cy="553045"/>
      </dsp:txXfrm>
    </dsp:sp>
    <dsp:sp modelId="{04748E46-E8A6-EC44-A96C-969A78C92180}">
      <dsp:nvSpPr>
        <dsp:cNvPr id="0" name=""/>
        <dsp:cNvSpPr/>
      </dsp:nvSpPr>
      <dsp:spPr>
        <a:xfrm rot="240000">
          <a:off x="975595" y="2169239"/>
          <a:ext cx="1315483" cy="6128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Metsien suojelulliset toiminnot</a:t>
          </a:r>
        </a:p>
      </dsp:txBody>
      <dsp:txXfrm>
        <a:off x="1005513" y="2199157"/>
        <a:ext cx="1255647" cy="553045"/>
      </dsp:txXfrm>
    </dsp:sp>
    <dsp:sp modelId="{9DCB4853-4038-CC45-978D-31E7C94AE497}">
      <dsp:nvSpPr>
        <dsp:cNvPr id="0" name=""/>
        <dsp:cNvSpPr/>
      </dsp:nvSpPr>
      <dsp:spPr>
        <a:xfrm rot="240000">
          <a:off x="1023204" y="1510034"/>
          <a:ext cx="1315483" cy="6128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Metsien terveys ja elinvoimaisuus</a:t>
          </a:r>
        </a:p>
      </dsp:txBody>
      <dsp:txXfrm>
        <a:off x="1053122" y="1539952"/>
        <a:ext cx="1255647" cy="553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7E084-10BF-884C-B4A8-D083062F9D2A}">
      <dsp:nvSpPr>
        <dsp:cNvPr id="0" name=""/>
        <dsp:cNvSpPr/>
      </dsp:nvSpPr>
      <dsp:spPr>
        <a:xfrm>
          <a:off x="548764" y="782428"/>
          <a:ext cx="2178553" cy="19043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Biomassan tuotanto</a:t>
          </a:r>
        </a:p>
      </dsp:txBody>
      <dsp:txXfrm>
        <a:off x="1093402" y="1068078"/>
        <a:ext cx="1062045" cy="1333031"/>
      </dsp:txXfrm>
    </dsp:sp>
    <dsp:sp modelId="{2FF6A3D2-D5E8-7D49-AA3E-55F2996C739B}">
      <dsp:nvSpPr>
        <dsp:cNvPr id="0" name=""/>
        <dsp:cNvSpPr/>
      </dsp:nvSpPr>
      <dsp:spPr>
        <a:xfrm>
          <a:off x="4126" y="1189955"/>
          <a:ext cx="1089276" cy="10892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Metsä</a:t>
          </a:r>
        </a:p>
      </dsp:txBody>
      <dsp:txXfrm>
        <a:off x="163647" y="1349476"/>
        <a:ext cx="770234" cy="770234"/>
      </dsp:txXfrm>
    </dsp:sp>
    <dsp:sp modelId="{6F54E52B-9D65-5747-8DA3-210D27B1FCDC}">
      <dsp:nvSpPr>
        <dsp:cNvPr id="0" name=""/>
        <dsp:cNvSpPr/>
      </dsp:nvSpPr>
      <dsp:spPr>
        <a:xfrm>
          <a:off x="3408116" y="782428"/>
          <a:ext cx="2178553" cy="19043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Tuote 2</a:t>
          </a:r>
        </a:p>
      </dsp:txBody>
      <dsp:txXfrm>
        <a:off x="3952754" y="1068078"/>
        <a:ext cx="1062045" cy="1333031"/>
      </dsp:txXfrm>
    </dsp:sp>
    <dsp:sp modelId="{EAB29939-52A4-FB46-B615-B716E3D985B0}">
      <dsp:nvSpPr>
        <dsp:cNvPr id="0" name=""/>
        <dsp:cNvSpPr/>
      </dsp:nvSpPr>
      <dsp:spPr>
        <a:xfrm>
          <a:off x="2863477" y="1189955"/>
          <a:ext cx="1089276" cy="10892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Tuote 1</a:t>
          </a:r>
        </a:p>
      </dsp:txBody>
      <dsp:txXfrm>
        <a:off x="3022998" y="1349476"/>
        <a:ext cx="770234" cy="770234"/>
      </dsp:txXfrm>
    </dsp:sp>
    <dsp:sp modelId="{FC0FB40E-E778-3E45-9336-E5C5D3065848}">
      <dsp:nvSpPr>
        <dsp:cNvPr id="0" name=""/>
        <dsp:cNvSpPr/>
      </dsp:nvSpPr>
      <dsp:spPr>
        <a:xfrm>
          <a:off x="6267468" y="782428"/>
          <a:ext cx="2178553" cy="19043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Energian tuotanto</a:t>
          </a:r>
        </a:p>
      </dsp:txBody>
      <dsp:txXfrm>
        <a:off x="6812106" y="1068078"/>
        <a:ext cx="1062045" cy="1333031"/>
      </dsp:txXfrm>
    </dsp:sp>
    <dsp:sp modelId="{70B9741F-B26C-3749-A1EA-C88061E18ADA}">
      <dsp:nvSpPr>
        <dsp:cNvPr id="0" name=""/>
        <dsp:cNvSpPr/>
      </dsp:nvSpPr>
      <dsp:spPr>
        <a:xfrm>
          <a:off x="5722829" y="1189955"/>
          <a:ext cx="1089276" cy="10892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Loppusijoitus</a:t>
          </a:r>
        </a:p>
      </dsp:txBody>
      <dsp:txXfrm>
        <a:off x="5882350" y="1349476"/>
        <a:ext cx="770234" cy="770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C4DAB-C3CA-4F4C-A895-9F69ECD65587}">
      <dsp:nvSpPr>
        <dsp:cNvPr id="0" name=""/>
        <dsp:cNvSpPr/>
      </dsp:nvSpPr>
      <dsp:spPr>
        <a:xfrm>
          <a:off x="0" y="6013"/>
          <a:ext cx="6761358" cy="741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50B07-FEE9-2A4A-B2BF-EFDD159C0F39}">
      <dsp:nvSpPr>
        <dsp:cNvPr id="0" name=""/>
        <dsp:cNvSpPr/>
      </dsp:nvSpPr>
      <dsp:spPr>
        <a:xfrm>
          <a:off x="224312" y="172856"/>
          <a:ext cx="408239" cy="40784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B48BF-DF63-1445-8500-F82959664252}">
      <dsp:nvSpPr>
        <dsp:cNvPr id="0" name=""/>
        <dsp:cNvSpPr/>
      </dsp:nvSpPr>
      <dsp:spPr>
        <a:xfrm>
          <a:off x="856863" y="6013"/>
          <a:ext cx="5878540" cy="78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3" tIns="83383" rIns="83383" bIns="8338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Kaskadiperiaatteen </a:t>
          </a:r>
          <a:r>
            <a:rPr lang="fi-FI" sz="1400" kern="1200" dirty="0" err="1"/>
            <a:t>edistäminen</a:t>
          </a:r>
          <a:r>
            <a:rPr lang="fi-FI" sz="1400" kern="1200" dirty="0"/>
            <a:t> tavoitteena Euroopan komission kiertotaloutta koskevassa tiedonannossa (COM(2014)398) </a:t>
          </a:r>
          <a:r>
            <a:rPr lang="fi-FI" sz="1400" kern="1200" dirty="0" err="1"/>
            <a:t>seka</a:t>
          </a:r>
          <a:r>
            <a:rPr lang="fi-FI" sz="1400" kern="1200" dirty="0"/>
            <a:t>̈ </a:t>
          </a:r>
          <a:r>
            <a:rPr lang="fi-FI" sz="1400" kern="1200" dirty="0" err="1"/>
            <a:t>metsästrategiassa</a:t>
          </a:r>
          <a:r>
            <a:rPr lang="fi-FI" sz="1400" kern="1200" dirty="0"/>
            <a:t> (COM(2013)659). </a:t>
          </a:r>
        </a:p>
      </dsp:txBody>
      <dsp:txXfrm>
        <a:off x="856863" y="6013"/>
        <a:ext cx="5878540" cy="787873"/>
      </dsp:txXfrm>
    </dsp:sp>
    <dsp:sp modelId="{4DB7BE8C-0319-4EE2-9B0B-06C17357597C}">
      <dsp:nvSpPr>
        <dsp:cNvPr id="0" name=""/>
        <dsp:cNvSpPr/>
      </dsp:nvSpPr>
      <dsp:spPr>
        <a:xfrm>
          <a:off x="0" y="990855"/>
          <a:ext cx="6761358" cy="7415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8E6EC-B3D9-42E5-A626-A91C7DA0B44D}">
      <dsp:nvSpPr>
        <dsp:cNvPr id="0" name=""/>
        <dsp:cNvSpPr/>
      </dsp:nvSpPr>
      <dsp:spPr>
        <a:xfrm>
          <a:off x="224312" y="1157699"/>
          <a:ext cx="408239" cy="407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81E97-774A-42CC-95DC-FD08F481465F}">
      <dsp:nvSpPr>
        <dsp:cNvPr id="0" name=""/>
        <dsp:cNvSpPr/>
      </dsp:nvSpPr>
      <dsp:spPr>
        <a:xfrm>
          <a:off x="856863" y="990855"/>
          <a:ext cx="5878540" cy="78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3" tIns="83383" rIns="83383" bIns="8338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Komissio on linjannut, että kaskadiperiaate ei sovellu EU:n lainsäädäntöön vaan toimii suosituspohjaisena</a:t>
          </a:r>
          <a:endParaRPr lang="en-US" sz="1400" kern="1200" dirty="0"/>
        </a:p>
      </dsp:txBody>
      <dsp:txXfrm>
        <a:off x="856863" y="990855"/>
        <a:ext cx="5878540" cy="787873"/>
      </dsp:txXfrm>
    </dsp:sp>
    <dsp:sp modelId="{71AA2318-8C8F-4D1B-878B-385DFCDF1833}">
      <dsp:nvSpPr>
        <dsp:cNvPr id="0" name=""/>
        <dsp:cNvSpPr/>
      </dsp:nvSpPr>
      <dsp:spPr>
        <a:xfrm>
          <a:off x="0" y="1975697"/>
          <a:ext cx="6761358" cy="7415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D3F4A-4AA2-4167-BE7A-1A75F0D253A7}">
      <dsp:nvSpPr>
        <dsp:cNvPr id="0" name=""/>
        <dsp:cNvSpPr/>
      </dsp:nvSpPr>
      <dsp:spPr>
        <a:xfrm>
          <a:off x="224312" y="2142541"/>
          <a:ext cx="408239" cy="407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CD95F-A736-4891-963D-8F1A677A3AD6}">
      <dsp:nvSpPr>
        <dsp:cNvPr id="0" name=""/>
        <dsp:cNvSpPr/>
      </dsp:nvSpPr>
      <dsp:spPr>
        <a:xfrm>
          <a:off x="856863" y="1975697"/>
          <a:ext cx="5878540" cy="78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3" tIns="83383" rIns="83383" bIns="8338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EU:ssa kaskadikäyttö on suosituksena resurssitehokkuutta ja kestävyyttä edistävänä periaatteena</a:t>
          </a:r>
          <a:endParaRPr lang="en-US" sz="1400" kern="1200" dirty="0"/>
        </a:p>
      </dsp:txBody>
      <dsp:txXfrm>
        <a:off x="856863" y="1975697"/>
        <a:ext cx="5878540" cy="787873"/>
      </dsp:txXfrm>
    </dsp:sp>
    <dsp:sp modelId="{DA557C92-DFE2-7E46-8EED-F2A11C8089E1}">
      <dsp:nvSpPr>
        <dsp:cNvPr id="0" name=""/>
        <dsp:cNvSpPr/>
      </dsp:nvSpPr>
      <dsp:spPr>
        <a:xfrm>
          <a:off x="0" y="2960539"/>
          <a:ext cx="6761358" cy="7415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818B1-A219-EA40-9813-6394D8E39D27}">
      <dsp:nvSpPr>
        <dsp:cNvPr id="0" name=""/>
        <dsp:cNvSpPr/>
      </dsp:nvSpPr>
      <dsp:spPr>
        <a:xfrm>
          <a:off x="224312" y="3127383"/>
          <a:ext cx="408239" cy="40784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66FFA-3AC9-0448-89E1-00997C350463}">
      <dsp:nvSpPr>
        <dsp:cNvPr id="0" name=""/>
        <dsp:cNvSpPr/>
      </dsp:nvSpPr>
      <dsp:spPr>
        <a:xfrm>
          <a:off x="856863" y="2960539"/>
          <a:ext cx="5878540" cy="78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3" tIns="83383" rIns="83383" bIns="8338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Biopolttoaineita koskevassa ILUC-direktiviissä jäsenmaiden tulee huomioida kaskadikäyttö raportoidessaan jätteiden ja tähteiden käyttöä biopolttoaineiden raaka-aineena. </a:t>
          </a:r>
          <a:endParaRPr lang="fi-FI" sz="1400" kern="1200" dirty="0"/>
        </a:p>
      </dsp:txBody>
      <dsp:txXfrm>
        <a:off x="856863" y="2960539"/>
        <a:ext cx="5878540" cy="787873"/>
      </dsp:txXfrm>
    </dsp:sp>
    <dsp:sp modelId="{413E70F1-BADA-469E-9BEC-2AF6FF96DC40}">
      <dsp:nvSpPr>
        <dsp:cNvPr id="0" name=""/>
        <dsp:cNvSpPr/>
      </dsp:nvSpPr>
      <dsp:spPr>
        <a:xfrm>
          <a:off x="0" y="3945382"/>
          <a:ext cx="6761358" cy="7415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67055-5EA6-4D7C-8159-4CE3CC8FB0AC}">
      <dsp:nvSpPr>
        <dsp:cNvPr id="0" name=""/>
        <dsp:cNvSpPr/>
      </dsp:nvSpPr>
      <dsp:spPr>
        <a:xfrm>
          <a:off x="224312" y="4112226"/>
          <a:ext cx="408239" cy="407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6B457-7CFA-40FD-B563-E139F0DD9B66}">
      <dsp:nvSpPr>
        <dsp:cNvPr id="0" name=""/>
        <dsp:cNvSpPr/>
      </dsp:nvSpPr>
      <dsp:spPr>
        <a:xfrm>
          <a:off x="856863" y="3945382"/>
          <a:ext cx="5878540" cy="787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383" tIns="83383" rIns="83383" bIns="8338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EU:n jätedirektiivissä asetetaan tavoitteeksi, että 70 % rakennus- ja purkujätteestä tulisi kierrättää tai käyttää muutoin materiaalina hyödyksi vuoteen 2020 mennessä </a:t>
          </a:r>
          <a:endParaRPr lang="en-US" sz="1400" kern="1200" dirty="0"/>
        </a:p>
      </dsp:txBody>
      <dsp:txXfrm>
        <a:off x="856863" y="3945382"/>
        <a:ext cx="5878540" cy="787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CBB6C-159E-2844-ABF7-167A8A31768B}">
      <dsp:nvSpPr>
        <dsp:cNvPr id="0" name=""/>
        <dsp:cNvSpPr/>
      </dsp:nvSpPr>
      <dsp:spPr>
        <a:xfrm>
          <a:off x="349127" y="0"/>
          <a:ext cx="2327514" cy="334440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827B65-0494-C746-AFF9-EE9EC26C6992}">
      <dsp:nvSpPr>
        <dsp:cNvPr id="0" name=""/>
        <dsp:cNvSpPr/>
      </dsp:nvSpPr>
      <dsp:spPr>
        <a:xfrm>
          <a:off x="1163757" y="334767"/>
          <a:ext cx="1512884" cy="4755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1. </a:t>
          </a:r>
          <a:r>
            <a:rPr lang="fi-FI" sz="1200" kern="1200"/>
            <a:t>prevention</a:t>
          </a:r>
        </a:p>
      </dsp:txBody>
      <dsp:txXfrm>
        <a:off x="1186971" y="357981"/>
        <a:ext cx="1466456" cy="429104"/>
      </dsp:txXfrm>
    </dsp:sp>
    <dsp:sp modelId="{4ADB797D-8B21-074E-9F8B-3F01EFEB1CDE}">
      <dsp:nvSpPr>
        <dsp:cNvPr id="0" name=""/>
        <dsp:cNvSpPr/>
      </dsp:nvSpPr>
      <dsp:spPr>
        <a:xfrm>
          <a:off x="1163757" y="869741"/>
          <a:ext cx="1512884" cy="4755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2. preparation for re-use</a:t>
          </a:r>
        </a:p>
      </dsp:txBody>
      <dsp:txXfrm>
        <a:off x="1186971" y="892955"/>
        <a:ext cx="1466456" cy="429104"/>
      </dsp:txXfrm>
    </dsp:sp>
    <dsp:sp modelId="{F27E0216-1B2E-4446-A5CC-18B9216A2CB7}">
      <dsp:nvSpPr>
        <dsp:cNvPr id="0" name=""/>
        <dsp:cNvSpPr/>
      </dsp:nvSpPr>
      <dsp:spPr>
        <a:xfrm>
          <a:off x="1163757" y="1404716"/>
          <a:ext cx="1512884" cy="4755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3. recycling</a:t>
          </a:r>
        </a:p>
      </dsp:txBody>
      <dsp:txXfrm>
        <a:off x="1186971" y="1427930"/>
        <a:ext cx="1466456" cy="429104"/>
      </dsp:txXfrm>
    </dsp:sp>
    <dsp:sp modelId="{C1E3B5D2-BE84-2545-84BF-E46CDB07510B}">
      <dsp:nvSpPr>
        <dsp:cNvPr id="0" name=""/>
        <dsp:cNvSpPr/>
      </dsp:nvSpPr>
      <dsp:spPr>
        <a:xfrm>
          <a:off x="1163757" y="1939690"/>
          <a:ext cx="1512884" cy="4755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4. </a:t>
          </a:r>
          <a:r>
            <a:rPr lang="fi-FI" sz="1200" kern="1200" dirty="0" err="1"/>
            <a:t>other</a:t>
          </a:r>
          <a:r>
            <a:rPr lang="fi-FI" sz="1200" kern="1200" dirty="0"/>
            <a:t> </a:t>
          </a:r>
          <a:r>
            <a:rPr lang="fi-FI" sz="1200" kern="1200" dirty="0" err="1"/>
            <a:t>recovery</a:t>
          </a:r>
          <a:endParaRPr lang="fi-FI" sz="1200" kern="1200" dirty="0"/>
        </a:p>
      </dsp:txBody>
      <dsp:txXfrm>
        <a:off x="1186971" y="1962904"/>
        <a:ext cx="1466456" cy="429104"/>
      </dsp:txXfrm>
    </dsp:sp>
    <dsp:sp modelId="{CC3BF83F-2820-F845-8D0C-C1F0956DC720}">
      <dsp:nvSpPr>
        <dsp:cNvPr id="0" name=""/>
        <dsp:cNvSpPr/>
      </dsp:nvSpPr>
      <dsp:spPr>
        <a:xfrm>
          <a:off x="1163757" y="2474665"/>
          <a:ext cx="1512884" cy="4755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5. final treatment</a:t>
          </a:r>
        </a:p>
      </dsp:txBody>
      <dsp:txXfrm>
        <a:off x="1186971" y="2497879"/>
        <a:ext cx="1466456" cy="4291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45281-64EB-8045-8D63-BD8E1E02B164}">
      <dsp:nvSpPr>
        <dsp:cNvPr id="0" name=""/>
        <dsp:cNvSpPr/>
      </dsp:nvSpPr>
      <dsp:spPr>
        <a:xfrm>
          <a:off x="-446043" y="0"/>
          <a:ext cx="3905675" cy="39056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4907B-EF40-2E4D-8826-5E3CA021E6DE}">
      <dsp:nvSpPr>
        <dsp:cNvPr id="0" name=""/>
        <dsp:cNvSpPr/>
      </dsp:nvSpPr>
      <dsp:spPr>
        <a:xfrm>
          <a:off x="588131" y="390948"/>
          <a:ext cx="4376013" cy="2776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/>
            <a:t>ToSIA-laskentamallia kokeiltiin Pohjois-Karjalassa: Case metsäenergia Pohjois-Karjala</a:t>
          </a:r>
          <a:endParaRPr lang="fi-FI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Kokeessa testattiin laskentamallin käyttöä 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Kaikissa tapauksissa ketju päättyi biomassan hyödyntämiseen lämpöenergiana ja valtaosa päästöistä syntyi vasta tässä vaiheessa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Materiaalin hyödyntämisketjun kasvattaminen lisäsi materiaalin kuljetusta ja siitä aiheutuvia päästöjä. Kuljetuksen osuus päästöistä oli kuitenkin laskelman mukaan varsin vähäinen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Tutkimuksen mukaan mitä korkeamman jalostusasteen tuote sitä suurempi tuotannon rahallinen arvo ja tässä tapauksessa korkea jalostusarvo lisäsi myös tuotteisiin sisältyviä tuotantokustannuksia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Kaskadikäytön lisääminen kuitenkin vähensi henkilötyövuotta kohti laskettuja hiilidioksidipäästöjä</a:t>
          </a:r>
        </a:p>
      </dsp:txBody>
      <dsp:txXfrm>
        <a:off x="723678" y="526495"/>
        <a:ext cx="4104919" cy="2505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22.9.2020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22.9.2020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57800"/>
            <a:ext cx="5359363" cy="87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2" y="5352837"/>
            <a:ext cx="4704659" cy="7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5788" y="3044918"/>
            <a:ext cx="470042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22.9.2020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hyperlink" Target="http://tosia.efi.int/installation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apio.fi/wp-content/uploads/2016/01/biotalouden-kest&#228;vyys.pdf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apio.fi/wp-content/uploads/2016/01/biotalouden-kest%C3%A4vyys.pdf" TargetMode="External"/><Relationship Id="rId2" Type="http://schemas.openxmlformats.org/officeDocument/2006/relationships/hyperlink" Target="https://helda.helsinki.fi/bitstream/handle/10138/224563/SYKEra_27_2017.pdf?sequence=1&amp;isAllowed=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ations.europa.eu/en/publication-detail/-/publication/04c3a181-4e3d-11e6-89bd-01aa75ed71a1" TargetMode="External"/><Relationship Id="rId5" Type="http://schemas.openxmlformats.org/officeDocument/2006/relationships/hyperlink" Target="https://www.vtt.fi/inf/julkaisut/muut/2015/VTT-R-03979-15.pdf" TargetMode="External"/><Relationship Id="rId4" Type="http://schemas.openxmlformats.org/officeDocument/2006/relationships/hyperlink" Target="https://www.mtk.fi/-/uusiutuvan-energian-eu-kestavyyskriteerit-uhkaavat-rajoittaa-puuaineksen-ja-turvemaiden-energiakaytto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+mj-lt"/>
                <a:cs typeface="Calibri Light"/>
              </a:rPr>
              <a:t>Kaskadikäyttö</a:t>
            </a:r>
            <a:endParaRPr lang="fi-FI" dirty="0">
              <a:latin typeface="+mj-lt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" dirty="0">
                <a:solidFill>
                  <a:srgbClr val="000000"/>
                </a:solidFill>
              </a:rPr>
              <a:t>ja miten se liittyy nykyaikaiseen puunjalostukseen</a:t>
            </a:r>
          </a:p>
          <a:p>
            <a:endParaRPr lang="fi-FI" dirty="0">
              <a:solidFill>
                <a:srgbClr val="000000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22.9.2020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1520065-BDB5-3848-8337-6754EE055EFE}"/>
              </a:ext>
            </a:extLst>
          </p:cNvPr>
          <p:cNvSpPr txBox="1"/>
          <p:nvPr/>
        </p:nvSpPr>
        <p:spPr>
          <a:xfrm>
            <a:off x="3243296" y="4888468"/>
            <a:ext cx="570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Nina Kokkonen &amp; Miika Näsi, Hämeen ammattikorkeakoulu</a:t>
            </a:r>
          </a:p>
        </p:txBody>
      </p:sp>
    </p:spTree>
    <p:extLst>
      <p:ext uri="{BB962C8B-B14F-4D97-AF65-F5344CB8AC3E}">
        <p14:creationId xmlns:p14="http://schemas.microsoft.com/office/powerpoint/2010/main" val="39618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29F2-2114-4BE9-999A-AFCBD8AF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  <a:ln>
            <a:noFill/>
          </a:ln>
        </p:spPr>
        <p:txBody>
          <a:bodyPr>
            <a:noAutofit/>
          </a:bodyPr>
          <a:lstStyle/>
          <a:p>
            <a:br>
              <a:rPr lang="en-GB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r>
              <a:rPr lang="fi-FI">
                <a:latin typeface="+mj-lt"/>
              </a:rPr>
              <a:t>Kaskadikäyttö ja EU</a:t>
            </a: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br>
              <a:rPr lang="fi-FI">
                <a:latin typeface="+mj-lt"/>
              </a:rPr>
            </a:br>
            <a:endParaRPr lang="fi-FI" dirty="0">
              <a:latin typeface="+mj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0134E1-006A-456B-B457-3548AFD19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685709"/>
              </p:ext>
            </p:extLst>
          </p:nvPr>
        </p:nvGraphicFramePr>
        <p:xfrm>
          <a:off x="4861931" y="1059365"/>
          <a:ext cx="6761358" cy="473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Kuva 24">
            <a:extLst>
              <a:ext uri="{FF2B5EF4-FFF2-40B4-BE49-F238E27FC236}">
                <a16:creationId xmlns:a16="http://schemas.microsoft.com/office/drawing/2014/main" id="{3367AE81-88AD-4818-8869-B2FEB3EF71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8711" y="1554023"/>
            <a:ext cx="4089451" cy="35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4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A0C40F-78C7-428B-9E0D-0538B444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HIILENSIDONTA JA YMPÄRISTÖ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59681A-4B4D-4B22-9679-43C26F1A7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434" y="1907817"/>
            <a:ext cx="8655204" cy="385178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fi-FI" sz="2200" dirty="0"/>
              <a:t>Biotaloudessa </a:t>
            </a:r>
            <a:r>
              <a:rPr lang="fi-FI" sz="2200" b="1" dirty="0"/>
              <a:t>kaskadikäytöllä on merkitystä myös hiilen sidonnalle</a:t>
            </a:r>
            <a:r>
              <a:rPr lang="fi-FI" sz="2200" dirty="0"/>
              <a:t>.</a:t>
            </a:r>
          </a:p>
          <a:p>
            <a:r>
              <a:rPr lang="fi-FI" sz="2200" dirty="0"/>
              <a:t>Kaskadikäytön </a:t>
            </a:r>
            <a:r>
              <a:rPr lang="fi-FI" sz="2200" b="1" dirty="0"/>
              <a:t>mahdollinen hyöty </a:t>
            </a:r>
            <a:r>
              <a:rPr lang="fi-FI" sz="2200" dirty="0"/>
              <a:t>syntyy siitä, että orgaaninen aines säilyy tuotteissa ja kaskadissa mahdollisimman pitkään eikä vapaudu ilmaan lämpöä sitovaksi hiilidioksidiksi. </a:t>
            </a:r>
          </a:p>
          <a:p>
            <a:pPr lvl="1"/>
            <a:r>
              <a:rPr lang="fi-FI" sz="1800" dirty="0"/>
              <a:t>HYÖTY EI OLE AUTOMAATTINEN VAAN TARKASTELTAVA TAPAUSKOHTAISESTI JA KRIITTISESTI!	</a:t>
            </a:r>
          </a:p>
          <a:p>
            <a:r>
              <a:rPr lang="fi-FI" sz="2200" dirty="0"/>
              <a:t>Ekologisen kestävyyden indikaattorina on kuitenkin yritetty käyttää ketjun tuottamaa hiilidioksidimäärää.</a:t>
            </a:r>
          </a:p>
          <a:p>
            <a:r>
              <a:rPr lang="fi-FI" sz="2200" dirty="0"/>
              <a:t>Yleisesti ottaen ympäristön tilan heikkenemisen on todettu vähenevän, mikäli puunkäytössä on useita kaskadiportaita ennen raaka-aineen lopullista käyttöä energiana.</a:t>
            </a:r>
          </a:p>
          <a:p>
            <a:r>
              <a:rPr lang="fi-FI" sz="2200" b="1" dirty="0" err="1"/>
              <a:t>Jätedirektiivi</a:t>
            </a:r>
            <a:r>
              <a:rPr lang="fi-FI" sz="2200" b="1" dirty="0"/>
              <a:t> </a:t>
            </a:r>
            <a:r>
              <a:rPr lang="fi-FI" sz="2200" dirty="0"/>
              <a:t>kuitenkin sallii poikkeamisen </a:t>
            </a:r>
            <a:r>
              <a:rPr lang="fi-FI" sz="2200" dirty="0" err="1"/>
              <a:t>tästa</a:t>
            </a:r>
            <a:r>
              <a:rPr lang="fi-FI" sz="2200" dirty="0"/>
              <a:t>̈ </a:t>
            </a:r>
            <a:r>
              <a:rPr lang="fi-FI" sz="2200" dirty="0" err="1"/>
              <a:t>järjestyksesta</a:t>
            </a:r>
            <a:r>
              <a:rPr lang="fi-FI" sz="2200" dirty="0"/>
              <a:t>̈, jos se on perusteltua </a:t>
            </a:r>
            <a:r>
              <a:rPr lang="fi-FI" sz="2200" b="1" dirty="0"/>
              <a:t>elinkaariajattelun</a:t>
            </a:r>
            <a:r>
              <a:rPr lang="fi-FI" sz="2200" dirty="0"/>
              <a:t> mukaisesti, huomioitaessa kokonaisvaikutukset </a:t>
            </a:r>
            <a:r>
              <a:rPr lang="fi-FI" sz="2200" dirty="0" err="1"/>
              <a:t>ympäristöön</a:t>
            </a:r>
            <a:r>
              <a:rPr lang="fi-FI" sz="2200" dirty="0"/>
              <a:t>. </a:t>
            </a:r>
          </a:p>
          <a:p>
            <a:endParaRPr lang="fi-FI" sz="2400" dirty="0"/>
          </a:p>
        </p:txBody>
      </p:sp>
      <p:graphicFrame>
        <p:nvGraphicFramePr>
          <p:cNvPr id="5" name="Sisällön paikkamerkki 3">
            <a:extLst>
              <a:ext uri="{FF2B5EF4-FFF2-40B4-BE49-F238E27FC236}">
                <a16:creationId xmlns:a16="http://schemas.microsoft.com/office/drawing/2014/main" id="{BBC97AB6-8FA3-5648-9C3D-ABAF6F8B2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74946"/>
              </p:ext>
            </p:extLst>
          </p:nvPr>
        </p:nvGraphicFramePr>
        <p:xfrm>
          <a:off x="0" y="1907817"/>
          <a:ext cx="2676642" cy="334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77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814C6-F8F7-8245-BB23-5742B4F0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j-lt"/>
              </a:rPr>
              <a:t>Suomen erityispiirteitä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10A36C-62C3-DB4C-9532-593548AFF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err="1"/>
              <a:t>Hyötykäytto</a:t>
            </a:r>
            <a:r>
              <a:rPr lang="fi-FI" sz="2400" dirty="0"/>
              <a:t>̈ sivuvirroista valtaosin puutuoteteollisuudesta massateollisuuteen </a:t>
            </a:r>
          </a:p>
          <a:p>
            <a:r>
              <a:rPr lang="fi-FI" sz="2400" dirty="0"/>
              <a:t>Puun </a:t>
            </a:r>
            <a:r>
              <a:rPr lang="fi-FI" sz="2400" dirty="0" err="1"/>
              <a:t>energiakäytto</a:t>
            </a:r>
            <a:r>
              <a:rPr lang="fi-FI" sz="2400" dirty="0"/>
              <a:t>̈ </a:t>
            </a:r>
            <a:r>
              <a:rPr lang="fi-FI" sz="2400" dirty="0" err="1"/>
              <a:t>pääasiassa</a:t>
            </a:r>
            <a:r>
              <a:rPr lang="fi-FI" sz="2400" dirty="0"/>
              <a:t> </a:t>
            </a:r>
            <a:r>
              <a:rPr lang="fi-FI" sz="2400" dirty="0" err="1"/>
              <a:t>tähteita</a:t>
            </a:r>
            <a:r>
              <a:rPr lang="fi-FI" sz="2400" dirty="0"/>
              <a:t>̈ ja sivuvirtoja, integroitu </a:t>
            </a:r>
            <a:r>
              <a:rPr lang="fi-FI" sz="2400" dirty="0" err="1"/>
              <a:t>metsäteollisuuden</a:t>
            </a:r>
            <a:r>
              <a:rPr lang="fi-FI" sz="2400" dirty="0"/>
              <a:t> kokonaisuuteen </a:t>
            </a:r>
          </a:p>
          <a:p>
            <a:r>
              <a:rPr lang="fi-FI" sz="2400" dirty="0"/>
              <a:t>Kemiallisen </a:t>
            </a:r>
            <a:r>
              <a:rPr lang="fi-FI" sz="2400" dirty="0" err="1"/>
              <a:t>metsäteollisuuden</a:t>
            </a:r>
            <a:r>
              <a:rPr lang="fi-FI" sz="2400" dirty="0"/>
              <a:t> tuotteista suuri osuus </a:t>
            </a:r>
            <a:r>
              <a:rPr lang="fi-FI" sz="2400" dirty="0" err="1"/>
              <a:t>viedään</a:t>
            </a:r>
            <a:r>
              <a:rPr lang="fi-FI" sz="2400" dirty="0"/>
              <a:t> ulkomaille selluna, paperina ja kartonkina, mekaanisen </a:t>
            </a:r>
            <a:r>
              <a:rPr lang="fi-FI" sz="2400" dirty="0" err="1"/>
              <a:t>metsäteollisuuden</a:t>
            </a:r>
            <a:r>
              <a:rPr lang="fi-FI" sz="2400" dirty="0"/>
              <a:t> tuotteista </a:t>
            </a:r>
            <a:r>
              <a:rPr lang="fi-FI" sz="2400" dirty="0" err="1"/>
              <a:t>viedään</a:t>
            </a:r>
            <a:r>
              <a:rPr lang="fi-FI" sz="2400" dirty="0"/>
              <a:t> eniten sahatavaraa </a:t>
            </a:r>
          </a:p>
          <a:p>
            <a:r>
              <a:rPr lang="fi-FI" sz="2400" dirty="0" err="1"/>
              <a:t>Primäärista</a:t>
            </a:r>
            <a:r>
              <a:rPr lang="fi-FI" sz="2400" dirty="0"/>
              <a:t>̈/puhdasta puutavaraa saatavilla puun </a:t>
            </a:r>
            <a:r>
              <a:rPr lang="fi-FI" sz="2400" dirty="0" err="1"/>
              <a:t>uusiokäytto</a:t>
            </a:r>
            <a:r>
              <a:rPr lang="fi-FI" sz="2400" dirty="0"/>
              <a:t>̈ ei taloudellisesti kiinnostavaa </a:t>
            </a:r>
          </a:p>
          <a:p>
            <a:pPr marL="0" indent="0">
              <a:buNone/>
            </a:pPr>
            <a:r>
              <a:rPr lang="fi-FI" sz="1800" dirty="0"/>
              <a:t>CC - Kati Koponen, VTT (opiskelijoiden haastattelemana)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949C43-83EF-3849-9CC8-8D03642F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kiertotalousamk.fi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73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2561B6-29B7-214B-9D8F-668474CE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j-lt"/>
              </a:rPr>
              <a:t>Haasteita puumateriaalien osalta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5BCAA-747E-4244-8927-0D823FE0E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3009"/>
          </a:xfrm>
        </p:spPr>
        <p:txBody>
          <a:bodyPr>
            <a:normAutofit/>
          </a:bodyPr>
          <a:lstStyle/>
          <a:p>
            <a:r>
              <a:rPr lang="fi-FI" dirty="0"/>
              <a:t>Paikalliset olosuhteet ja markkinat vaativat aluekohtaisia ratkaisuja </a:t>
            </a:r>
          </a:p>
          <a:p>
            <a:r>
              <a:rPr lang="fi-FI" dirty="0" err="1"/>
              <a:t>Käytettyjen</a:t>
            </a:r>
            <a:r>
              <a:rPr lang="fi-FI" dirty="0"/>
              <a:t> puujakeiden laatu, haitta-aineet jakeissa</a:t>
            </a:r>
          </a:p>
          <a:p>
            <a:r>
              <a:rPr lang="fi-FI" dirty="0"/>
              <a:t>Logistiikka, pitkät välimatkat</a:t>
            </a:r>
          </a:p>
          <a:p>
            <a:r>
              <a:rPr lang="fi-FI" dirty="0"/>
              <a:t>Monimutkaiset tuoteketjut</a:t>
            </a:r>
          </a:p>
          <a:p>
            <a:r>
              <a:rPr lang="fi-FI" dirty="0"/>
              <a:t>Biomassan </a:t>
            </a:r>
            <a:r>
              <a:rPr lang="fi-FI" dirty="0" err="1"/>
              <a:t>käyttöa</a:t>
            </a:r>
            <a:r>
              <a:rPr lang="fi-FI" dirty="0"/>
              <a:t>̈ tuotteiksi ja energiaksi </a:t>
            </a:r>
            <a:r>
              <a:rPr lang="fi-FI" dirty="0" err="1"/>
              <a:t>säädellään</a:t>
            </a:r>
            <a:r>
              <a:rPr lang="fi-FI" dirty="0"/>
              <a:t> erikseen, ei </a:t>
            </a:r>
            <a:r>
              <a:rPr lang="fi-FI" dirty="0" err="1"/>
              <a:t>yhtenäisia</a:t>
            </a:r>
            <a:r>
              <a:rPr lang="fi-FI" dirty="0"/>
              <a:t>̈ ohjauskeinoja </a:t>
            </a:r>
          </a:p>
          <a:p>
            <a:r>
              <a:rPr lang="fi-FI" dirty="0"/>
              <a:t>Bioenergian tuet vaikuttavat biomassan </a:t>
            </a:r>
            <a:r>
              <a:rPr lang="fi-FI" dirty="0" err="1"/>
              <a:t>materiaalikäyttöön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sz="1500" dirty="0" err="1"/>
              <a:t>Lähde</a:t>
            </a:r>
            <a:r>
              <a:rPr lang="fi-FI" sz="1500" dirty="0"/>
              <a:t>: EU komissio, </a:t>
            </a:r>
            <a:r>
              <a:rPr lang="fi-FI" sz="1500" dirty="0" err="1"/>
              <a:t>Study</a:t>
            </a:r>
            <a:r>
              <a:rPr lang="fi-FI" sz="1500" dirty="0"/>
              <a:t> on </a:t>
            </a:r>
            <a:r>
              <a:rPr lang="fi-FI" sz="1500" dirty="0" err="1"/>
              <a:t>the</a:t>
            </a:r>
            <a:r>
              <a:rPr lang="fi-FI" sz="1500" dirty="0"/>
              <a:t> </a:t>
            </a:r>
            <a:r>
              <a:rPr lang="fi-FI" sz="1500" dirty="0" err="1"/>
              <a:t>optimised</a:t>
            </a:r>
            <a:r>
              <a:rPr lang="fi-FI" sz="1500" dirty="0"/>
              <a:t> </a:t>
            </a:r>
            <a:r>
              <a:rPr lang="fi-FI" sz="1500" dirty="0" err="1"/>
              <a:t>cascading</a:t>
            </a:r>
            <a:r>
              <a:rPr lang="fi-FI" sz="1500" dirty="0"/>
              <a:t> </a:t>
            </a:r>
            <a:r>
              <a:rPr lang="fi-FI" sz="1500" dirty="0" err="1"/>
              <a:t>use</a:t>
            </a:r>
            <a:r>
              <a:rPr lang="fi-FI" sz="1500" dirty="0"/>
              <a:t> of </a:t>
            </a:r>
            <a:r>
              <a:rPr lang="fi-FI" sz="1500" dirty="0" err="1"/>
              <a:t>wood</a:t>
            </a:r>
            <a:endParaRPr lang="fi-FI" sz="1500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DA8D9E5-0DDE-8C45-BFAD-D8F587B2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9155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3B932A-BC01-40B4-B735-9BEAEADF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latin typeface="+mj-lt"/>
              </a:rPr>
              <a:t>ToSIA</a:t>
            </a:r>
            <a:r>
              <a:rPr lang="fi-FI" dirty="0">
                <a:latin typeface="+mj-lt"/>
              </a:rPr>
              <a:t>-laskentamalli ja sen soveltaminen kaskadikäytön mittaamiseen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793DB3-E7F2-4438-AFAB-46A286AB4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791049"/>
            <a:ext cx="5181600" cy="419979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err="1"/>
              <a:t>ToSIA</a:t>
            </a:r>
            <a:r>
              <a:rPr lang="en-GB" b="1" dirty="0"/>
              <a:t>: Tool for sustainability impact assessment </a:t>
            </a:r>
            <a:r>
              <a:rPr lang="fi-FI" b="1" dirty="0"/>
              <a:t>for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forestry</a:t>
            </a:r>
            <a:r>
              <a:rPr lang="fi-FI" b="1" dirty="0"/>
              <a:t> </a:t>
            </a:r>
            <a:r>
              <a:rPr lang="fi-FI" b="1" dirty="0" err="1"/>
              <a:t>sector</a:t>
            </a:r>
            <a:r>
              <a:rPr lang="fi-FI" b="1" dirty="0"/>
              <a:t>.</a:t>
            </a:r>
            <a:endParaRPr lang="en-GB" b="1" dirty="0"/>
          </a:p>
          <a:p>
            <a:r>
              <a:rPr lang="fi-FI" dirty="0"/>
              <a:t>Indikaattoreina käytetään taloudellista, sosiaalista ja ekologista- kestävyyttä</a:t>
            </a:r>
          </a:p>
          <a:p>
            <a:r>
              <a:rPr lang="fi-FI" dirty="0"/>
              <a:t>Pystytään käyttämään myös kaskadin hyödyn laskemiseen.</a:t>
            </a:r>
          </a:p>
          <a:p>
            <a:r>
              <a:rPr lang="fi-FI" dirty="0"/>
              <a:t>Tämä arvo toimi taloudellisen kestävyyden indikaattorina. </a:t>
            </a:r>
          </a:p>
          <a:p>
            <a:r>
              <a:rPr lang="fi-FI" dirty="0"/>
              <a:t>Sosiaalisen kestävyyden indikaattorina käytettiin työllisyyttä. Siinä energiantuotanto oli suhteellisesti vahvempi kuin pääomavaltainen sellu- ja paperiteollisuus</a:t>
            </a:r>
          </a:p>
          <a:p>
            <a:r>
              <a:rPr lang="fi-FI" dirty="0"/>
              <a:t>Ekologisen kestävyyden indikaattorina käytettiin ketjun tuottamaa hiilidioksidimäärää</a:t>
            </a:r>
          </a:p>
          <a:p>
            <a:r>
              <a:rPr lang="fi-FI" dirty="0"/>
              <a:t>Demo: </a:t>
            </a:r>
            <a:r>
              <a:rPr lang="fi-FI" dirty="0">
                <a:hlinkClick r:id="rId2"/>
              </a:rPr>
              <a:t>http://tosia.efi.int/installation.html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A19EC20-1542-5846-8F14-DE6ADF8D03B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0501942"/>
              </p:ext>
            </p:extLst>
          </p:nvPr>
        </p:nvGraphicFramePr>
        <p:xfrm>
          <a:off x="713678" y="1579175"/>
          <a:ext cx="4518102" cy="390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434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B3C1-A63D-4CDE-A7D4-7883395D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Johtopäätöksiä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CBC64-115A-406B-911D-57CAEB156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230" y="2437547"/>
            <a:ext cx="9542259" cy="3215749"/>
          </a:xfrm>
        </p:spPr>
        <p:txBody>
          <a:bodyPr vert="horz" lIns="91440" tIns="45720" rIns="91440" bIns="45720" rtlCol="0">
            <a:noAutofit/>
          </a:bodyPr>
          <a:lstStyle/>
          <a:p>
            <a:endParaRPr lang="en-US" sz="2000" dirty="0"/>
          </a:p>
          <a:p>
            <a:r>
              <a:rPr lang="en-US" sz="2000" dirty="0" err="1"/>
              <a:t>Periaate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ole </a:t>
            </a:r>
            <a:r>
              <a:rPr lang="en-US" sz="2000" dirty="0" err="1"/>
              <a:t>uhkaava</a:t>
            </a:r>
            <a:r>
              <a:rPr lang="en-US" sz="2000" dirty="0"/>
              <a:t> </a:t>
            </a:r>
            <a:r>
              <a:rPr lang="en-US" sz="2000" dirty="0" err="1"/>
              <a:t>metsätalouden</a:t>
            </a:r>
            <a:r>
              <a:rPr lang="en-US" sz="2000" dirty="0"/>
              <a:t> </a:t>
            </a:r>
            <a:r>
              <a:rPr lang="en-US" sz="2000" dirty="0" err="1"/>
              <a:t>kannalta</a:t>
            </a:r>
            <a:r>
              <a:rPr lang="en-US" sz="2000" dirty="0"/>
              <a:t> </a:t>
            </a:r>
            <a:r>
              <a:rPr lang="en-US" sz="2000" dirty="0" err="1"/>
              <a:t>sillä</a:t>
            </a:r>
            <a:r>
              <a:rPr lang="en-US" sz="2000" dirty="0"/>
              <a:t> </a:t>
            </a:r>
            <a:r>
              <a:rPr lang="en-US" sz="2000" dirty="0" err="1"/>
              <a:t>energiapuuta</a:t>
            </a:r>
            <a:r>
              <a:rPr lang="en-US" sz="2000" dirty="0"/>
              <a:t> ja </a:t>
            </a:r>
            <a:r>
              <a:rPr lang="en-US" sz="2000" dirty="0" err="1"/>
              <a:t>energiaan</a:t>
            </a:r>
            <a:r>
              <a:rPr lang="en-US" sz="2000" dirty="0"/>
              <a:t> </a:t>
            </a:r>
            <a:r>
              <a:rPr lang="en-US" sz="2000" dirty="0" err="1"/>
              <a:t>käytettävää</a:t>
            </a:r>
            <a:r>
              <a:rPr lang="en-US" sz="2000" dirty="0"/>
              <a:t> </a:t>
            </a:r>
            <a:r>
              <a:rPr lang="en-US" sz="2000" dirty="0" err="1"/>
              <a:t>materiaalia</a:t>
            </a:r>
            <a:r>
              <a:rPr lang="en-US" sz="2000" dirty="0"/>
              <a:t> </a:t>
            </a:r>
            <a:r>
              <a:rPr lang="en-US" sz="2000" dirty="0" err="1"/>
              <a:t>kyllä</a:t>
            </a:r>
            <a:r>
              <a:rPr lang="en-US" sz="2000" dirty="0"/>
              <a:t> </a:t>
            </a:r>
            <a:r>
              <a:rPr lang="en-US" sz="2000" dirty="0" err="1"/>
              <a:t>riittää</a:t>
            </a:r>
            <a:r>
              <a:rPr lang="en-US" sz="2000" dirty="0"/>
              <a:t> ja </a:t>
            </a:r>
            <a:r>
              <a:rPr lang="en-US" sz="2000" dirty="0" err="1"/>
              <a:t>puuta</a:t>
            </a:r>
            <a:r>
              <a:rPr lang="en-US" sz="2000" dirty="0"/>
              <a:t> </a:t>
            </a:r>
            <a:r>
              <a:rPr lang="en-US" sz="2000" dirty="0" err="1"/>
              <a:t>tullaan</a:t>
            </a:r>
            <a:r>
              <a:rPr lang="en-US" sz="2000" dirty="0"/>
              <a:t> </a:t>
            </a:r>
            <a:r>
              <a:rPr lang="en-US" sz="2000" dirty="0" err="1"/>
              <a:t>kuluttamaan</a:t>
            </a:r>
            <a:r>
              <a:rPr lang="en-US" sz="2000" dirty="0"/>
              <a:t> </a:t>
            </a:r>
            <a:r>
              <a:rPr lang="en-US" sz="2000" dirty="0" err="1"/>
              <a:t>paljon</a:t>
            </a:r>
            <a:r>
              <a:rPr lang="en-US" sz="2000" dirty="0"/>
              <a:t> </a:t>
            </a:r>
            <a:r>
              <a:rPr lang="en-US" sz="2000" dirty="0" err="1"/>
              <a:t>vielä</a:t>
            </a:r>
            <a:r>
              <a:rPr lang="en-US" sz="2000" dirty="0"/>
              <a:t> </a:t>
            </a:r>
            <a:r>
              <a:rPr lang="en-US" sz="2000" dirty="0" err="1"/>
              <a:t>jatkossakin</a:t>
            </a:r>
            <a:endParaRPr lang="en-US" sz="2000" dirty="0"/>
          </a:p>
          <a:p>
            <a:r>
              <a:rPr lang="en-US" sz="2000" dirty="0" err="1"/>
              <a:t>Kestävän</a:t>
            </a:r>
            <a:r>
              <a:rPr lang="en-US" sz="2000" dirty="0"/>
              <a:t> </a:t>
            </a:r>
            <a:r>
              <a:rPr lang="en-US" sz="2000" dirty="0" err="1"/>
              <a:t>kehityksen</a:t>
            </a:r>
            <a:r>
              <a:rPr lang="en-US" sz="2000" dirty="0"/>
              <a:t> </a:t>
            </a:r>
            <a:r>
              <a:rPr lang="en-US" sz="2000" dirty="0" err="1"/>
              <a:t>kannalta</a:t>
            </a:r>
            <a:r>
              <a:rPr lang="en-US" sz="2000" dirty="0"/>
              <a:t> </a:t>
            </a:r>
            <a:r>
              <a:rPr lang="en-US" sz="2000" dirty="0" err="1"/>
              <a:t>periaate</a:t>
            </a:r>
            <a:r>
              <a:rPr lang="en-US" sz="2000" dirty="0"/>
              <a:t> on </a:t>
            </a:r>
            <a:r>
              <a:rPr lang="en-US" sz="2000" dirty="0" err="1"/>
              <a:t>erityisen</a:t>
            </a:r>
            <a:r>
              <a:rPr lang="en-US" sz="2000" dirty="0"/>
              <a:t> </a:t>
            </a:r>
            <a:r>
              <a:rPr lang="en-US" sz="2000" dirty="0" err="1"/>
              <a:t>hyvä</a:t>
            </a:r>
            <a:r>
              <a:rPr lang="en-US" sz="2000" dirty="0"/>
              <a:t> </a:t>
            </a:r>
            <a:r>
              <a:rPr lang="en-US" sz="2000" dirty="0" err="1"/>
              <a:t>sillä</a:t>
            </a:r>
            <a:r>
              <a:rPr lang="en-US" sz="2000" dirty="0"/>
              <a:t>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avulla</a:t>
            </a:r>
            <a:r>
              <a:rPr lang="en-US" sz="2000" dirty="0"/>
              <a:t> </a:t>
            </a:r>
            <a:r>
              <a:rPr lang="en-US" sz="2000" dirty="0" err="1"/>
              <a:t>pyritään</a:t>
            </a:r>
            <a:r>
              <a:rPr lang="en-US" sz="2000" dirty="0"/>
              <a:t> </a:t>
            </a:r>
            <a:r>
              <a:rPr lang="en-US" sz="2000" dirty="0" err="1"/>
              <a:t>pitämään</a:t>
            </a:r>
            <a:r>
              <a:rPr lang="en-US" sz="2000" dirty="0"/>
              <a:t> </a:t>
            </a:r>
            <a:r>
              <a:rPr lang="en-US" sz="2000" dirty="0" err="1"/>
              <a:t>puumateriaali</a:t>
            </a:r>
            <a:r>
              <a:rPr lang="en-US" sz="2000" dirty="0"/>
              <a:t> </a:t>
            </a:r>
            <a:r>
              <a:rPr lang="en-US" sz="2000" dirty="0" err="1"/>
              <a:t>mahdollisimman</a:t>
            </a:r>
            <a:r>
              <a:rPr lang="en-US" sz="2000" dirty="0"/>
              <a:t> </a:t>
            </a:r>
            <a:r>
              <a:rPr lang="en-US" sz="2000" dirty="0" err="1"/>
              <a:t>pitkään</a:t>
            </a:r>
            <a:r>
              <a:rPr lang="en-US" sz="2000" dirty="0"/>
              <a:t> </a:t>
            </a:r>
            <a:r>
              <a:rPr lang="en-US" sz="2000" dirty="0" err="1"/>
              <a:t>hiilivarastona</a:t>
            </a:r>
            <a:r>
              <a:rPr lang="en-US" sz="2000" dirty="0"/>
              <a:t> </a:t>
            </a:r>
            <a:r>
              <a:rPr lang="en-US" sz="2000" dirty="0" err="1"/>
              <a:t>ennen</a:t>
            </a:r>
            <a:r>
              <a:rPr lang="en-US" sz="2000" dirty="0"/>
              <a:t> </a:t>
            </a:r>
            <a:r>
              <a:rPr lang="en-US" sz="2000" dirty="0" err="1"/>
              <a:t>polttoa</a:t>
            </a:r>
            <a:endParaRPr lang="en-US" sz="2000" dirty="0"/>
          </a:p>
          <a:p>
            <a:r>
              <a:rPr lang="en-US" sz="2000" dirty="0" err="1"/>
              <a:t>Voisi</a:t>
            </a:r>
            <a:r>
              <a:rPr lang="en-US" sz="2000" dirty="0"/>
              <a:t> </a:t>
            </a:r>
            <a:r>
              <a:rPr lang="en-US" sz="2000" dirty="0" err="1"/>
              <a:t>nostaa</a:t>
            </a:r>
            <a:r>
              <a:rPr lang="en-US" sz="2000" dirty="0"/>
              <a:t> </a:t>
            </a:r>
            <a:r>
              <a:rPr lang="en-US" sz="2000" dirty="0" err="1"/>
              <a:t>puunhintoja</a:t>
            </a:r>
            <a:r>
              <a:rPr lang="en-US" sz="2000" dirty="0"/>
              <a:t>, </a:t>
            </a:r>
            <a:r>
              <a:rPr lang="en-US" sz="2000" dirty="0" err="1"/>
              <a:t>jos</a:t>
            </a:r>
            <a:r>
              <a:rPr lang="en-US" sz="2000" dirty="0"/>
              <a:t> </a:t>
            </a:r>
            <a:r>
              <a:rPr lang="en-US" sz="2000" dirty="0" err="1"/>
              <a:t>puu</a:t>
            </a:r>
            <a:r>
              <a:rPr lang="en-US" sz="2000" dirty="0"/>
              <a:t> </a:t>
            </a:r>
            <a:r>
              <a:rPr lang="en-US" sz="2000" dirty="0" err="1"/>
              <a:t>kestää</a:t>
            </a:r>
            <a:r>
              <a:rPr lang="en-US" sz="2000" dirty="0"/>
              <a:t> </a:t>
            </a:r>
            <a:r>
              <a:rPr lang="en-US" sz="2000" dirty="0" err="1"/>
              <a:t>pitempään</a:t>
            </a:r>
            <a:r>
              <a:rPr lang="en-US" sz="2000" dirty="0"/>
              <a:t> </a:t>
            </a:r>
            <a:r>
              <a:rPr lang="en-US" sz="2000" dirty="0" err="1"/>
              <a:t>kierrossa</a:t>
            </a:r>
            <a:r>
              <a:rPr lang="en-US" sz="2000" dirty="0"/>
              <a:t> ja </a:t>
            </a:r>
            <a:r>
              <a:rPr lang="en-US" sz="2000" dirty="0" err="1"/>
              <a:t>puun</a:t>
            </a:r>
            <a:r>
              <a:rPr lang="en-US" sz="2000" dirty="0"/>
              <a:t> </a:t>
            </a:r>
            <a:r>
              <a:rPr lang="en-US" sz="2000" dirty="0" err="1"/>
              <a:t>laatuun</a:t>
            </a:r>
            <a:r>
              <a:rPr lang="en-US" sz="2000" dirty="0"/>
              <a:t> </a:t>
            </a:r>
            <a:r>
              <a:rPr lang="en-US" sz="2000" dirty="0" err="1"/>
              <a:t>pitää</a:t>
            </a:r>
            <a:r>
              <a:rPr lang="en-US" sz="2000" dirty="0"/>
              <a:t> </a:t>
            </a:r>
            <a:r>
              <a:rPr lang="en-US" sz="2000" dirty="0" err="1"/>
              <a:t>panostaa</a:t>
            </a:r>
            <a:r>
              <a:rPr lang="en-US" sz="2000" dirty="0"/>
              <a:t> </a:t>
            </a:r>
            <a:r>
              <a:rPr lang="en-US" sz="2000" dirty="0" err="1"/>
              <a:t>siinä</a:t>
            </a:r>
            <a:r>
              <a:rPr lang="en-US" sz="2000" dirty="0"/>
              <a:t> </a:t>
            </a:r>
            <a:r>
              <a:rPr lang="en-US" sz="2000" dirty="0" err="1"/>
              <a:t>tapauksessa</a:t>
            </a:r>
            <a:r>
              <a:rPr lang="en-US" sz="2000" dirty="0"/>
              <a:t>, </a:t>
            </a:r>
            <a:r>
              <a:rPr lang="en-US" sz="2000" dirty="0" err="1"/>
              <a:t>mikä</a:t>
            </a:r>
            <a:r>
              <a:rPr lang="en-US" sz="2000" dirty="0"/>
              <a:t> </a:t>
            </a:r>
            <a:r>
              <a:rPr lang="en-US" sz="2000" dirty="0" err="1"/>
              <a:t>taas</a:t>
            </a:r>
            <a:r>
              <a:rPr lang="en-US" sz="2000" dirty="0"/>
              <a:t> </a:t>
            </a:r>
            <a:r>
              <a:rPr lang="en-US" sz="2000" dirty="0" err="1"/>
              <a:t>saattaa</a:t>
            </a:r>
            <a:r>
              <a:rPr lang="en-US" sz="2000" dirty="0"/>
              <a:t> </a:t>
            </a:r>
            <a:r>
              <a:rPr lang="en-US" sz="2000" dirty="0" err="1"/>
              <a:t>jopa</a:t>
            </a:r>
            <a:r>
              <a:rPr lang="en-US" sz="2000" dirty="0"/>
              <a:t> </a:t>
            </a:r>
            <a:r>
              <a:rPr lang="en-US" sz="2000" dirty="0" err="1"/>
              <a:t>parantaa</a:t>
            </a:r>
            <a:r>
              <a:rPr lang="en-US" sz="2000" dirty="0"/>
              <a:t> </a:t>
            </a:r>
            <a:r>
              <a:rPr lang="en-US" sz="2000" dirty="0" err="1"/>
              <a:t>hyvälaatuisen</a:t>
            </a:r>
            <a:r>
              <a:rPr lang="en-US" sz="2000" dirty="0"/>
              <a:t> </a:t>
            </a:r>
            <a:r>
              <a:rPr lang="en-US" sz="2000" dirty="0" err="1"/>
              <a:t>puun</a:t>
            </a:r>
            <a:r>
              <a:rPr lang="en-US" sz="2000" dirty="0"/>
              <a:t> </a:t>
            </a:r>
            <a:r>
              <a:rPr lang="en-US" sz="2000" dirty="0" err="1"/>
              <a:t>kysyntää</a:t>
            </a:r>
            <a:r>
              <a:rPr lang="en-US" sz="2000" dirty="0"/>
              <a:t> ja </a:t>
            </a:r>
            <a:r>
              <a:rPr lang="en-US" sz="2000" dirty="0" err="1"/>
              <a:t>hintaa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135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FBFFE5-1E68-3E4C-AE0F-ED6AF623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Johtopäätöksiä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49F1DD3-4E6B-9246-9071-2742D8AF0D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00633" y="2811104"/>
            <a:ext cx="2193259" cy="292811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8F8880-6080-8446-A2E1-80A2C3F37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5354" y="2682433"/>
            <a:ext cx="6282169" cy="321574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 err="1"/>
              <a:t>Periaate</a:t>
            </a:r>
            <a:r>
              <a:rPr lang="en-US" sz="2400" dirty="0"/>
              <a:t> </a:t>
            </a: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kehutaan</a:t>
            </a:r>
            <a:r>
              <a:rPr lang="en-US" sz="2400" dirty="0"/>
              <a:t> </a:t>
            </a:r>
            <a:r>
              <a:rPr lang="en-US" sz="2400" dirty="0" err="1"/>
              <a:t>paljon</a:t>
            </a:r>
            <a:r>
              <a:rPr lang="en-US" sz="2400" dirty="0"/>
              <a:t> </a:t>
            </a:r>
            <a:r>
              <a:rPr lang="en-US" sz="2400" dirty="0" err="1"/>
              <a:t>mutta</a:t>
            </a:r>
            <a:r>
              <a:rPr lang="en-US" sz="2400" dirty="0"/>
              <a:t> </a:t>
            </a:r>
            <a:r>
              <a:rPr lang="en-US" sz="2400" dirty="0" err="1"/>
              <a:t>kuitenkaan</a:t>
            </a:r>
            <a:r>
              <a:rPr lang="en-US" sz="2400" dirty="0"/>
              <a:t> </a:t>
            </a:r>
            <a:r>
              <a:rPr lang="en-US" sz="2400" dirty="0" err="1"/>
              <a:t>kukaan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halua</a:t>
            </a:r>
            <a:r>
              <a:rPr lang="en-US" sz="2400" dirty="0"/>
              <a:t> </a:t>
            </a:r>
            <a:r>
              <a:rPr lang="en-US" sz="2400" dirty="0" err="1"/>
              <a:t>vielä</a:t>
            </a:r>
            <a:r>
              <a:rPr lang="en-US" sz="2400" dirty="0"/>
              <a:t> </a:t>
            </a:r>
            <a:r>
              <a:rPr lang="en-US" sz="2400" dirty="0" err="1"/>
              <a:t>noudattaa</a:t>
            </a:r>
            <a:r>
              <a:rPr lang="en-US" sz="2400" dirty="0"/>
              <a:t> </a:t>
            </a:r>
          </a:p>
          <a:p>
            <a:r>
              <a:rPr lang="en-US" sz="2400" dirty="0" err="1"/>
              <a:t>Pelkkä</a:t>
            </a:r>
            <a:r>
              <a:rPr lang="en-US" sz="2400" dirty="0"/>
              <a:t> </a:t>
            </a:r>
            <a:r>
              <a:rPr lang="en-US" sz="2400" dirty="0" err="1"/>
              <a:t>Suomen</a:t>
            </a:r>
            <a:r>
              <a:rPr lang="en-US" sz="2400" dirty="0"/>
              <a:t> </a:t>
            </a:r>
            <a:r>
              <a:rPr lang="en-US" sz="2400" dirty="0" err="1"/>
              <a:t>tasolla</a:t>
            </a:r>
            <a:r>
              <a:rPr lang="en-US" sz="2400" dirty="0"/>
              <a:t> </a:t>
            </a:r>
            <a:r>
              <a:rPr lang="en-US" sz="2400" dirty="0" err="1"/>
              <a:t>kokeilu</a:t>
            </a:r>
            <a:r>
              <a:rPr lang="en-US" sz="2400" dirty="0"/>
              <a:t>/</a:t>
            </a:r>
            <a:r>
              <a:rPr lang="en-US" sz="2400" dirty="0" err="1"/>
              <a:t>käyttäminen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riitä</a:t>
            </a:r>
            <a:r>
              <a:rPr lang="en-US" sz="2400" dirty="0"/>
              <a:t> </a:t>
            </a:r>
            <a:r>
              <a:rPr lang="en-US" sz="2400" dirty="0" err="1"/>
              <a:t>riittävien</a:t>
            </a:r>
            <a:r>
              <a:rPr lang="en-US" sz="2400" dirty="0"/>
              <a:t> </a:t>
            </a:r>
            <a:r>
              <a:rPr lang="en-US" sz="2400" dirty="0" err="1"/>
              <a:t>tulosten</a:t>
            </a:r>
            <a:r>
              <a:rPr lang="en-US" sz="2400" dirty="0"/>
              <a:t> </a:t>
            </a:r>
            <a:r>
              <a:rPr lang="en-US" sz="2400" dirty="0" err="1"/>
              <a:t>saamiseen</a:t>
            </a:r>
            <a:r>
              <a:rPr lang="en-US" sz="2400" dirty="0"/>
              <a:t> </a:t>
            </a:r>
            <a:r>
              <a:rPr lang="en-US" sz="2400" dirty="0" err="1"/>
              <a:t>sillä</a:t>
            </a:r>
            <a:r>
              <a:rPr lang="en-US" sz="2400" dirty="0"/>
              <a:t> </a:t>
            </a:r>
            <a:r>
              <a:rPr lang="en-US" sz="2400" dirty="0" err="1"/>
              <a:t>puumateriaali</a:t>
            </a:r>
            <a:r>
              <a:rPr lang="en-US" sz="2400" dirty="0"/>
              <a:t> </a:t>
            </a:r>
            <a:r>
              <a:rPr lang="en-US" sz="2400" dirty="0" err="1"/>
              <a:t>liikkuu</a:t>
            </a:r>
            <a:r>
              <a:rPr lang="en-US" sz="2400" dirty="0"/>
              <a:t> </a:t>
            </a:r>
            <a:r>
              <a:rPr lang="en-US" sz="2400" dirty="0" err="1"/>
              <a:t>Suomesta</a:t>
            </a:r>
            <a:r>
              <a:rPr lang="en-US" sz="2400" dirty="0"/>
              <a:t> </a:t>
            </a:r>
            <a:r>
              <a:rPr lang="en-US" sz="2400" dirty="0" err="1"/>
              <a:t>ulos</a:t>
            </a:r>
            <a:r>
              <a:rPr lang="en-US" sz="2400" dirty="0"/>
              <a:t> </a:t>
            </a:r>
            <a:r>
              <a:rPr lang="en-US" sz="2400" dirty="0" err="1"/>
              <a:t>varsin</a:t>
            </a:r>
            <a:r>
              <a:rPr lang="en-US" sz="2400" dirty="0"/>
              <a:t> </a:t>
            </a:r>
            <a:r>
              <a:rPr lang="en-US" sz="2400" dirty="0" err="1"/>
              <a:t>tehokkaasti</a:t>
            </a:r>
            <a:endParaRPr lang="en-US" sz="2400" dirty="0"/>
          </a:p>
          <a:p>
            <a:endParaRPr lang="en-US" sz="2400" dirty="0"/>
          </a:p>
          <a:p>
            <a:r>
              <a:rPr lang="en-US" sz="1400" dirty="0" err="1"/>
              <a:t>Lähde</a:t>
            </a:r>
            <a:r>
              <a:rPr lang="en-US" sz="1400" dirty="0"/>
              <a:t>: </a:t>
            </a:r>
            <a:r>
              <a:rPr lang="en-US" sz="1400" dirty="0" err="1"/>
              <a:t>Tapio</a:t>
            </a:r>
            <a:r>
              <a:rPr lang="en-US" sz="1400" dirty="0"/>
              <a:t> - </a:t>
            </a:r>
            <a:r>
              <a:rPr lang="fi-FI" sz="1400" dirty="0" err="1"/>
              <a:t>Kaskadikäytto</a:t>
            </a:r>
            <a:r>
              <a:rPr lang="fi-FI" sz="1400" dirty="0"/>
              <a:t>̈ </a:t>
            </a:r>
            <a:r>
              <a:rPr lang="fi-FI" sz="1400" dirty="0" err="1"/>
              <a:t>metsätalouden</a:t>
            </a:r>
            <a:r>
              <a:rPr lang="fi-FI" sz="1400" dirty="0"/>
              <a:t> </a:t>
            </a:r>
            <a:r>
              <a:rPr lang="fi-FI" sz="1400" dirty="0" err="1"/>
              <a:t>kestävyyden</a:t>
            </a:r>
            <a:r>
              <a:rPr lang="fi-FI" sz="1400" dirty="0"/>
              <a:t> todentajana — esiselvitys </a:t>
            </a:r>
            <a:endParaRPr lang="en-US" sz="2400" dirty="0"/>
          </a:p>
          <a:p>
            <a:r>
              <a:rPr lang="en-US" sz="1300" dirty="0">
                <a:hlinkClick r:id="rId3"/>
              </a:rPr>
              <a:t>http://tapio.fi/wp-content/uploads/2016/01/biotalouden-kestävyys.pdf</a:t>
            </a:r>
            <a:endParaRPr lang="en-US" sz="13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1CEBFB-91A7-EE4F-BAC2-2FC52D47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7792" y="621792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706447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ABFCC5-E7B6-4420-BF22-E99B6B91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Lähteet esityksessä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577F28-55D4-4753-B5C3-8A102A4F1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3"/>
            <a:ext cx="10058400" cy="285375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i-FI" dirty="0">
                <a:hlinkClick r:id="rId2"/>
              </a:rPr>
              <a:t>https://helda.helsinki.fi/bitstream/handle/10138/224563/SYKEra_27_2017.pdf?sequence=1&amp;isAllowed=y</a:t>
            </a:r>
            <a:r>
              <a:rPr lang="fi-FI" dirty="0"/>
              <a:t> </a:t>
            </a:r>
          </a:p>
          <a:p>
            <a:r>
              <a:rPr lang="fi-FI" dirty="0">
                <a:hlinkClick r:id="rId3"/>
              </a:rPr>
              <a:t>http://tapio.fi/wp-content/uploads/2016/01/biotalouden-kest%C3%A4vyys.pdf</a:t>
            </a:r>
            <a:r>
              <a:rPr lang="fi-FI" dirty="0"/>
              <a:t> </a:t>
            </a:r>
          </a:p>
          <a:p>
            <a:r>
              <a:rPr lang="fi-FI" dirty="0">
                <a:hlinkClick r:id="rId4"/>
              </a:rPr>
              <a:t>https://www.mtk.fi/-/uusiutuvan-energian-eu-kestavyyskriteerit-uhkaavat-rajoittaa-puuaineksen-ja-turvemaiden-energiakayttoa</a:t>
            </a:r>
          </a:p>
          <a:p>
            <a:r>
              <a:rPr lang="fi-FI" dirty="0">
                <a:hlinkClick r:id="rId2"/>
              </a:rPr>
              <a:t>https://helda.helsinki.fi/bitstream/handle/10138/224563/SYKEra_27_2017.pdf?sequence=1&amp;isAllowed=y</a:t>
            </a:r>
            <a:endParaRPr lang="fi-FI" dirty="0"/>
          </a:p>
          <a:p>
            <a:r>
              <a:rPr lang="fi-FI" dirty="0">
                <a:hlinkClick r:id="rId5"/>
              </a:rPr>
              <a:t>https://www.vtt.fi/inf/julkaisut/muut/2015/VTT-R-03979-15.pdf</a:t>
            </a:r>
            <a:r>
              <a:rPr lang="fi-FI" dirty="0"/>
              <a:t> </a:t>
            </a:r>
          </a:p>
          <a:p>
            <a:r>
              <a:rPr lang="fi-FI" dirty="0">
                <a:hlinkClick r:id="rId6"/>
              </a:rPr>
              <a:t>https://publications.europa.eu/en/publication-detail/-/publication/04c3a181-4e3d-11e6-89bd-01aa75ed71a1</a:t>
            </a:r>
            <a:r>
              <a:rPr lang="fi-FI" dirty="0"/>
              <a:t> 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17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75C0D-0364-43A6-9811-82EB839B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TIIVISTELMÄ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575493-A3F4-4542-9963-82D874B96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107580"/>
            <a:ext cx="10058400" cy="32394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400" dirty="0"/>
              <a:t>Kaskadikäytön perusajatus metsätaloudessa on, että materiaalin jalostuksella ja uudelleenkäytöllä pyritään mahdollisimman suureen hyötyyn ja käyttöasteeseen ennen materiaalin mahdollista polttamista</a:t>
            </a:r>
          </a:p>
          <a:p>
            <a:r>
              <a:rPr lang="fi-FI" sz="2400" dirty="0"/>
              <a:t>Kaskadikäyttö on otettu mukaan suosituksena resurssitehokkuuden tavoittelussa</a:t>
            </a:r>
          </a:p>
          <a:p>
            <a:r>
              <a:rPr lang="fi-FI" sz="2400" dirty="0"/>
              <a:t>Kaskadikäytön tulkinnat, määritelmä ja indikaattorit ovat vasta muotoutumassa</a:t>
            </a:r>
          </a:p>
          <a:p>
            <a:r>
              <a:rPr lang="fi-FI" sz="2400" dirty="0"/>
              <a:t>On mahdollista, että suomalaisten yritysten on valmistauduttava puiden ja muun biomassan käytön kestävyyden todentamiseen</a:t>
            </a:r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D2BA7CF2-851E-C248-83CE-E8CCD01071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518688"/>
              </p:ext>
            </p:extLst>
          </p:nvPr>
        </p:nvGraphicFramePr>
        <p:xfrm>
          <a:off x="4415882" y="-524698"/>
          <a:ext cx="7025269" cy="313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4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33A1C3-1A4C-4502-9CB8-3DB8AB89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73" y="435700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Yleistä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903D05-5231-4BBC-B20E-502CE55BE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0681" y="1821125"/>
            <a:ext cx="6282169" cy="321574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Viime</a:t>
            </a:r>
            <a:r>
              <a:rPr lang="en-US" sz="2400" dirty="0"/>
              <a:t> </a:t>
            </a:r>
            <a:r>
              <a:rPr lang="en-US" sz="2400" dirty="0" err="1"/>
              <a:t>aikoina</a:t>
            </a:r>
            <a:r>
              <a:rPr lang="en-US" sz="2400" dirty="0"/>
              <a:t> </a:t>
            </a:r>
            <a:r>
              <a:rPr lang="en-US" sz="2400" dirty="0" err="1"/>
              <a:t>metsäbiomassan</a:t>
            </a:r>
            <a:r>
              <a:rPr lang="en-US" sz="2400" dirty="0"/>
              <a:t> </a:t>
            </a:r>
            <a:r>
              <a:rPr lang="en-US" sz="2400" dirty="0" err="1"/>
              <a:t>käyttö</a:t>
            </a:r>
            <a:r>
              <a:rPr lang="en-US" sz="2400" dirty="0"/>
              <a:t> ja </a:t>
            </a:r>
            <a:r>
              <a:rPr lang="en-US" sz="2400" dirty="0" err="1"/>
              <a:t>kestävyys</a:t>
            </a:r>
            <a:r>
              <a:rPr lang="en-US" sz="2400" dirty="0"/>
              <a:t> on </a:t>
            </a:r>
            <a:r>
              <a:rPr lang="en-US" sz="2400" dirty="0" err="1"/>
              <a:t>noussut</a:t>
            </a:r>
            <a:r>
              <a:rPr lang="en-US" sz="2400" dirty="0"/>
              <a:t> </a:t>
            </a:r>
            <a:r>
              <a:rPr lang="en-US" sz="2400" dirty="0" err="1"/>
              <a:t>laajalti</a:t>
            </a:r>
            <a:r>
              <a:rPr lang="en-US" sz="2400" dirty="0"/>
              <a:t> </a:t>
            </a:r>
            <a:r>
              <a:rPr lang="en-US" sz="2400" dirty="0" err="1"/>
              <a:t>julkiseen</a:t>
            </a:r>
            <a:r>
              <a:rPr lang="en-US" sz="2400" dirty="0"/>
              <a:t> </a:t>
            </a:r>
            <a:r>
              <a:rPr lang="en-US" sz="2400" dirty="0" err="1"/>
              <a:t>keskusteluun</a:t>
            </a:r>
            <a:r>
              <a:rPr lang="en-US" sz="2400" dirty="0"/>
              <a:t>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Kaskadikäyttö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ole </a:t>
            </a:r>
            <a:r>
              <a:rPr lang="en-US" sz="2400" dirty="0" err="1"/>
              <a:t>vielä</a:t>
            </a:r>
            <a:r>
              <a:rPr lang="en-US" sz="2400" dirty="0"/>
              <a:t> </a:t>
            </a:r>
            <a:r>
              <a:rPr lang="en-US" sz="2400" dirty="0" err="1"/>
              <a:t>kovin</a:t>
            </a:r>
            <a:r>
              <a:rPr lang="en-US" sz="2400" dirty="0"/>
              <a:t> </a:t>
            </a:r>
            <a:r>
              <a:rPr lang="en-US" sz="2400" dirty="0" err="1"/>
              <a:t>laajalla</a:t>
            </a:r>
            <a:r>
              <a:rPr lang="en-US" sz="2400" dirty="0"/>
              <a:t> </a:t>
            </a:r>
            <a:r>
              <a:rPr lang="en-US" sz="2400" dirty="0" err="1"/>
              <a:t>tunnettu</a:t>
            </a:r>
            <a:r>
              <a:rPr lang="en-US" sz="2400" dirty="0"/>
              <a:t> </a:t>
            </a:r>
            <a:r>
              <a:rPr lang="en-US" sz="2400" dirty="0" err="1"/>
              <a:t>mutta</a:t>
            </a:r>
            <a:r>
              <a:rPr lang="en-US" sz="2400" dirty="0"/>
              <a:t> se on </a:t>
            </a:r>
            <a:r>
              <a:rPr lang="en-US" sz="2400" dirty="0" err="1"/>
              <a:t>nousemassa</a:t>
            </a:r>
            <a:r>
              <a:rPr lang="en-US" sz="2400" dirty="0"/>
              <a:t> </a:t>
            </a:r>
            <a:r>
              <a:rPr lang="en-US" sz="2400" dirty="0" err="1"/>
              <a:t>kovaa</a:t>
            </a:r>
            <a:r>
              <a:rPr lang="en-US" sz="2400" dirty="0"/>
              <a:t> </a:t>
            </a:r>
            <a:r>
              <a:rPr lang="en-US" sz="2400" dirty="0" err="1"/>
              <a:t>vauhtia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Syynä</a:t>
            </a:r>
            <a:r>
              <a:rPr lang="en-US" sz="2400" dirty="0"/>
              <a:t> </a:t>
            </a:r>
            <a:r>
              <a:rPr lang="en-US" sz="2400" dirty="0" err="1"/>
              <a:t>tähän</a:t>
            </a:r>
            <a:r>
              <a:rPr lang="en-US" sz="2400" dirty="0"/>
              <a:t> on mm. </a:t>
            </a:r>
            <a:r>
              <a:rPr lang="en-US" sz="2400" dirty="0" err="1"/>
              <a:t>puun</a:t>
            </a:r>
            <a:r>
              <a:rPr lang="en-US" sz="2400" dirty="0"/>
              <a:t> </a:t>
            </a:r>
            <a:r>
              <a:rPr lang="en-US" sz="2400" dirty="0" err="1"/>
              <a:t>käytön</a:t>
            </a:r>
            <a:r>
              <a:rPr lang="en-US" sz="2400" dirty="0"/>
              <a:t> </a:t>
            </a:r>
            <a:r>
              <a:rPr lang="en-US" sz="2400" dirty="0" err="1"/>
              <a:t>kasvu</a:t>
            </a:r>
            <a:r>
              <a:rPr lang="en-US" sz="2400" dirty="0"/>
              <a:t> ja </a:t>
            </a:r>
            <a:r>
              <a:rPr lang="en-US" sz="2400" dirty="0" err="1"/>
              <a:t>pyrkimykset</a:t>
            </a:r>
            <a:r>
              <a:rPr lang="en-US" sz="2400" dirty="0"/>
              <a:t> </a:t>
            </a:r>
            <a:r>
              <a:rPr lang="en-US" sz="2400" dirty="0" err="1"/>
              <a:t>korvata</a:t>
            </a:r>
            <a:r>
              <a:rPr lang="en-US" sz="2400" dirty="0"/>
              <a:t> </a:t>
            </a:r>
            <a:r>
              <a:rPr lang="en-US" sz="2400" dirty="0" err="1"/>
              <a:t>puulla</a:t>
            </a:r>
            <a:r>
              <a:rPr lang="en-US" sz="2400" dirty="0"/>
              <a:t> </a:t>
            </a:r>
            <a:r>
              <a:rPr lang="en-US" sz="2400" dirty="0" err="1"/>
              <a:t>uusiutumattomia</a:t>
            </a:r>
            <a:r>
              <a:rPr lang="en-US" sz="2400" dirty="0"/>
              <a:t> </a:t>
            </a:r>
            <a:r>
              <a:rPr lang="en-US" sz="2400" dirty="0" err="1"/>
              <a:t>raaka-aineita</a:t>
            </a:r>
            <a:endParaRPr lang="en-US" sz="2400" dirty="0"/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07C741A7-938F-474A-8855-7D50701C2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471052"/>
              </p:ext>
            </p:extLst>
          </p:nvPr>
        </p:nvGraphicFramePr>
        <p:xfrm>
          <a:off x="1175656" y="1662871"/>
          <a:ext cx="3692547" cy="350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66035A48-0539-AA43-953D-811B46C29D2E}"/>
              </a:ext>
            </a:extLst>
          </p:cNvPr>
          <p:cNvSpPr txBox="1"/>
          <p:nvPr/>
        </p:nvSpPr>
        <p:spPr>
          <a:xfrm>
            <a:off x="1768620" y="3412329"/>
            <a:ext cx="240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PUUN KASKADIKÄYTTÖ</a:t>
            </a:r>
          </a:p>
        </p:txBody>
      </p:sp>
    </p:spTree>
    <p:extLst>
      <p:ext uri="{BB962C8B-B14F-4D97-AF65-F5344CB8AC3E}">
        <p14:creationId xmlns:p14="http://schemas.microsoft.com/office/powerpoint/2010/main" val="293328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F7A5282-70E3-F840-91FE-C938BCA1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13" y="400698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Yleistä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352355-F4BA-2746-82A4-9D5CD40F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2230" y="1463342"/>
            <a:ext cx="6358256" cy="52162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EU </a:t>
            </a:r>
            <a:r>
              <a:rPr lang="en-US" sz="1900" dirty="0" err="1"/>
              <a:t>näkee</a:t>
            </a:r>
            <a:r>
              <a:rPr lang="en-US" sz="1900" dirty="0"/>
              <a:t> </a:t>
            </a:r>
            <a:r>
              <a:rPr lang="en-US" sz="1900" dirty="0" err="1"/>
              <a:t>kaskadikäytön</a:t>
            </a:r>
            <a:r>
              <a:rPr lang="en-US" sz="1900" dirty="0"/>
              <a:t> </a:t>
            </a:r>
            <a:r>
              <a:rPr lang="en-US" sz="1900" dirty="0" err="1"/>
              <a:t>kestävyyttä</a:t>
            </a:r>
            <a:r>
              <a:rPr lang="en-US" sz="1900" dirty="0"/>
              <a:t> </a:t>
            </a:r>
            <a:r>
              <a:rPr lang="en-US" sz="1900" dirty="0" err="1"/>
              <a:t>varmistavana</a:t>
            </a:r>
            <a:r>
              <a:rPr lang="en-US" sz="1900" dirty="0"/>
              <a:t> </a:t>
            </a:r>
            <a:r>
              <a:rPr lang="en-US" sz="1900" dirty="0" err="1"/>
              <a:t>tekijänä</a:t>
            </a:r>
            <a:endParaRPr lang="en-US" sz="19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dirty="0" err="1"/>
              <a:t>Kaskadikäyttö</a:t>
            </a:r>
            <a:r>
              <a:rPr lang="en-US" sz="1900" dirty="0"/>
              <a:t> </a:t>
            </a:r>
            <a:r>
              <a:rPr lang="en-US" sz="1900" dirty="0" err="1"/>
              <a:t>ei</a:t>
            </a:r>
            <a:r>
              <a:rPr lang="en-US" sz="1900" dirty="0"/>
              <a:t> ole </a:t>
            </a:r>
            <a:r>
              <a:rPr lang="en-US" sz="1900" dirty="0" err="1"/>
              <a:t>vielä</a:t>
            </a:r>
            <a:r>
              <a:rPr lang="en-US" sz="1900" dirty="0"/>
              <a:t> </a:t>
            </a:r>
            <a:r>
              <a:rPr lang="en-US" sz="1900" dirty="0" err="1"/>
              <a:t>vakiintunut</a:t>
            </a:r>
            <a:r>
              <a:rPr lang="en-US" sz="1900" dirty="0"/>
              <a:t> </a:t>
            </a:r>
            <a:r>
              <a:rPr lang="en-US" sz="1900" dirty="0" err="1"/>
              <a:t>käsite</a:t>
            </a:r>
            <a:r>
              <a:rPr lang="en-US" sz="1900" dirty="0"/>
              <a:t> ja </a:t>
            </a:r>
            <a:r>
              <a:rPr lang="en-US" sz="1900" dirty="0" err="1"/>
              <a:t>sille</a:t>
            </a:r>
            <a:r>
              <a:rPr lang="en-US" sz="1900" dirty="0"/>
              <a:t> </a:t>
            </a:r>
            <a:r>
              <a:rPr lang="en-US" sz="1900" dirty="0" err="1"/>
              <a:t>löytyy</a:t>
            </a:r>
            <a:r>
              <a:rPr lang="en-US" sz="1900" dirty="0"/>
              <a:t> </a:t>
            </a:r>
            <a:r>
              <a:rPr lang="en-US" sz="1900" dirty="0" err="1"/>
              <a:t>helposti</a:t>
            </a:r>
            <a:r>
              <a:rPr lang="en-US" sz="1900" dirty="0"/>
              <a:t> </a:t>
            </a:r>
            <a:r>
              <a:rPr lang="en-US" sz="1900" dirty="0" err="1"/>
              <a:t>monta</a:t>
            </a:r>
            <a:r>
              <a:rPr lang="en-US" sz="1900" dirty="0"/>
              <a:t> </a:t>
            </a:r>
            <a:r>
              <a:rPr lang="en-US" sz="1900" dirty="0" err="1"/>
              <a:t>erilaista</a:t>
            </a:r>
            <a:r>
              <a:rPr lang="en-US" sz="1900" dirty="0"/>
              <a:t> </a:t>
            </a:r>
            <a:r>
              <a:rPr lang="en-US" sz="1900" dirty="0" err="1"/>
              <a:t>määritelmää</a:t>
            </a:r>
            <a:endParaRPr lang="en-US" sz="19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dirty="0" err="1"/>
              <a:t>Kierrätys</a:t>
            </a:r>
            <a:r>
              <a:rPr lang="en-US" sz="1900" dirty="0"/>
              <a:t> ja </a:t>
            </a:r>
            <a:r>
              <a:rPr lang="en-US" sz="1900" dirty="0" err="1"/>
              <a:t>uudelleenkäyttö</a:t>
            </a:r>
            <a:r>
              <a:rPr lang="en-US" sz="1900" dirty="0"/>
              <a:t> </a:t>
            </a:r>
            <a:r>
              <a:rPr lang="en-US" sz="1900" dirty="0" err="1"/>
              <a:t>eroavat</a:t>
            </a:r>
            <a:r>
              <a:rPr lang="en-US" sz="1900" dirty="0"/>
              <a:t> </a:t>
            </a:r>
            <a:r>
              <a:rPr lang="en-US" sz="1900" dirty="0" err="1"/>
              <a:t>toisistaan</a:t>
            </a:r>
            <a:r>
              <a:rPr lang="en-US" sz="1900" dirty="0"/>
              <a:t> </a:t>
            </a:r>
            <a:r>
              <a:rPr lang="en-US" sz="1900" dirty="0" err="1"/>
              <a:t>sillä</a:t>
            </a:r>
            <a:r>
              <a:rPr lang="en-US" sz="1900" dirty="0"/>
              <a:t>, </a:t>
            </a:r>
            <a:r>
              <a:rPr lang="en-US" sz="1900" dirty="0" err="1"/>
              <a:t>että</a:t>
            </a:r>
            <a:r>
              <a:rPr lang="en-US" sz="1900" dirty="0"/>
              <a:t> </a:t>
            </a:r>
            <a:r>
              <a:rPr lang="en-US" sz="1900" dirty="0" err="1"/>
              <a:t>uudelleen</a:t>
            </a:r>
            <a:r>
              <a:rPr lang="en-US" sz="1900" dirty="0"/>
              <a:t> </a:t>
            </a:r>
            <a:r>
              <a:rPr lang="en-US" sz="1900" dirty="0" err="1"/>
              <a:t>käytössä</a:t>
            </a:r>
            <a:r>
              <a:rPr lang="en-US" sz="1900" dirty="0"/>
              <a:t> </a:t>
            </a:r>
            <a:r>
              <a:rPr lang="en-US" sz="1900" dirty="0" err="1"/>
              <a:t>materiaali</a:t>
            </a:r>
            <a:r>
              <a:rPr lang="en-US" sz="1900" dirty="0"/>
              <a:t> </a:t>
            </a:r>
            <a:r>
              <a:rPr lang="en-US" sz="1900" dirty="0" err="1"/>
              <a:t>ei</a:t>
            </a:r>
            <a:r>
              <a:rPr lang="en-US" sz="1900" dirty="0"/>
              <a:t> </a:t>
            </a:r>
            <a:r>
              <a:rPr lang="en-US" sz="1900" dirty="0" err="1"/>
              <a:t>muuta</a:t>
            </a:r>
            <a:r>
              <a:rPr lang="en-US" sz="1900" dirty="0"/>
              <a:t> </a:t>
            </a:r>
            <a:r>
              <a:rPr lang="en-US" sz="1900" dirty="0" err="1"/>
              <a:t>välillä</a:t>
            </a:r>
            <a:r>
              <a:rPr lang="en-US" sz="1900" dirty="0"/>
              <a:t> </a:t>
            </a:r>
            <a:r>
              <a:rPr lang="en-US" sz="1900" dirty="0" err="1"/>
              <a:t>koostumustaan</a:t>
            </a:r>
            <a:r>
              <a:rPr lang="en-US" sz="1900" dirty="0"/>
              <a:t>, </a:t>
            </a:r>
            <a:r>
              <a:rPr lang="en-US" sz="1900" dirty="0" err="1"/>
              <a:t>vaan</a:t>
            </a:r>
            <a:r>
              <a:rPr lang="en-US" sz="1900" dirty="0"/>
              <a:t> se </a:t>
            </a:r>
            <a:r>
              <a:rPr lang="en-US" sz="1900" dirty="0" err="1"/>
              <a:t>voidaan</a:t>
            </a:r>
            <a:r>
              <a:rPr lang="en-US" sz="1900" dirty="0"/>
              <a:t> </a:t>
            </a:r>
            <a:r>
              <a:rPr lang="en-US" sz="1900" dirty="0" err="1"/>
              <a:t>käyttää</a:t>
            </a:r>
            <a:r>
              <a:rPr lang="en-US" sz="1900" dirty="0"/>
              <a:t> </a:t>
            </a:r>
            <a:r>
              <a:rPr lang="en-US" sz="1900" dirty="0" err="1"/>
              <a:t>sellaisenaan</a:t>
            </a:r>
            <a:endParaRPr lang="en-US" sz="19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dirty="0" err="1"/>
              <a:t>Koska</a:t>
            </a:r>
            <a:r>
              <a:rPr lang="en-US" sz="1900" dirty="0"/>
              <a:t> </a:t>
            </a:r>
            <a:r>
              <a:rPr lang="en-US" sz="1900" dirty="0" err="1"/>
              <a:t>kaskadikäytön</a:t>
            </a:r>
            <a:r>
              <a:rPr lang="en-US" sz="1900" dirty="0"/>
              <a:t> </a:t>
            </a:r>
            <a:r>
              <a:rPr lang="en-US" sz="1900" dirty="0" err="1"/>
              <a:t>käsitettä</a:t>
            </a:r>
            <a:r>
              <a:rPr lang="en-US" sz="1900" dirty="0"/>
              <a:t> </a:t>
            </a:r>
            <a:r>
              <a:rPr lang="en-US" sz="1900" dirty="0" err="1"/>
              <a:t>ei</a:t>
            </a:r>
            <a:r>
              <a:rPr lang="en-US" sz="1900" dirty="0"/>
              <a:t> ole </a:t>
            </a:r>
            <a:r>
              <a:rPr lang="en-US" sz="1900" dirty="0" err="1"/>
              <a:t>määritelty</a:t>
            </a:r>
            <a:r>
              <a:rPr lang="en-US" sz="1900" dirty="0"/>
              <a:t> </a:t>
            </a:r>
            <a:r>
              <a:rPr lang="en-US" sz="1900" dirty="0" err="1"/>
              <a:t>yksiselitteisesti</a:t>
            </a:r>
            <a:r>
              <a:rPr lang="en-US" sz="1900" dirty="0"/>
              <a:t> </a:t>
            </a:r>
            <a:r>
              <a:rPr lang="en-US" sz="1900" dirty="0" err="1"/>
              <a:t>myöskään</a:t>
            </a:r>
            <a:r>
              <a:rPr lang="en-US" sz="1900" dirty="0"/>
              <a:t> </a:t>
            </a:r>
            <a:r>
              <a:rPr lang="en-US" sz="1900" dirty="0" err="1"/>
              <a:t>tapoja</a:t>
            </a:r>
            <a:r>
              <a:rPr lang="en-US" sz="1900" dirty="0"/>
              <a:t> </a:t>
            </a:r>
            <a:r>
              <a:rPr lang="en-US" sz="1900" dirty="0" err="1"/>
              <a:t>puuperäisten</a:t>
            </a:r>
            <a:r>
              <a:rPr lang="en-US" sz="1900" dirty="0"/>
              <a:t> </a:t>
            </a:r>
            <a:r>
              <a:rPr lang="en-US" sz="1900" dirty="0" err="1"/>
              <a:t>tuotteiden</a:t>
            </a:r>
            <a:r>
              <a:rPr lang="en-US" sz="1900" dirty="0"/>
              <a:t> </a:t>
            </a:r>
            <a:r>
              <a:rPr lang="en-US" sz="1900" dirty="0" err="1"/>
              <a:t>kaskadikäytön</a:t>
            </a:r>
            <a:r>
              <a:rPr lang="en-US" sz="1900" dirty="0"/>
              <a:t> </a:t>
            </a:r>
            <a:r>
              <a:rPr lang="en-US" sz="1900" dirty="0" err="1"/>
              <a:t>toteutumisen</a:t>
            </a:r>
            <a:r>
              <a:rPr lang="en-US" sz="1900" dirty="0"/>
              <a:t> </a:t>
            </a:r>
            <a:r>
              <a:rPr lang="en-US" sz="1900" dirty="0" err="1"/>
              <a:t>mittaamiseen</a:t>
            </a:r>
            <a:r>
              <a:rPr lang="en-US" sz="1900" dirty="0"/>
              <a:t> </a:t>
            </a:r>
            <a:r>
              <a:rPr lang="en-US" sz="1900" dirty="0" err="1"/>
              <a:t>ei</a:t>
            </a:r>
            <a:r>
              <a:rPr lang="en-US" sz="1900" dirty="0"/>
              <a:t> ole </a:t>
            </a:r>
            <a:r>
              <a:rPr lang="en-US" sz="1900" dirty="0" err="1"/>
              <a:t>vielä</a:t>
            </a:r>
            <a:r>
              <a:rPr lang="en-US" sz="1900" dirty="0"/>
              <a:t> </a:t>
            </a:r>
            <a:r>
              <a:rPr lang="en-US" sz="1900" dirty="0" err="1"/>
              <a:t>olemassa</a:t>
            </a:r>
            <a:r>
              <a:rPr lang="en-US" sz="1900" dirty="0"/>
              <a:t> </a:t>
            </a:r>
          </a:p>
          <a:p>
            <a:pPr marL="0"/>
            <a:endParaRPr lang="en-US" sz="19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A781185-2C83-A245-80E4-EC2C07EB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2730" y="614826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kiertotalousamk.fi</a:t>
            </a:r>
            <a:endParaRPr lang="en-US" kern="1200" dirty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4E72257E-D2A3-A944-AB7C-0D93B1CFC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004915"/>
              </p:ext>
            </p:extLst>
          </p:nvPr>
        </p:nvGraphicFramePr>
        <p:xfrm>
          <a:off x="521515" y="1788574"/>
          <a:ext cx="5061176" cy="366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39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FB17DF-9DA9-4946-9971-62C21166C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3" y="1066499"/>
            <a:ext cx="5021782" cy="1509931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0000"/>
                </a:solidFill>
                <a:latin typeface="+mj-lt"/>
              </a:rPr>
              <a:t>Mitä on kaskadikäyttö?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49A9FB-EA0F-445E-84B6-A1EE48B2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50" y="2406878"/>
            <a:ext cx="11173522" cy="3586092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rgbClr val="000000"/>
                </a:solidFill>
              </a:rPr>
              <a:t>Kaskadikäytöllä tavoitellaan etenkin biomateriaalien tehokasta ja kertautuvaa käyttöä</a:t>
            </a:r>
          </a:p>
          <a:p>
            <a:r>
              <a:rPr lang="fi-FI" sz="2000" dirty="0">
                <a:solidFill>
                  <a:srgbClr val="000000"/>
                </a:solidFill>
              </a:rPr>
              <a:t>Uudelleenkäyttö poikkeaa kierrätyksestä siinä, ettei materiaali muuta välillä koostumustaan, vaan se voidaan käyttää sellaisenaan.</a:t>
            </a:r>
          </a:p>
          <a:p>
            <a:r>
              <a:rPr lang="fi-FI" sz="2000" dirty="0">
                <a:solidFill>
                  <a:srgbClr val="000000"/>
                </a:solidFill>
              </a:rPr>
              <a:t>Pyrkimyksenä on materiaalien mahdollisimman tehokas hyödyntäminen, -toisen jäte on toisen raaka-aine periaatteella</a:t>
            </a:r>
          </a:p>
          <a:p>
            <a:r>
              <a:rPr lang="fi-FI" sz="2000" dirty="0">
                <a:solidFill>
                  <a:srgbClr val="000000"/>
                </a:solidFill>
              </a:rPr>
              <a:t>Kaskadikäyttö metsätaloudessa tarkoittaa puuperäisten resurssien käyttöä useampaan kertaan hyödyntäen tähteitä, kierrätystä itse tuotannossa tai kierrätystä keräämällä käytetyt tuotteet</a:t>
            </a: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7DE8E993-2D01-AA4A-983D-000006FDE528}"/>
              </a:ext>
            </a:extLst>
          </p:cNvPr>
          <p:cNvGraphicFramePr/>
          <p:nvPr/>
        </p:nvGraphicFramePr>
        <p:xfrm>
          <a:off x="3169424" y="189571"/>
          <a:ext cx="8450148" cy="346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268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43B89A-B254-4F16-A706-65A15A6F28A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fi-FI" dirty="0">
                <a:latin typeface="+mj-lt"/>
                <a:cs typeface="Calibri Light"/>
              </a:rPr>
              <a:t>Kaskadikäyttö kaaviona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EEB76D-C48E-4848-9582-BC3B4CB226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1600" dirty="0"/>
          </a:p>
          <a:p>
            <a:r>
              <a:rPr lang="fi-FI" sz="2400" dirty="0"/>
              <a:t>Kaskadikäyttö: oranssit nuolet, kierrätys: vihreät nuolet. </a:t>
            </a:r>
          </a:p>
          <a:p>
            <a:r>
              <a:rPr lang="fi-FI" sz="2400" dirty="0"/>
              <a:t>Paperiteollisuudessa puukuitu on kierrätettävissä raaka-aineesta riippuen enintään 5–7 kertaa, minkä jälkeen se ei enää kelpaa paperin valmistukseen. </a:t>
            </a:r>
            <a:br>
              <a:rPr lang="fi-FI" sz="1600" dirty="0"/>
            </a:br>
            <a:endParaRPr lang="fi-FI" sz="16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6685BD7-DAAA-4085-85C3-71A1AC8FCDEA}"/>
              </a:ext>
            </a:extLst>
          </p:cNvPr>
          <p:cNvSpPr txBox="1"/>
          <p:nvPr/>
        </p:nvSpPr>
        <p:spPr>
          <a:xfrm>
            <a:off x="1012479" y="50940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dirty="0"/>
              <a:t>Lähde: Tapio</a:t>
            </a:r>
          </a:p>
        </p:txBody>
      </p:sp>
      <p:pic>
        <p:nvPicPr>
          <p:cNvPr id="7" name="Kuva 4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82482995-7054-1546-BEDE-2516BAF7B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4571" y="2133599"/>
            <a:ext cx="5920966" cy="29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2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DC3234D-A2D1-AF46-B636-D658B17E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370" y="618681"/>
            <a:ext cx="3084998" cy="47945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Metsäteollisuuden</a:t>
            </a: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mahdollisuudet</a:t>
            </a: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lisätä</a:t>
            </a: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kaskadikäyttöä</a:t>
            </a: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Suomessa</a:t>
            </a: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page12image1832512">
            <a:extLst>
              <a:ext uri="{FF2B5EF4-FFF2-40B4-BE49-F238E27FC236}">
                <a16:creationId xmlns:a16="http://schemas.microsoft.com/office/drawing/2014/main" id="{C7C20EC8-2FA9-5740-A605-8CF63BE1E5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C012237-6608-5147-9DF0-04C5FF90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33187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tsikko 20">
            <a:extLst>
              <a:ext uri="{FF2B5EF4-FFF2-40B4-BE49-F238E27FC236}">
                <a16:creationId xmlns:a16="http://schemas.microsoft.com/office/drawing/2014/main" id="{6270F6AB-6E13-49D2-AA62-BBAC1147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j-lt"/>
              </a:rPr>
              <a:t>Metsäteollisuus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4A5DD6-BE9D-461C-9A6A-EEE10E058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4266" y="1662810"/>
            <a:ext cx="5181600" cy="41997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dirty="0"/>
              <a:t>Energiakäytöllä pyritään välttämään tuotteen poisheittämistä</a:t>
            </a:r>
          </a:p>
          <a:p>
            <a:r>
              <a:rPr lang="fi-FI" sz="2400" dirty="0"/>
              <a:t>Puutuhka on mahdollista käyttää lannoitteena</a:t>
            </a:r>
          </a:p>
          <a:p>
            <a:r>
              <a:rPr lang="fi-FI" sz="2400" dirty="0"/>
              <a:t>Hyvä esimerkki kaskadikierrosta on sahateollisuuden sivutuotteiden käyttö sellu- ja paperiteollisuudessa</a:t>
            </a:r>
          </a:p>
          <a:p>
            <a:r>
              <a:rPr lang="fi-FI" sz="2400" dirty="0"/>
              <a:t>Kaskadikäytön periaate toteutuu erityisesti uusissa biojalostamoissa, joissa puubiomassasta jalostetaan rinnakkain erilaisia tuotteita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CC0B7F9-2314-6E40-B443-9A8F508A0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6294" y="1662810"/>
            <a:ext cx="4599878" cy="3838206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fi-FI" sz="2000" dirty="0"/>
          </a:p>
          <a:p>
            <a:pPr marL="0" indent="0" algn="ctr">
              <a:buNone/>
            </a:pPr>
            <a:r>
              <a:rPr lang="fi-FI" sz="2000" dirty="0"/>
              <a:t>Puuraaka-aineen kaskadikäyttö on jaettu viiteen eri kategoriaan:</a:t>
            </a:r>
          </a:p>
          <a:p>
            <a:pPr algn="ctr"/>
            <a:endParaRPr lang="fi-FI" sz="2000" dirty="0"/>
          </a:p>
          <a:p>
            <a:pPr marL="0" indent="0" algn="ctr">
              <a:buNone/>
            </a:pPr>
            <a:r>
              <a:rPr lang="fi-FI" sz="2000" dirty="0"/>
              <a:t>1. Puuperäiset tuotteet </a:t>
            </a:r>
          </a:p>
          <a:p>
            <a:pPr marL="0" indent="0" algn="ctr">
              <a:buNone/>
            </a:pPr>
            <a:r>
              <a:rPr lang="fi-FI" sz="2000" dirty="0"/>
              <a:t>2. Uudelleenkäyttö</a:t>
            </a:r>
          </a:p>
          <a:p>
            <a:pPr marL="0" indent="0" algn="ctr">
              <a:buNone/>
            </a:pPr>
            <a:r>
              <a:rPr lang="fi-FI" sz="2000" dirty="0"/>
              <a:t>3. Kierrätys</a:t>
            </a:r>
          </a:p>
          <a:p>
            <a:pPr marL="0" indent="0" algn="ctr">
              <a:buNone/>
            </a:pPr>
            <a:r>
              <a:rPr lang="fi-FI" sz="2000" dirty="0"/>
              <a:t>4. Energian tuotanto</a:t>
            </a:r>
          </a:p>
          <a:p>
            <a:pPr marL="0" indent="0" algn="ctr">
              <a:buNone/>
            </a:pPr>
            <a:r>
              <a:rPr lang="fi-FI" sz="2000" dirty="0"/>
              <a:t>5. Loppusijoitus (kaatopaikka)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91973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057AE2-CCF0-4D73-BBD0-0C0B6170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j-lt"/>
              </a:rPr>
              <a:t>Politiikka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5EA41-9D73-44FF-A7A9-FAE4C617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039" y="1508461"/>
            <a:ext cx="6172200" cy="41612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fi-FI" sz="2100" dirty="0"/>
              <a:t>Ohjausta kaskadikäyttöön on esimerkiksi joissakin Saksan osavaltioissa</a:t>
            </a:r>
          </a:p>
          <a:p>
            <a:pPr marL="342900" indent="-342900"/>
            <a:r>
              <a:rPr lang="fi-FI" sz="2100" dirty="0"/>
              <a:t>Kaskadikäytöstä on koettu uhkana puun energiakäytölle</a:t>
            </a:r>
          </a:p>
          <a:p>
            <a:pPr marL="342900" indent="-342900"/>
            <a:r>
              <a:rPr lang="fi-FI" sz="2100" dirty="0"/>
              <a:t>Itse kaskadilla voi olla puun energiakäytölle positiivisia vaikutuksia</a:t>
            </a:r>
          </a:p>
          <a:p>
            <a:pPr marL="342900" indent="-342900"/>
            <a:r>
              <a:rPr lang="fi-FI" sz="2100" dirty="0"/>
              <a:t>Tällä hetkellä näkemykset kaskadin muodostumisesta ovat ristiriitaisia</a:t>
            </a:r>
          </a:p>
          <a:p>
            <a:pPr marL="342900" indent="-342900"/>
            <a:r>
              <a:rPr lang="fi-FI" sz="2100" dirty="0"/>
              <a:t>Ruotsissa käytössä ollut puun kaskadikäyttöä koskeva laki mikä sittemmin kumottiin toimimattomana</a:t>
            </a:r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05B468-7CC0-8D43-9370-1BDD01034BA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93439" y="1553130"/>
            <a:ext cx="4673600" cy="375174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i-FI" sz="2100" b="1" dirty="0"/>
              <a:t>Mahdollisia kaskadikäytön ohjauksen muotoja:</a:t>
            </a:r>
          </a:p>
          <a:p>
            <a:r>
              <a:rPr lang="fi-FI" sz="2100" dirty="0"/>
              <a:t>On pidetty mahdollisena, että puun käyttöä ohjattaisiin siten, että puuta ei korjattaisi energia käyttöön pois lukien kannot ja hakkuutähteet</a:t>
            </a:r>
          </a:p>
          <a:p>
            <a:r>
              <a:rPr lang="fi-FI" sz="2100" dirty="0"/>
              <a:t>Mahdollinen tuki bioenergian hankintaan ja tuotantoon siten, että se ei mahdollistaisi kuitupuumittaisen puutavaran käyttöä bioenergian tuotannossa</a:t>
            </a:r>
          </a:p>
        </p:txBody>
      </p:sp>
    </p:spTree>
    <p:extLst>
      <p:ext uri="{BB962C8B-B14F-4D97-AF65-F5344CB8AC3E}">
        <p14:creationId xmlns:p14="http://schemas.microsoft.com/office/powerpoint/2010/main" val="2548296932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427W7XWPXQD2-403814790-3091</_dlc_DocId>
    <_dlc_DocIdUrl xmlns="76865ef9-df32-4c37-ae45-f9784eb47bff">
      <Url>https://tt.eduuni.fi/sites/luc-lapinamk-extra/kiertotalousosaamista-ammattikorkeakouluihin/_layouts/15/DocIdRedir.aspx?ID=427W7XWPXQD2-403814790-3091</Url>
      <Description>427W7XWPXQD2-403814790-3091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8FDA8B-CD65-4CD9-97D8-FB5AB53E6C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45E855-3A02-4BAE-B75B-409022FD480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11FB009-BD01-46A5-8707-C89D1C4FBDB4}">
  <ds:schemaRefs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1ac515c-6505-4946-b5b8-9516dc20cbd8"/>
    <ds:schemaRef ds:uri="http://schemas.microsoft.com/office/2006/documentManagement/types"/>
    <ds:schemaRef ds:uri="8583a729-b0e7-4a41-9691-3c71cc4d5fab"/>
    <ds:schemaRef ds:uri="http://schemas.microsoft.com/office/2006/metadata/properties"/>
    <ds:schemaRef ds:uri="http://www.w3.org/XML/1998/namespace"/>
    <ds:schemaRef ds:uri="http://purl.org/dc/dcmitype/"/>
    <ds:schemaRef ds:uri="76865ef9-df32-4c37-ae45-f9784eb47bff"/>
  </ds:schemaRefs>
</ds:datastoreItem>
</file>

<file path=customXml/itemProps4.xml><?xml version="1.0" encoding="utf-8"?>
<ds:datastoreItem xmlns:ds="http://schemas.openxmlformats.org/officeDocument/2006/customXml" ds:itemID="{09A295B2-FAEA-404F-B67E-2F6DC4573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1331</Words>
  <Application>Microsoft Office PowerPoint</Application>
  <PresentationFormat>Laajakuva</PresentationFormat>
  <Paragraphs>143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Microsoft Sans Serif</vt:lpstr>
      <vt:lpstr>1_Mukautettu suunnittelumalli</vt:lpstr>
      <vt:lpstr>Kaskadikäyttö</vt:lpstr>
      <vt:lpstr>TIIVISTELMÄ</vt:lpstr>
      <vt:lpstr>Yleistä</vt:lpstr>
      <vt:lpstr>Yleistä</vt:lpstr>
      <vt:lpstr>Mitä on kaskadikäyttö?</vt:lpstr>
      <vt:lpstr>Kaskadikäyttö kaaviona</vt:lpstr>
      <vt:lpstr>Metsäteollisuuden mahdollisuudet lisätä kaskadikäyttöä Suomessa</vt:lpstr>
      <vt:lpstr>Metsäteollisuus</vt:lpstr>
      <vt:lpstr>Politiikka</vt:lpstr>
      <vt:lpstr>                   Kaskadikäyttö ja EU                   </vt:lpstr>
      <vt:lpstr>HIILENSIDONTA JA YMPÄRISTÖ</vt:lpstr>
      <vt:lpstr>Suomen erityispiirteitä</vt:lpstr>
      <vt:lpstr>Haasteita puumateriaalien osalta</vt:lpstr>
      <vt:lpstr>ToSIA-laskentamalli ja sen soveltaminen kaskadikäytön mittaamiseen</vt:lpstr>
      <vt:lpstr>Johtopäätöksiä</vt:lpstr>
      <vt:lpstr>Johtopäätöksiä</vt:lpstr>
      <vt:lpstr>Lähteet esityksessä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Kaskadikäyttö</dc:title>
  <dc:creator>Nina Kokkonen</dc:creator>
  <cp:lastModifiedBy>Liisa Siivola</cp:lastModifiedBy>
  <cp:revision>4</cp:revision>
  <dcterms:created xsi:type="dcterms:W3CDTF">2020-09-17T11:50:05Z</dcterms:created>
  <dcterms:modified xsi:type="dcterms:W3CDTF">2020-09-22T12:07:23Z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1f7efd45-a0a5-405a-a246-2ad86be22f02</vt:lpwstr>
  </property>
  <property fmtid="{D5CDD505-2E9C-101B-9397-08002B2CF9AE}" pid="3" name="ContentTypeId">
    <vt:lpwstr>0x010100844F74372C55FE4B821D5F2378F4B2BA</vt:lpwstr>
  </property>
</Properties>
</file>