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87" r:id="rId3"/>
    <p:sldId id="261" r:id="rId4"/>
    <p:sldId id="258" r:id="rId5"/>
    <p:sldId id="277" r:id="rId6"/>
    <p:sldId id="278" r:id="rId7"/>
    <p:sldId id="279" r:id="rId8"/>
    <p:sldId id="281" r:id="rId9"/>
    <p:sldId id="259" r:id="rId10"/>
    <p:sldId id="260" r:id="rId11"/>
    <p:sldId id="284" r:id="rId12"/>
    <p:sldId id="285" r:id="rId13"/>
    <p:sldId id="286" r:id="rId14"/>
    <p:sldId id="263" r:id="rId15"/>
    <p:sldId id="264" r:id="rId16"/>
    <p:sldId id="288" r:id="rId17"/>
    <p:sldId id="265" r:id="rId18"/>
    <p:sldId id="289" r:id="rId19"/>
    <p:sldId id="283" r:id="rId20"/>
    <p:sldId id="272" r:id="rId21"/>
    <p:sldId id="271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ja Lyytikäinen" userId="cc5c01c7e3af8f36" providerId="LiveId" clId="{DB3BF552-A456-411B-BC47-C4476E92BF81}"/>
    <pc:docChg chg="custSel delSld modSld">
      <pc:chgData name="Maija Lyytikäinen" userId="cc5c01c7e3af8f36" providerId="LiveId" clId="{DB3BF552-A456-411B-BC47-C4476E92BF81}" dt="2024-03-17T05:04:44.426" v="485" actId="27636"/>
      <pc:docMkLst>
        <pc:docMk/>
      </pc:docMkLst>
      <pc:sldChg chg="modSp mod">
        <pc:chgData name="Maija Lyytikäinen" userId="cc5c01c7e3af8f36" providerId="LiveId" clId="{DB3BF552-A456-411B-BC47-C4476E92BF81}" dt="2024-03-17T05:03:06.593" v="451" actId="20577"/>
        <pc:sldMkLst>
          <pc:docMk/>
          <pc:sldMk cId="2237228435" sldId="265"/>
        </pc:sldMkLst>
        <pc:spChg chg="mod">
          <ac:chgData name="Maija Lyytikäinen" userId="cc5c01c7e3af8f36" providerId="LiveId" clId="{DB3BF552-A456-411B-BC47-C4476E92BF81}" dt="2024-03-17T05:03:06.593" v="451" actId="20577"/>
          <ac:spMkLst>
            <pc:docMk/>
            <pc:sldMk cId="2237228435" sldId="265"/>
            <ac:spMk id="3" creationId="{6C54DC93-E680-65FC-365A-6C01BF19ED45}"/>
          </ac:spMkLst>
        </pc:spChg>
      </pc:sldChg>
      <pc:sldChg chg="del">
        <pc:chgData name="Maija Lyytikäinen" userId="cc5c01c7e3af8f36" providerId="LiveId" clId="{DB3BF552-A456-411B-BC47-C4476E92BF81}" dt="2024-03-17T05:03:48.688" v="463" actId="2696"/>
        <pc:sldMkLst>
          <pc:docMk/>
          <pc:sldMk cId="184255948" sldId="270"/>
        </pc:sldMkLst>
      </pc:sldChg>
      <pc:sldChg chg="modSp mod">
        <pc:chgData name="Maija Lyytikäinen" userId="cc5c01c7e3af8f36" providerId="LiveId" clId="{DB3BF552-A456-411B-BC47-C4476E92BF81}" dt="2024-03-17T05:04:44.426" v="485" actId="27636"/>
        <pc:sldMkLst>
          <pc:docMk/>
          <pc:sldMk cId="56619198" sldId="276"/>
        </pc:sldMkLst>
        <pc:spChg chg="mod">
          <ac:chgData name="Maija Lyytikäinen" userId="cc5c01c7e3af8f36" providerId="LiveId" clId="{DB3BF552-A456-411B-BC47-C4476E92BF81}" dt="2024-03-17T05:04:44.426" v="485" actId="27636"/>
          <ac:spMkLst>
            <pc:docMk/>
            <pc:sldMk cId="56619198" sldId="276"/>
            <ac:spMk id="3" creationId="{D040BE35-2FA7-CC67-2D17-D7C3F5E45084}"/>
          </ac:spMkLst>
        </pc:spChg>
      </pc:sldChg>
      <pc:sldChg chg="modSp mod">
        <pc:chgData name="Maija Lyytikäinen" userId="cc5c01c7e3af8f36" providerId="LiveId" clId="{DB3BF552-A456-411B-BC47-C4476E92BF81}" dt="2024-03-17T04:59:16.465" v="195" actId="20577"/>
        <pc:sldMkLst>
          <pc:docMk/>
          <pc:sldMk cId="1712156895" sldId="277"/>
        </pc:sldMkLst>
        <pc:spChg chg="mod">
          <ac:chgData name="Maija Lyytikäinen" userId="cc5c01c7e3af8f36" providerId="LiveId" clId="{DB3BF552-A456-411B-BC47-C4476E92BF81}" dt="2024-03-17T04:58:55.627" v="176" actId="5793"/>
          <ac:spMkLst>
            <pc:docMk/>
            <pc:sldMk cId="1712156895" sldId="277"/>
            <ac:spMk id="3" creationId="{04CB94D0-2710-5270-8C71-E13EBF03C9E8}"/>
          </ac:spMkLst>
        </pc:spChg>
        <pc:spChg chg="mod">
          <ac:chgData name="Maija Lyytikäinen" userId="cc5c01c7e3af8f36" providerId="LiveId" clId="{DB3BF552-A456-411B-BC47-C4476E92BF81}" dt="2024-03-17T04:59:16.465" v="195" actId="20577"/>
          <ac:spMkLst>
            <pc:docMk/>
            <pc:sldMk cId="1712156895" sldId="277"/>
            <ac:spMk id="4" creationId="{C53CC703-464C-C4BE-3604-FF47834A892E}"/>
          </ac:spMkLst>
        </pc:spChg>
      </pc:sldChg>
      <pc:sldChg chg="modSp mod modNotesTx">
        <pc:chgData name="Maija Lyytikäinen" userId="cc5c01c7e3af8f36" providerId="LiveId" clId="{DB3BF552-A456-411B-BC47-C4476E92BF81}" dt="2024-03-17T04:59:48.759" v="245" actId="20577"/>
        <pc:sldMkLst>
          <pc:docMk/>
          <pc:sldMk cId="2706240662" sldId="278"/>
        </pc:sldMkLst>
        <pc:spChg chg="mod">
          <ac:chgData name="Maija Lyytikäinen" userId="cc5c01c7e3af8f36" providerId="LiveId" clId="{DB3BF552-A456-411B-BC47-C4476E92BF81}" dt="2024-03-17T04:59:39.571" v="220" actId="20577"/>
          <ac:spMkLst>
            <pc:docMk/>
            <pc:sldMk cId="2706240662" sldId="278"/>
            <ac:spMk id="3" creationId="{A6C0DCA0-768E-2016-D369-59969ECA0391}"/>
          </ac:spMkLst>
        </pc:spChg>
      </pc:sldChg>
      <pc:sldChg chg="modSp mod">
        <pc:chgData name="Maija Lyytikäinen" userId="cc5c01c7e3af8f36" providerId="LiveId" clId="{DB3BF552-A456-411B-BC47-C4476E92BF81}" dt="2024-03-17T05:00:12.040" v="274" actId="20577"/>
        <pc:sldMkLst>
          <pc:docMk/>
          <pc:sldMk cId="1726199764" sldId="279"/>
        </pc:sldMkLst>
        <pc:spChg chg="mod">
          <ac:chgData name="Maija Lyytikäinen" userId="cc5c01c7e3af8f36" providerId="LiveId" clId="{DB3BF552-A456-411B-BC47-C4476E92BF81}" dt="2024-03-17T05:00:12.040" v="274" actId="20577"/>
          <ac:spMkLst>
            <pc:docMk/>
            <pc:sldMk cId="1726199764" sldId="279"/>
            <ac:spMk id="2" creationId="{9BCF8030-15AD-67DE-662F-705C329904C4}"/>
          </ac:spMkLst>
        </pc:spChg>
      </pc:sldChg>
      <pc:sldChg chg="modSp mod">
        <pc:chgData name="Maija Lyytikäinen" userId="cc5c01c7e3af8f36" providerId="LiveId" clId="{DB3BF552-A456-411B-BC47-C4476E92BF81}" dt="2024-03-17T04:57:07.184" v="84" actId="313"/>
        <pc:sldMkLst>
          <pc:docMk/>
          <pc:sldMk cId="3836857841" sldId="281"/>
        </pc:sldMkLst>
        <pc:spChg chg="mod">
          <ac:chgData name="Maija Lyytikäinen" userId="cc5c01c7e3af8f36" providerId="LiveId" clId="{DB3BF552-A456-411B-BC47-C4476E92BF81}" dt="2024-03-17T04:57:07.184" v="84" actId="313"/>
          <ac:spMkLst>
            <pc:docMk/>
            <pc:sldMk cId="3836857841" sldId="281"/>
            <ac:spMk id="2" creationId="{A1BD74FE-7322-5AEA-B97B-5687D57A84E8}"/>
          </ac:spMkLst>
        </pc:spChg>
        <pc:spChg chg="mod">
          <ac:chgData name="Maija Lyytikäinen" userId="cc5c01c7e3af8f36" providerId="LiveId" clId="{DB3BF552-A456-411B-BC47-C4476E92BF81}" dt="2024-03-17T04:56:51.052" v="69" actId="20577"/>
          <ac:spMkLst>
            <pc:docMk/>
            <pc:sldMk cId="3836857841" sldId="281"/>
            <ac:spMk id="3" creationId="{02DD56F0-D7B1-B222-6035-92C8C1643137}"/>
          </ac:spMkLst>
        </pc:spChg>
      </pc:sldChg>
      <pc:sldChg chg="modSp mod">
        <pc:chgData name="Maija Lyytikäinen" userId="cc5c01c7e3af8f36" providerId="LiveId" clId="{DB3BF552-A456-411B-BC47-C4476E92BF81}" dt="2024-03-17T05:02:24.915" v="371" actId="20577"/>
        <pc:sldMkLst>
          <pc:docMk/>
          <pc:sldMk cId="3325890714" sldId="288"/>
        </pc:sldMkLst>
        <pc:spChg chg="mod">
          <ac:chgData name="Maija Lyytikäinen" userId="cc5c01c7e3af8f36" providerId="LiveId" clId="{DB3BF552-A456-411B-BC47-C4476E92BF81}" dt="2024-03-17T05:02:24.915" v="371" actId="20577"/>
          <ac:spMkLst>
            <pc:docMk/>
            <pc:sldMk cId="3325890714" sldId="288"/>
            <ac:spMk id="3" creationId="{21692557-12DF-7933-0EF4-E280A4FCB8F4}"/>
          </ac:spMkLst>
        </pc:spChg>
      </pc:sldChg>
      <pc:sldChg chg="modSp mod">
        <pc:chgData name="Maija Lyytikäinen" userId="cc5c01c7e3af8f36" providerId="LiveId" clId="{DB3BF552-A456-411B-BC47-C4476E92BF81}" dt="2024-03-17T05:03:35.594" v="462" actId="20577"/>
        <pc:sldMkLst>
          <pc:docMk/>
          <pc:sldMk cId="719130248" sldId="289"/>
        </pc:sldMkLst>
        <pc:spChg chg="mod">
          <ac:chgData name="Maija Lyytikäinen" userId="cc5c01c7e3af8f36" providerId="LiveId" clId="{DB3BF552-A456-411B-BC47-C4476E92BF81}" dt="2024-03-17T05:03:35.594" v="462" actId="20577"/>
          <ac:spMkLst>
            <pc:docMk/>
            <pc:sldMk cId="719130248" sldId="289"/>
            <ac:spMk id="3" creationId="{8427F54B-04B0-1EED-4F78-9A57566C1F9C}"/>
          </ac:spMkLst>
        </pc:spChg>
      </pc:sldChg>
      <pc:sldChg chg="del">
        <pc:chgData name="Maija Lyytikäinen" userId="cc5c01c7e3af8f36" providerId="LiveId" clId="{DB3BF552-A456-411B-BC47-C4476E92BF81}" dt="2024-03-17T05:04:09.851" v="464" actId="2696"/>
        <pc:sldMkLst>
          <pc:docMk/>
          <pc:sldMk cId="1112126127" sldId="290"/>
        </pc:sldMkLst>
      </pc:sldChg>
    </pc:docChg>
  </pc:docChgLst>
  <pc:docChgLst>
    <pc:chgData name="Maija Lyytikäinen" userId="cc5c01c7e3af8f36" providerId="LiveId" clId="{57EDD79F-A459-4184-83D1-2658933AEC22}"/>
    <pc:docChg chg="addSld modSld">
      <pc:chgData name="Maija Lyytikäinen" userId="cc5c01c7e3af8f36" providerId="LiveId" clId="{57EDD79F-A459-4184-83D1-2658933AEC22}" dt="2023-12-12T12:23:45.438" v="0"/>
      <pc:docMkLst>
        <pc:docMk/>
      </pc:docMkLst>
      <pc:sldChg chg="add">
        <pc:chgData name="Maija Lyytikäinen" userId="cc5c01c7e3af8f36" providerId="LiveId" clId="{57EDD79F-A459-4184-83D1-2658933AEC22}" dt="2023-12-12T12:23:45.438" v="0"/>
        <pc:sldMkLst>
          <pc:docMk/>
          <pc:sldMk cId="746917557" sldId="258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2337295580" sldId="259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2309013147" sldId="260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777005356" sldId="261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1429013025" sldId="263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2910927033" sldId="264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2237228435" sldId="265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184255948" sldId="270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571579312" sldId="271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2452199335" sldId="272"/>
        </pc:sldMkLst>
      </pc:sldChg>
      <pc:sldChg chg="add">
        <pc:chgData name="Maija Lyytikäinen" userId="cc5c01c7e3af8f36" providerId="LiveId" clId="{57EDD79F-A459-4184-83D1-2658933AEC22}" dt="2023-12-12T12:23:45.438" v="0"/>
        <pc:sldMkLst>
          <pc:docMk/>
          <pc:sldMk cId="413287697" sldId="275"/>
        </pc:sldMkLst>
      </pc:sldChg>
    </pc:docChg>
  </pc:docChgLst>
  <pc:docChgLst>
    <pc:chgData name="Maija Lyytikäinen" userId="cc5c01c7e3af8f36" providerId="LiveId" clId="{5854FE30-1A61-4E26-B4A7-6A6DB05ECD41}"/>
    <pc:docChg chg="undo custSel addSld delSld modSld sldOrd">
      <pc:chgData name="Maija Lyytikäinen" userId="cc5c01c7e3af8f36" providerId="LiveId" clId="{5854FE30-1A61-4E26-B4A7-6A6DB05ECD41}" dt="2024-01-23T13:18:40.859" v="9461" actId="20577"/>
      <pc:docMkLst>
        <pc:docMk/>
      </pc:docMkLst>
      <pc:sldChg chg="addSp modSp mod setBg">
        <pc:chgData name="Maija Lyytikäinen" userId="cc5c01c7e3af8f36" providerId="LiveId" clId="{5854FE30-1A61-4E26-B4A7-6A6DB05ECD41}" dt="2024-01-19T15:27:20.304" v="7909" actId="1076"/>
        <pc:sldMkLst>
          <pc:docMk/>
          <pc:sldMk cId="746917557" sldId="258"/>
        </pc:sldMkLst>
        <pc:spChg chg="mod">
          <ac:chgData name="Maija Lyytikäinen" userId="cc5c01c7e3af8f36" providerId="LiveId" clId="{5854FE30-1A61-4E26-B4A7-6A6DB05ECD41}" dt="2024-01-07T05:34:21.789" v="3407" actId="26606"/>
          <ac:spMkLst>
            <pc:docMk/>
            <pc:sldMk cId="746917557" sldId="258"/>
            <ac:spMk id="2" creationId="{32EEA09B-1DC9-D9CF-51D9-8EC55A149F2A}"/>
          </ac:spMkLst>
        </pc:spChg>
        <pc:spChg chg="mod">
          <ac:chgData name="Maija Lyytikäinen" userId="cc5c01c7e3af8f36" providerId="LiveId" clId="{5854FE30-1A61-4E26-B4A7-6A6DB05ECD41}" dt="2024-01-19T15:27:20.304" v="7909" actId="1076"/>
          <ac:spMkLst>
            <pc:docMk/>
            <pc:sldMk cId="746917557" sldId="258"/>
            <ac:spMk id="3" creationId="{E028B8DA-DCDF-35F8-5EB2-D49DB6937DA0}"/>
          </ac:spMkLst>
        </pc:spChg>
        <pc:spChg chg="add">
          <ac:chgData name="Maija Lyytikäinen" userId="cc5c01c7e3af8f36" providerId="LiveId" clId="{5854FE30-1A61-4E26-B4A7-6A6DB05ECD41}" dt="2024-01-07T05:34:21.789" v="3407" actId="26606"/>
          <ac:spMkLst>
            <pc:docMk/>
            <pc:sldMk cId="746917557" sldId="258"/>
            <ac:spMk id="8" creationId="{777A147A-9ED8-46B4-8660-1B3C2AA880B5}"/>
          </ac:spMkLst>
        </pc:spChg>
        <pc:spChg chg="add">
          <ac:chgData name="Maija Lyytikäinen" userId="cc5c01c7e3af8f36" providerId="LiveId" clId="{5854FE30-1A61-4E26-B4A7-6A6DB05ECD41}" dt="2024-01-07T05:34:21.789" v="3407" actId="26606"/>
          <ac:spMkLst>
            <pc:docMk/>
            <pc:sldMk cId="746917557" sldId="258"/>
            <ac:spMk id="10" creationId="{5D6C15A0-C087-4593-8414-2B4EC1CDC3DE}"/>
          </ac:spMkLst>
        </pc:spChg>
      </pc:sldChg>
      <pc:sldChg chg="addSp delSp modSp mod setBg">
        <pc:chgData name="Maija Lyytikäinen" userId="cc5c01c7e3af8f36" providerId="LiveId" clId="{5854FE30-1A61-4E26-B4A7-6A6DB05ECD41}" dt="2024-01-20T04:26:31.080" v="8014" actId="20577"/>
        <pc:sldMkLst>
          <pc:docMk/>
          <pc:sldMk cId="2337295580" sldId="259"/>
        </pc:sldMkLst>
        <pc:spChg chg="mod">
          <ac:chgData name="Maija Lyytikäinen" userId="cc5c01c7e3af8f36" providerId="LiveId" clId="{5854FE30-1A61-4E26-B4A7-6A6DB05ECD41}" dt="2024-01-06T10:10:55.365" v="2354" actId="26606"/>
          <ac:spMkLst>
            <pc:docMk/>
            <pc:sldMk cId="2337295580" sldId="259"/>
            <ac:spMk id="2" creationId="{9077177B-CCD7-D59D-EE5D-C3DC84006C4E}"/>
          </ac:spMkLst>
        </pc:spChg>
        <pc:spChg chg="del mod">
          <ac:chgData name="Maija Lyytikäinen" userId="cc5c01c7e3af8f36" providerId="LiveId" clId="{5854FE30-1A61-4E26-B4A7-6A6DB05ECD41}" dt="2024-01-06T10:10:55.365" v="2354" actId="26606"/>
          <ac:spMkLst>
            <pc:docMk/>
            <pc:sldMk cId="2337295580" sldId="259"/>
            <ac:spMk id="3" creationId="{2BDD64BE-72FE-E5D5-4B1D-479A061C8199}"/>
          </ac:spMkLst>
        </pc:spChg>
        <pc:spChg chg="add">
          <ac:chgData name="Maija Lyytikäinen" userId="cc5c01c7e3af8f36" providerId="LiveId" clId="{5854FE30-1A61-4E26-B4A7-6A6DB05ECD41}" dt="2024-01-06T10:10:55.365" v="2354" actId="26606"/>
          <ac:spMkLst>
            <pc:docMk/>
            <pc:sldMk cId="2337295580" sldId="259"/>
            <ac:spMk id="9" creationId="{2E442304-DDBD-4F7B-8017-36BCC863FB40}"/>
          </ac:spMkLst>
        </pc:spChg>
        <pc:spChg chg="add">
          <ac:chgData name="Maija Lyytikäinen" userId="cc5c01c7e3af8f36" providerId="LiveId" clId="{5854FE30-1A61-4E26-B4A7-6A6DB05ECD41}" dt="2024-01-06T10:10:55.365" v="2354" actId="26606"/>
          <ac:spMkLst>
            <pc:docMk/>
            <pc:sldMk cId="2337295580" sldId="259"/>
            <ac:spMk id="11" creationId="{5E107275-3853-46FD-A241-DE4355A42675}"/>
          </ac:spMkLst>
        </pc:spChg>
        <pc:graphicFrameChg chg="add mod">
          <ac:chgData name="Maija Lyytikäinen" userId="cc5c01c7e3af8f36" providerId="LiveId" clId="{5854FE30-1A61-4E26-B4A7-6A6DB05ECD41}" dt="2024-01-20T04:26:31.080" v="8014" actId="20577"/>
          <ac:graphicFrameMkLst>
            <pc:docMk/>
            <pc:sldMk cId="2337295580" sldId="259"/>
            <ac:graphicFrameMk id="5" creationId="{8C7E0531-4B59-9BC5-EA33-86F4ABBEA443}"/>
          </ac:graphicFrameMkLst>
        </pc:graphicFrameChg>
      </pc:sldChg>
      <pc:sldChg chg="addSp delSp modSp mod setBg">
        <pc:chgData name="Maija Lyytikäinen" userId="cc5c01c7e3af8f36" providerId="LiveId" clId="{5854FE30-1A61-4E26-B4A7-6A6DB05ECD41}" dt="2024-01-19T14:55:06.090" v="6819" actId="20577"/>
        <pc:sldMkLst>
          <pc:docMk/>
          <pc:sldMk cId="2309013147" sldId="260"/>
        </pc:sldMkLst>
        <pc:spChg chg="mod">
          <ac:chgData name="Maija Lyytikäinen" userId="cc5c01c7e3af8f36" providerId="LiveId" clId="{5854FE30-1A61-4E26-B4A7-6A6DB05ECD41}" dt="2024-01-07T07:21:39.265" v="4717" actId="26606"/>
          <ac:spMkLst>
            <pc:docMk/>
            <pc:sldMk cId="2309013147" sldId="260"/>
            <ac:spMk id="2" creationId="{05C9CD5D-B061-66BD-B295-6525C60C28F4}"/>
          </ac:spMkLst>
        </pc:spChg>
        <pc:spChg chg="mod">
          <ac:chgData name="Maija Lyytikäinen" userId="cc5c01c7e3af8f36" providerId="LiveId" clId="{5854FE30-1A61-4E26-B4A7-6A6DB05ECD41}" dt="2024-01-19T14:55:06.090" v="6819" actId="20577"/>
          <ac:spMkLst>
            <pc:docMk/>
            <pc:sldMk cId="2309013147" sldId="260"/>
            <ac:spMk id="3" creationId="{A62358CB-1FA3-7ABF-B9F0-865F968D3562}"/>
          </ac:spMkLst>
        </pc:spChg>
        <pc:spChg chg="add del">
          <ac:chgData name="Maija Lyytikäinen" userId="cc5c01c7e3af8f36" providerId="LiveId" clId="{5854FE30-1A61-4E26-B4A7-6A6DB05ECD41}" dt="2024-01-07T06:54:45.478" v="3879" actId="11529"/>
          <ac:spMkLst>
            <pc:docMk/>
            <pc:sldMk cId="2309013147" sldId="260"/>
            <ac:spMk id="4" creationId="{81DEE901-01B1-AB9D-DAE6-60ADC9C889DA}"/>
          </ac:spMkLst>
        </pc:spChg>
        <pc:spChg chg="add">
          <ac:chgData name="Maija Lyytikäinen" userId="cc5c01c7e3af8f36" providerId="LiveId" clId="{5854FE30-1A61-4E26-B4A7-6A6DB05ECD41}" dt="2024-01-07T07:21:39.265" v="4717" actId="26606"/>
          <ac:spMkLst>
            <pc:docMk/>
            <pc:sldMk cId="2309013147" sldId="260"/>
            <ac:spMk id="8" creationId="{100EDD19-6802-4EC3-95CE-CFFAB042CFD6}"/>
          </ac:spMkLst>
        </pc:spChg>
        <pc:spChg chg="add">
          <ac:chgData name="Maija Lyytikäinen" userId="cc5c01c7e3af8f36" providerId="LiveId" clId="{5854FE30-1A61-4E26-B4A7-6A6DB05ECD41}" dt="2024-01-07T07:21:39.265" v="4717" actId="26606"/>
          <ac:spMkLst>
            <pc:docMk/>
            <pc:sldMk cId="2309013147" sldId="260"/>
            <ac:spMk id="10" creationId="{DB17E863-922E-4C26-BD64-E8FD41D28661}"/>
          </ac:spMkLst>
        </pc:spChg>
      </pc:sldChg>
      <pc:sldChg chg="addSp delSp modSp mod setBg">
        <pc:chgData name="Maija Lyytikäinen" userId="cc5c01c7e3af8f36" providerId="LiveId" clId="{5854FE30-1A61-4E26-B4A7-6A6DB05ECD41}" dt="2024-01-19T15:27:07.841" v="7907" actId="1076"/>
        <pc:sldMkLst>
          <pc:docMk/>
          <pc:sldMk cId="777005356" sldId="261"/>
        </pc:sldMkLst>
        <pc:spChg chg="mod">
          <ac:chgData name="Maija Lyytikäinen" userId="cc5c01c7e3af8f36" providerId="LiveId" clId="{5854FE30-1A61-4E26-B4A7-6A6DB05ECD41}" dt="2024-01-07T05:34:36.591" v="3410" actId="26606"/>
          <ac:spMkLst>
            <pc:docMk/>
            <pc:sldMk cId="777005356" sldId="261"/>
            <ac:spMk id="2" creationId="{AF2D7EAF-BD3D-5FB6-835E-83DB82A86834}"/>
          </ac:spMkLst>
        </pc:spChg>
        <pc:spChg chg="mod">
          <ac:chgData name="Maija Lyytikäinen" userId="cc5c01c7e3af8f36" providerId="LiveId" clId="{5854FE30-1A61-4E26-B4A7-6A6DB05ECD41}" dt="2024-01-19T15:27:07.841" v="7907" actId="1076"/>
          <ac:spMkLst>
            <pc:docMk/>
            <pc:sldMk cId="777005356" sldId="261"/>
            <ac:spMk id="3" creationId="{E22CA4C5-F294-9004-F5CE-F943A6F0ED37}"/>
          </ac:spMkLst>
        </pc:spChg>
        <pc:spChg chg="add del">
          <ac:chgData name="Maija Lyytikäinen" userId="cc5c01c7e3af8f36" providerId="LiveId" clId="{5854FE30-1A61-4E26-B4A7-6A6DB05ECD41}" dt="2024-01-07T05:34:36.591" v="3409" actId="26606"/>
          <ac:spMkLst>
            <pc:docMk/>
            <pc:sldMk cId="777005356" sldId="261"/>
            <ac:spMk id="8" creationId="{100EDD19-6802-4EC3-95CE-CFFAB042CFD6}"/>
          </ac:spMkLst>
        </pc:spChg>
        <pc:spChg chg="add del">
          <ac:chgData name="Maija Lyytikäinen" userId="cc5c01c7e3af8f36" providerId="LiveId" clId="{5854FE30-1A61-4E26-B4A7-6A6DB05ECD41}" dt="2024-01-07T05:34:36.591" v="3409" actId="26606"/>
          <ac:spMkLst>
            <pc:docMk/>
            <pc:sldMk cId="777005356" sldId="261"/>
            <ac:spMk id="10" creationId="{DB17E863-922E-4C26-BD64-E8FD41D28661}"/>
          </ac:spMkLst>
        </pc:spChg>
        <pc:spChg chg="add">
          <ac:chgData name="Maija Lyytikäinen" userId="cc5c01c7e3af8f36" providerId="LiveId" clId="{5854FE30-1A61-4E26-B4A7-6A6DB05ECD41}" dt="2024-01-07T05:34:36.591" v="3410" actId="26606"/>
          <ac:spMkLst>
            <pc:docMk/>
            <pc:sldMk cId="777005356" sldId="261"/>
            <ac:spMk id="12" creationId="{777A147A-9ED8-46B4-8660-1B3C2AA880B5}"/>
          </ac:spMkLst>
        </pc:spChg>
        <pc:spChg chg="add">
          <ac:chgData name="Maija Lyytikäinen" userId="cc5c01c7e3af8f36" providerId="LiveId" clId="{5854FE30-1A61-4E26-B4A7-6A6DB05ECD41}" dt="2024-01-07T05:34:36.591" v="3410" actId="26606"/>
          <ac:spMkLst>
            <pc:docMk/>
            <pc:sldMk cId="777005356" sldId="261"/>
            <ac:spMk id="13" creationId="{5D6C15A0-C087-4593-8414-2B4EC1CDC3DE}"/>
          </ac:spMkLst>
        </pc:spChg>
      </pc:sldChg>
      <pc:sldChg chg="addSp delSp modSp mod setBg">
        <pc:chgData name="Maija Lyytikäinen" userId="cc5c01c7e3af8f36" providerId="LiveId" clId="{5854FE30-1A61-4E26-B4A7-6A6DB05ECD41}" dt="2024-01-23T13:18:07.758" v="9447" actId="20577"/>
        <pc:sldMkLst>
          <pc:docMk/>
          <pc:sldMk cId="1429013025" sldId="263"/>
        </pc:sldMkLst>
        <pc:spChg chg="mod ord">
          <ac:chgData name="Maija Lyytikäinen" userId="cc5c01c7e3af8f36" providerId="LiveId" clId="{5854FE30-1A61-4E26-B4A7-6A6DB05ECD41}" dt="2024-01-18T04:31:02.832" v="6436" actId="26606"/>
          <ac:spMkLst>
            <pc:docMk/>
            <pc:sldMk cId="1429013025" sldId="263"/>
            <ac:spMk id="2" creationId="{964FC588-B8D5-DC39-72AE-935D87845084}"/>
          </ac:spMkLst>
        </pc:spChg>
        <pc:spChg chg="mod ord">
          <ac:chgData name="Maija Lyytikäinen" userId="cc5c01c7e3af8f36" providerId="LiveId" clId="{5854FE30-1A61-4E26-B4A7-6A6DB05ECD41}" dt="2024-01-23T13:18:07.758" v="9447" actId="20577"/>
          <ac:spMkLst>
            <pc:docMk/>
            <pc:sldMk cId="1429013025" sldId="263"/>
            <ac:spMk id="3" creationId="{FB512620-1CBE-3B58-AD28-A50D0E1E7544}"/>
          </ac:spMkLst>
        </pc:spChg>
        <pc:spChg chg="add del">
          <ac:chgData name="Maija Lyytikäinen" userId="cc5c01c7e3af8f36" providerId="LiveId" clId="{5854FE30-1A61-4E26-B4A7-6A6DB05ECD41}" dt="2024-01-18T04:31:01.330" v="6433" actId="26606"/>
          <ac:spMkLst>
            <pc:docMk/>
            <pc:sldMk cId="1429013025" sldId="263"/>
            <ac:spMk id="1033" creationId="{231BF440-39FA-4087-84CC-2EEC0BBDAF29}"/>
          </ac:spMkLst>
        </pc:spChg>
        <pc:spChg chg="add del">
          <ac:chgData name="Maija Lyytikäinen" userId="cc5c01c7e3af8f36" providerId="LiveId" clId="{5854FE30-1A61-4E26-B4A7-6A6DB05ECD41}" dt="2024-01-18T04:31:01.330" v="6433" actId="26606"/>
          <ac:spMkLst>
            <pc:docMk/>
            <pc:sldMk cId="1429013025" sldId="263"/>
            <ac:spMk id="1035" creationId="{F04E4CBA-303B-48BD-8451-C2701CB0EEBF}"/>
          </ac:spMkLst>
        </pc:spChg>
        <pc:spChg chg="add del">
          <ac:chgData name="Maija Lyytikäinen" userId="cc5c01c7e3af8f36" providerId="LiveId" clId="{5854FE30-1A61-4E26-B4A7-6A6DB05ECD41}" dt="2024-01-18T04:31:01.330" v="6433" actId="26606"/>
          <ac:spMkLst>
            <pc:docMk/>
            <pc:sldMk cId="1429013025" sldId="263"/>
            <ac:spMk id="1037" creationId="{F6CA58B3-AFCC-4A40-9882-50D5080879B0}"/>
          </ac:spMkLst>
        </pc:spChg>
        <pc:spChg chg="add del">
          <ac:chgData name="Maija Lyytikäinen" userId="cc5c01c7e3af8f36" providerId="LiveId" clId="{5854FE30-1A61-4E26-B4A7-6A6DB05ECD41}" dt="2024-01-18T04:31:01.330" v="6433" actId="26606"/>
          <ac:spMkLst>
            <pc:docMk/>
            <pc:sldMk cId="1429013025" sldId="263"/>
            <ac:spMk id="1039" creationId="{75C56826-D4E5-42ED-8529-079651CB3005}"/>
          </ac:spMkLst>
        </pc:spChg>
        <pc:spChg chg="add del">
          <ac:chgData name="Maija Lyytikäinen" userId="cc5c01c7e3af8f36" providerId="LiveId" clId="{5854FE30-1A61-4E26-B4A7-6A6DB05ECD41}" dt="2024-01-18T04:31:01.330" v="6433" actId="26606"/>
          <ac:spMkLst>
            <pc:docMk/>
            <pc:sldMk cId="1429013025" sldId="263"/>
            <ac:spMk id="1041" creationId="{82095FCE-EF05-4443-B97A-85DEE3A5CA17}"/>
          </ac:spMkLst>
        </pc:spChg>
        <pc:spChg chg="add del">
          <ac:chgData name="Maija Lyytikäinen" userId="cc5c01c7e3af8f36" providerId="LiveId" clId="{5854FE30-1A61-4E26-B4A7-6A6DB05ECD41}" dt="2024-01-18T04:31:01.330" v="6433" actId="26606"/>
          <ac:spMkLst>
            <pc:docMk/>
            <pc:sldMk cId="1429013025" sldId="263"/>
            <ac:spMk id="1043" creationId="{CA00AE6B-AA30-4CF8-BA6F-339B780AD76C}"/>
          </ac:spMkLst>
        </pc:spChg>
        <pc:spChg chg="add del">
          <ac:chgData name="Maija Lyytikäinen" userId="cc5c01c7e3af8f36" providerId="LiveId" clId="{5854FE30-1A61-4E26-B4A7-6A6DB05ECD41}" dt="2024-01-18T04:31:02.815" v="6435" actId="26606"/>
          <ac:spMkLst>
            <pc:docMk/>
            <pc:sldMk cId="1429013025" sldId="263"/>
            <ac:spMk id="1045" creationId="{A2679492-7988-4050-9056-542444452411}"/>
          </ac:spMkLst>
        </pc:spChg>
        <pc:spChg chg="add del">
          <ac:chgData name="Maija Lyytikäinen" userId="cc5c01c7e3af8f36" providerId="LiveId" clId="{5854FE30-1A61-4E26-B4A7-6A6DB05ECD41}" dt="2024-01-18T04:31:02.815" v="6435" actId="26606"/>
          <ac:spMkLst>
            <pc:docMk/>
            <pc:sldMk cId="1429013025" sldId="263"/>
            <ac:spMk id="1046" creationId="{B091B163-7D61-4891-ABCF-5C13D9C418D0}"/>
          </ac:spMkLst>
        </pc:spChg>
        <pc:spChg chg="add">
          <ac:chgData name="Maija Lyytikäinen" userId="cc5c01c7e3af8f36" providerId="LiveId" clId="{5854FE30-1A61-4E26-B4A7-6A6DB05ECD41}" dt="2024-01-18T04:31:02.832" v="6436" actId="26606"/>
          <ac:spMkLst>
            <pc:docMk/>
            <pc:sldMk cId="1429013025" sldId="263"/>
            <ac:spMk id="1049" creationId="{D2B783EE-0239-4717-BBEA-8C9EAC61C824}"/>
          </ac:spMkLst>
        </pc:spChg>
        <pc:spChg chg="add">
          <ac:chgData name="Maija Lyytikäinen" userId="cc5c01c7e3af8f36" providerId="LiveId" clId="{5854FE30-1A61-4E26-B4A7-6A6DB05ECD41}" dt="2024-01-18T04:31:02.832" v="6436" actId="26606"/>
          <ac:spMkLst>
            <pc:docMk/>
            <pc:sldMk cId="1429013025" sldId="263"/>
            <ac:spMk id="1050" creationId="{A7B99495-F43F-4D80-A44F-2CB4764EB90B}"/>
          </ac:spMkLst>
        </pc:spChg>
        <pc:spChg chg="add">
          <ac:chgData name="Maija Lyytikäinen" userId="cc5c01c7e3af8f36" providerId="LiveId" clId="{5854FE30-1A61-4E26-B4A7-6A6DB05ECD41}" dt="2024-01-18T04:31:02.832" v="6436" actId="26606"/>
          <ac:spMkLst>
            <pc:docMk/>
            <pc:sldMk cId="1429013025" sldId="263"/>
            <ac:spMk id="1051" creationId="{70BEB1E7-2F88-40BC-B73D-42E5B6F80BFC}"/>
          </ac:spMkLst>
        </pc:spChg>
        <pc:picChg chg="add mod">
          <ac:chgData name="Maija Lyytikäinen" userId="cc5c01c7e3af8f36" providerId="LiveId" clId="{5854FE30-1A61-4E26-B4A7-6A6DB05ECD41}" dt="2024-01-18T04:31:02.832" v="6436" actId="26606"/>
          <ac:picMkLst>
            <pc:docMk/>
            <pc:sldMk cId="1429013025" sldId="263"/>
            <ac:picMk id="1026" creationId="{E58AAB8A-8868-78A5-EFF1-4C4265286D64}"/>
          </ac:picMkLst>
        </pc:picChg>
        <pc:picChg chg="add mod">
          <ac:chgData name="Maija Lyytikäinen" userId="cc5c01c7e3af8f36" providerId="LiveId" clId="{5854FE30-1A61-4E26-B4A7-6A6DB05ECD41}" dt="2024-01-18T04:31:02.832" v="6436" actId="26606"/>
          <ac:picMkLst>
            <pc:docMk/>
            <pc:sldMk cId="1429013025" sldId="263"/>
            <ac:picMk id="1028" creationId="{69D23379-788F-E6CE-6998-DFA1480610C9}"/>
          </ac:picMkLst>
        </pc:picChg>
        <pc:cxnChg chg="add del">
          <ac:chgData name="Maija Lyytikäinen" userId="cc5c01c7e3af8f36" providerId="LiveId" clId="{5854FE30-1A61-4E26-B4A7-6A6DB05ECD41}" dt="2024-01-18T04:31:02.815" v="6435" actId="26606"/>
          <ac:cxnSpMkLst>
            <pc:docMk/>
            <pc:sldMk cId="1429013025" sldId="263"/>
            <ac:cxnSpMk id="1047" creationId="{C49DA8F6-BCC1-4447-B54C-57856834B94B}"/>
          </ac:cxnSpMkLst>
        </pc:cxnChg>
      </pc:sldChg>
      <pc:sldChg chg="addSp modSp mod setBg">
        <pc:chgData name="Maija Lyytikäinen" userId="cc5c01c7e3af8f36" providerId="LiveId" clId="{5854FE30-1A61-4E26-B4A7-6A6DB05ECD41}" dt="2024-01-23T13:18:23.538" v="9448" actId="20577"/>
        <pc:sldMkLst>
          <pc:docMk/>
          <pc:sldMk cId="2910927033" sldId="264"/>
        </pc:sldMkLst>
        <pc:spChg chg="mod">
          <ac:chgData name="Maija Lyytikäinen" userId="cc5c01c7e3af8f36" providerId="LiveId" clId="{5854FE30-1A61-4E26-B4A7-6A6DB05ECD41}" dt="2024-01-08T15:54:43.633" v="5961" actId="26606"/>
          <ac:spMkLst>
            <pc:docMk/>
            <pc:sldMk cId="2910927033" sldId="264"/>
            <ac:spMk id="2" creationId="{73B2E1EE-41E6-6729-0910-54EBA8015653}"/>
          </ac:spMkLst>
        </pc:spChg>
        <pc:spChg chg="mod">
          <ac:chgData name="Maija Lyytikäinen" userId="cc5c01c7e3af8f36" providerId="LiveId" clId="{5854FE30-1A61-4E26-B4A7-6A6DB05ECD41}" dt="2024-01-23T13:18:23.538" v="9448" actId="20577"/>
          <ac:spMkLst>
            <pc:docMk/>
            <pc:sldMk cId="2910927033" sldId="264"/>
            <ac:spMk id="3" creationId="{F46EE692-093F-0EB0-EEA2-9973B6597843}"/>
          </ac:spMkLst>
        </pc:spChg>
        <pc:spChg chg="add">
          <ac:chgData name="Maija Lyytikäinen" userId="cc5c01c7e3af8f36" providerId="LiveId" clId="{5854FE30-1A61-4E26-B4A7-6A6DB05ECD41}" dt="2024-01-08T15:54:43.633" v="5961" actId="26606"/>
          <ac:spMkLst>
            <pc:docMk/>
            <pc:sldMk cId="2910927033" sldId="264"/>
            <ac:spMk id="7175" creationId="{45D37F4E-DDB4-456B-97E0-9937730A039F}"/>
          </ac:spMkLst>
        </pc:spChg>
        <pc:spChg chg="add">
          <ac:chgData name="Maija Lyytikäinen" userId="cc5c01c7e3af8f36" providerId="LiveId" clId="{5854FE30-1A61-4E26-B4A7-6A6DB05ECD41}" dt="2024-01-08T15:54:43.633" v="5961" actId="26606"/>
          <ac:spMkLst>
            <pc:docMk/>
            <pc:sldMk cId="2910927033" sldId="264"/>
            <ac:spMk id="7177" creationId="{B2DD41CD-8F47-4F56-AD12-4E2FF7696987}"/>
          </ac:spMkLst>
        </pc:spChg>
        <pc:picChg chg="add mod">
          <ac:chgData name="Maija Lyytikäinen" userId="cc5c01c7e3af8f36" providerId="LiveId" clId="{5854FE30-1A61-4E26-B4A7-6A6DB05ECD41}" dt="2024-01-08T15:54:43.633" v="5961" actId="26606"/>
          <ac:picMkLst>
            <pc:docMk/>
            <pc:sldMk cId="2910927033" sldId="264"/>
            <ac:picMk id="7170" creationId="{9FD996B0-890D-F29C-9EB0-B5C3700A1417}"/>
          </ac:picMkLst>
        </pc:picChg>
      </pc:sldChg>
      <pc:sldChg chg="addSp delSp modSp mod setBg">
        <pc:chgData name="Maija Lyytikäinen" userId="cc5c01c7e3af8f36" providerId="LiveId" clId="{5854FE30-1A61-4E26-B4A7-6A6DB05ECD41}" dt="2024-01-20T05:13:28.811" v="9132" actId="26606"/>
        <pc:sldMkLst>
          <pc:docMk/>
          <pc:sldMk cId="2237228435" sldId="265"/>
        </pc:sldMkLst>
        <pc:spChg chg="mod">
          <ac:chgData name="Maija Lyytikäinen" userId="cc5c01c7e3af8f36" providerId="LiveId" clId="{5854FE30-1A61-4E26-B4A7-6A6DB05ECD41}" dt="2024-01-20T05:13:28.811" v="9132" actId="26606"/>
          <ac:spMkLst>
            <pc:docMk/>
            <pc:sldMk cId="2237228435" sldId="265"/>
            <ac:spMk id="2" creationId="{54B601AE-952A-7AA7-037B-334C715646EF}"/>
          </ac:spMkLst>
        </pc:spChg>
        <pc:spChg chg="mod">
          <ac:chgData name="Maija Lyytikäinen" userId="cc5c01c7e3af8f36" providerId="LiveId" clId="{5854FE30-1A61-4E26-B4A7-6A6DB05ECD41}" dt="2024-01-20T05:13:28.811" v="9132" actId="26606"/>
          <ac:spMkLst>
            <pc:docMk/>
            <pc:sldMk cId="2237228435" sldId="265"/>
            <ac:spMk id="3" creationId="{6C54DC93-E680-65FC-365A-6C01BF19ED45}"/>
          </ac:spMkLst>
        </pc:spChg>
        <pc:spChg chg="add del">
          <ac:chgData name="Maija Lyytikäinen" userId="cc5c01c7e3af8f36" providerId="LiveId" clId="{5854FE30-1A61-4E26-B4A7-6A6DB05ECD41}" dt="2024-01-20T05:11:19.050" v="9128" actId="26606"/>
          <ac:spMkLst>
            <pc:docMk/>
            <pc:sldMk cId="2237228435" sldId="265"/>
            <ac:spMk id="8" creationId="{907EF6B7-1338-4443-8C46-6A318D952DFD}"/>
          </ac:spMkLst>
        </pc:spChg>
        <pc:spChg chg="add del">
          <ac:chgData name="Maija Lyytikäinen" userId="cc5c01c7e3af8f36" providerId="LiveId" clId="{5854FE30-1A61-4E26-B4A7-6A6DB05ECD41}" dt="2024-01-20T05:11:19.050" v="9128" actId="26606"/>
          <ac:spMkLst>
            <pc:docMk/>
            <pc:sldMk cId="2237228435" sldId="265"/>
            <ac:spMk id="10" creationId="{DAAE4CDD-124C-4DCF-9584-B6033B545DD5}"/>
          </ac:spMkLst>
        </pc:spChg>
        <pc:spChg chg="add del">
          <ac:chgData name="Maija Lyytikäinen" userId="cc5c01c7e3af8f36" providerId="LiveId" clId="{5854FE30-1A61-4E26-B4A7-6A6DB05ECD41}" dt="2024-01-20T05:11:19.050" v="9128" actId="26606"/>
          <ac:spMkLst>
            <pc:docMk/>
            <pc:sldMk cId="2237228435" sldId="265"/>
            <ac:spMk id="12" creationId="{081E4A58-353D-44AE-B2FC-2A74E2E400F7}"/>
          </ac:spMkLst>
        </pc:spChg>
        <pc:spChg chg="add">
          <ac:chgData name="Maija Lyytikäinen" userId="cc5c01c7e3af8f36" providerId="LiveId" clId="{5854FE30-1A61-4E26-B4A7-6A6DB05ECD41}" dt="2024-01-20T05:13:28.811" v="9132" actId="26606"/>
          <ac:spMkLst>
            <pc:docMk/>
            <pc:sldMk cId="2237228435" sldId="265"/>
            <ac:spMk id="2055" creationId="{45D37F4E-DDB4-456B-97E0-9937730A039F}"/>
          </ac:spMkLst>
        </pc:spChg>
        <pc:spChg chg="add">
          <ac:chgData name="Maija Lyytikäinen" userId="cc5c01c7e3af8f36" providerId="LiveId" clId="{5854FE30-1A61-4E26-B4A7-6A6DB05ECD41}" dt="2024-01-20T05:13:28.811" v="9132" actId="26606"/>
          <ac:spMkLst>
            <pc:docMk/>
            <pc:sldMk cId="2237228435" sldId="265"/>
            <ac:spMk id="2057" creationId="{B2DD41CD-8F47-4F56-AD12-4E2FF7696987}"/>
          </ac:spMkLst>
        </pc:spChg>
        <pc:picChg chg="add mod">
          <ac:chgData name="Maija Lyytikäinen" userId="cc5c01c7e3af8f36" providerId="LiveId" clId="{5854FE30-1A61-4E26-B4A7-6A6DB05ECD41}" dt="2024-01-20T05:13:28.811" v="9132" actId="26606"/>
          <ac:picMkLst>
            <pc:docMk/>
            <pc:sldMk cId="2237228435" sldId="265"/>
            <ac:picMk id="2050" creationId="{61374A11-AF9F-E5AB-FF3B-790AB49C8B2F}"/>
          </ac:picMkLst>
        </pc:picChg>
      </pc:sldChg>
      <pc:sldChg chg="addSp delSp modSp mod setBg modClrScheme chgLayout">
        <pc:chgData name="Maija Lyytikäinen" userId="cc5c01c7e3af8f36" providerId="LiveId" clId="{5854FE30-1A61-4E26-B4A7-6A6DB05ECD41}" dt="2024-01-20T05:13:59.216" v="9133" actId="478"/>
        <pc:sldMkLst>
          <pc:docMk/>
          <pc:sldMk cId="184255948" sldId="270"/>
        </pc:sldMkLst>
        <pc:spChg chg="del mod ord">
          <ac:chgData name="Maija Lyytikäinen" userId="cc5c01c7e3af8f36" providerId="LiveId" clId="{5854FE30-1A61-4E26-B4A7-6A6DB05ECD41}" dt="2024-01-20T05:13:59.216" v="9133" actId="478"/>
          <ac:spMkLst>
            <pc:docMk/>
            <pc:sldMk cId="184255948" sldId="270"/>
            <ac:spMk id="2" creationId="{3A8A2586-EC8D-8DF6-C5AF-CD7A2060F997}"/>
          </ac:spMkLst>
        </pc:spChg>
        <pc:spChg chg="add del mod ord">
          <ac:chgData name="Maija Lyytikäinen" userId="cc5c01c7e3af8f36" providerId="LiveId" clId="{5854FE30-1A61-4E26-B4A7-6A6DB05ECD41}" dt="2024-01-06T10:43:14.717" v="2635"/>
          <ac:spMkLst>
            <pc:docMk/>
            <pc:sldMk cId="184255948" sldId="270"/>
            <ac:spMk id="3" creationId="{3D099B7F-7349-A15D-0FED-3D480FE862DC}"/>
          </ac:spMkLst>
        </pc:spChg>
        <pc:spChg chg="add mod ord">
          <ac:chgData name="Maija Lyytikäinen" userId="cc5c01c7e3af8f36" providerId="LiveId" clId="{5854FE30-1A61-4E26-B4A7-6A6DB05ECD41}" dt="2024-01-07T05:11:31.581" v="2637" actId="26606"/>
          <ac:spMkLst>
            <pc:docMk/>
            <pc:sldMk cId="184255948" sldId="270"/>
            <ac:spMk id="4" creationId="{F31EC8DF-77C3-A571-CB85-64287FDFEB8F}"/>
          </ac:spMkLst>
        </pc:spChg>
        <pc:spChg chg="add">
          <ac:chgData name="Maija Lyytikäinen" userId="cc5c01c7e3af8f36" providerId="LiveId" clId="{5854FE30-1A61-4E26-B4A7-6A6DB05ECD41}" dt="2024-01-07T05:11:31.581" v="2637" actId="26606"/>
          <ac:spMkLst>
            <pc:docMk/>
            <pc:sldMk cId="184255948" sldId="270"/>
            <ac:spMk id="2055" creationId="{7B831B6F-405A-4B47-B9BB-5CA88F285844}"/>
          </ac:spMkLst>
        </pc:spChg>
        <pc:spChg chg="add">
          <ac:chgData name="Maija Lyytikäinen" userId="cc5c01c7e3af8f36" providerId="LiveId" clId="{5854FE30-1A61-4E26-B4A7-6A6DB05ECD41}" dt="2024-01-07T05:11:31.581" v="2637" actId="26606"/>
          <ac:spMkLst>
            <pc:docMk/>
            <pc:sldMk cId="184255948" sldId="270"/>
            <ac:spMk id="2057" creationId="{953EE71A-6488-4203-A7C4-77102FD0DCCA}"/>
          </ac:spMkLst>
        </pc:spChg>
        <pc:picChg chg="del mod">
          <ac:chgData name="Maija Lyytikäinen" userId="cc5c01c7e3af8f36" providerId="LiveId" clId="{5854FE30-1A61-4E26-B4A7-6A6DB05ECD41}" dt="2024-01-06T10:29:17.183" v="2629" actId="478"/>
          <ac:picMkLst>
            <pc:docMk/>
            <pc:sldMk cId="184255948" sldId="270"/>
            <ac:picMk id="1026" creationId="{73E18CC1-4CCB-19E0-AAA4-B861E2816269}"/>
          </ac:picMkLst>
        </pc:picChg>
        <pc:picChg chg="add mod">
          <ac:chgData name="Maija Lyytikäinen" userId="cc5c01c7e3af8f36" providerId="LiveId" clId="{5854FE30-1A61-4E26-B4A7-6A6DB05ECD41}" dt="2024-01-07T05:11:31.581" v="2637" actId="26606"/>
          <ac:picMkLst>
            <pc:docMk/>
            <pc:sldMk cId="184255948" sldId="270"/>
            <ac:picMk id="2050" creationId="{E72DEA91-EE3A-D3FD-1444-22DFCD2B7457}"/>
          </ac:picMkLst>
        </pc:picChg>
      </pc:sldChg>
      <pc:sldChg chg="addSp modSp mod setBg">
        <pc:chgData name="Maija Lyytikäinen" userId="cc5c01c7e3af8f36" providerId="LiveId" clId="{5854FE30-1A61-4E26-B4A7-6A6DB05ECD41}" dt="2024-01-07T05:31:27.844" v="3406" actId="20577"/>
        <pc:sldMkLst>
          <pc:docMk/>
          <pc:sldMk cId="571579312" sldId="271"/>
        </pc:sldMkLst>
        <pc:spChg chg="mod">
          <ac:chgData name="Maija Lyytikäinen" userId="cc5c01c7e3af8f36" providerId="LiveId" clId="{5854FE30-1A61-4E26-B4A7-6A6DB05ECD41}" dt="2024-01-07T05:31:27.844" v="3406" actId="20577"/>
          <ac:spMkLst>
            <pc:docMk/>
            <pc:sldMk cId="571579312" sldId="271"/>
            <ac:spMk id="2" creationId="{64BAF149-7F75-EEBD-C6B1-07D61CE2FA9A}"/>
          </ac:spMkLst>
        </pc:spChg>
        <pc:spChg chg="mod">
          <ac:chgData name="Maija Lyytikäinen" userId="cc5c01c7e3af8f36" providerId="LiveId" clId="{5854FE30-1A61-4E26-B4A7-6A6DB05ECD41}" dt="2024-01-07T05:31:20.926" v="3399" actId="26606"/>
          <ac:spMkLst>
            <pc:docMk/>
            <pc:sldMk cId="571579312" sldId="271"/>
            <ac:spMk id="3" creationId="{63B02714-BDAC-FD21-02C9-03D058E35D89}"/>
          </ac:spMkLst>
        </pc:spChg>
        <pc:spChg chg="add">
          <ac:chgData name="Maija Lyytikäinen" userId="cc5c01c7e3af8f36" providerId="LiveId" clId="{5854FE30-1A61-4E26-B4A7-6A6DB05ECD41}" dt="2024-01-07T05:31:20.926" v="3399" actId="26606"/>
          <ac:spMkLst>
            <pc:docMk/>
            <pc:sldMk cId="571579312" sldId="271"/>
            <ac:spMk id="8" creationId="{777A147A-9ED8-46B4-8660-1B3C2AA880B5}"/>
          </ac:spMkLst>
        </pc:spChg>
        <pc:spChg chg="add">
          <ac:chgData name="Maija Lyytikäinen" userId="cc5c01c7e3af8f36" providerId="LiveId" clId="{5854FE30-1A61-4E26-B4A7-6A6DB05ECD41}" dt="2024-01-07T05:31:20.926" v="3399" actId="26606"/>
          <ac:spMkLst>
            <pc:docMk/>
            <pc:sldMk cId="571579312" sldId="271"/>
            <ac:spMk id="10" creationId="{5D6C15A0-C087-4593-8414-2B4EC1CDC3DE}"/>
          </ac:spMkLst>
        </pc:spChg>
      </pc:sldChg>
      <pc:sldChg chg="addSp delSp modSp mod setBg">
        <pc:chgData name="Maija Lyytikäinen" userId="cc5c01c7e3af8f36" providerId="LiveId" clId="{5854FE30-1A61-4E26-B4A7-6A6DB05ECD41}" dt="2024-01-20T05:12:09.420" v="9130" actId="27636"/>
        <pc:sldMkLst>
          <pc:docMk/>
          <pc:sldMk cId="2452199335" sldId="272"/>
        </pc:sldMkLst>
        <pc:spChg chg="mod">
          <ac:chgData name="Maija Lyytikäinen" userId="cc5c01c7e3af8f36" providerId="LiveId" clId="{5854FE30-1A61-4E26-B4A7-6A6DB05ECD41}" dt="2024-01-07T05:24:25.543" v="3008" actId="26606"/>
          <ac:spMkLst>
            <pc:docMk/>
            <pc:sldMk cId="2452199335" sldId="272"/>
            <ac:spMk id="2" creationId="{682F4AC7-3602-40C7-C6B2-42511155AB9E}"/>
          </ac:spMkLst>
        </pc:spChg>
        <pc:spChg chg="add del mod">
          <ac:chgData name="Maija Lyytikäinen" userId="cc5c01c7e3af8f36" providerId="LiveId" clId="{5854FE30-1A61-4E26-B4A7-6A6DB05ECD41}" dt="2024-01-20T05:12:09.420" v="9130" actId="27636"/>
          <ac:spMkLst>
            <pc:docMk/>
            <pc:sldMk cId="2452199335" sldId="272"/>
            <ac:spMk id="3" creationId="{E1F7EEBA-7ADD-3ACF-233F-45EDF0273B0E}"/>
          </ac:spMkLst>
        </pc:spChg>
        <pc:spChg chg="add del">
          <ac:chgData name="Maija Lyytikäinen" userId="cc5c01c7e3af8f36" providerId="LiveId" clId="{5854FE30-1A61-4E26-B4A7-6A6DB05ECD41}" dt="2024-01-07T05:19:22.172" v="2967" actId="478"/>
          <ac:spMkLst>
            <pc:docMk/>
            <pc:sldMk cId="2452199335" sldId="272"/>
            <ac:spMk id="4" creationId="{09A26F71-93E3-F007-C9E7-3A97A885BB51}"/>
          </ac:spMkLst>
        </pc:spChg>
        <pc:spChg chg="add del">
          <ac:chgData name="Maija Lyytikäinen" userId="cc5c01c7e3af8f36" providerId="LiveId" clId="{5854FE30-1A61-4E26-B4A7-6A6DB05ECD41}" dt="2024-01-07T05:19:37.160" v="2969" actId="478"/>
          <ac:spMkLst>
            <pc:docMk/>
            <pc:sldMk cId="2452199335" sldId="272"/>
            <ac:spMk id="5" creationId="{C2D6E0CE-4739-48AB-A660-E1723693E1D1}"/>
          </ac:spMkLst>
        </pc:spChg>
        <pc:spChg chg="add del mod">
          <ac:chgData name="Maija Lyytikäinen" userId="cc5c01c7e3af8f36" providerId="LiveId" clId="{5854FE30-1A61-4E26-B4A7-6A6DB05ECD41}" dt="2024-01-07T05:22:15.358" v="2985" actId="21"/>
          <ac:spMkLst>
            <pc:docMk/>
            <pc:sldMk cId="2452199335" sldId="272"/>
            <ac:spMk id="6" creationId="{27DBCB5F-1AF7-62EC-B156-EB1864BB9A40}"/>
          </ac:spMkLst>
        </pc:spChg>
        <pc:spChg chg="add del mod">
          <ac:chgData name="Maija Lyytikäinen" userId="cc5c01c7e3af8f36" providerId="LiveId" clId="{5854FE30-1A61-4E26-B4A7-6A6DB05ECD41}" dt="2024-01-07T05:22:49.582" v="2997"/>
          <ac:spMkLst>
            <pc:docMk/>
            <pc:sldMk cId="2452199335" sldId="272"/>
            <ac:spMk id="7" creationId="{736619EE-5B50-261E-AD30-6374C9908EDF}"/>
          </ac:spMkLst>
        </pc:spChg>
        <pc:spChg chg="add del">
          <ac:chgData name="Maija Lyytikäinen" userId="cc5c01c7e3af8f36" providerId="LiveId" clId="{5854FE30-1A61-4E26-B4A7-6A6DB05ECD41}" dt="2024-01-07T05:24:18.950" v="3003" actId="26606"/>
          <ac:spMkLst>
            <pc:docMk/>
            <pc:sldMk cId="2452199335" sldId="272"/>
            <ac:spMk id="3091" creationId="{9AB13476-CE21-4746-B044-FD491AC8416F}"/>
          </ac:spMkLst>
        </pc:spChg>
        <pc:spChg chg="add del">
          <ac:chgData name="Maija Lyytikäinen" userId="cc5c01c7e3af8f36" providerId="LiveId" clId="{5854FE30-1A61-4E26-B4A7-6A6DB05ECD41}" dt="2024-01-07T05:24:18.950" v="3003" actId="26606"/>
          <ac:spMkLst>
            <pc:docMk/>
            <pc:sldMk cId="2452199335" sldId="272"/>
            <ac:spMk id="3093" creationId="{3FCFB1DE-0B7E-48CC-BA90-B2AB0889F9D6}"/>
          </ac:spMkLst>
        </pc:spChg>
        <pc:spChg chg="add del">
          <ac:chgData name="Maija Lyytikäinen" userId="cc5c01c7e3af8f36" providerId="LiveId" clId="{5854FE30-1A61-4E26-B4A7-6A6DB05ECD41}" dt="2024-01-07T05:24:21.694" v="3005" actId="26606"/>
          <ac:spMkLst>
            <pc:docMk/>
            <pc:sldMk cId="2452199335" sldId="272"/>
            <ac:spMk id="3098" creationId="{681D366F-0B96-4E6B-ABD5-96092A6A9174}"/>
          </ac:spMkLst>
        </pc:spChg>
        <pc:spChg chg="add">
          <ac:chgData name="Maija Lyytikäinen" userId="cc5c01c7e3af8f36" providerId="LiveId" clId="{5854FE30-1A61-4E26-B4A7-6A6DB05ECD41}" dt="2024-01-07T05:24:25.543" v="3008" actId="26606"/>
          <ac:spMkLst>
            <pc:docMk/>
            <pc:sldMk cId="2452199335" sldId="272"/>
            <ac:spMk id="3119" creationId="{94BFCCA4-109C-4B21-816E-144FE75C38EE}"/>
          </ac:spMkLst>
        </pc:spChg>
        <pc:spChg chg="add">
          <ac:chgData name="Maija Lyytikäinen" userId="cc5c01c7e3af8f36" providerId="LiveId" clId="{5854FE30-1A61-4E26-B4A7-6A6DB05ECD41}" dt="2024-01-07T05:24:25.543" v="3008" actId="26606"/>
          <ac:spMkLst>
            <pc:docMk/>
            <pc:sldMk cId="2452199335" sldId="272"/>
            <ac:spMk id="3120" creationId="{0059B5C0-FEC8-4370-AF45-02E3AEF6FA6D}"/>
          </ac:spMkLst>
        </pc:spChg>
        <pc:grpChg chg="add del">
          <ac:chgData name="Maija Lyytikäinen" userId="cc5c01c7e3af8f36" providerId="LiveId" clId="{5854FE30-1A61-4E26-B4A7-6A6DB05ECD41}" dt="2024-01-07T05:24:21.694" v="3005" actId="26606"/>
          <ac:grpSpMkLst>
            <pc:docMk/>
            <pc:sldMk cId="2452199335" sldId="272"/>
            <ac:grpSpMk id="3099" creationId="{0033DEB0-7449-4D72-ABFF-9DCE4C94D585}"/>
          </ac:grpSpMkLst>
        </pc:grpChg>
        <pc:grpChg chg="add del">
          <ac:chgData name="Maija Lyytikäinen" userId="cc5c01c7e3af8f36" providerId="LiveId" clId="{5854FE30-1A61-4E26-B4A7-6A6DB05ECD41}" dt="2024-01-07T05:24:21.694" v="3005" actId="26606"/>
          <ac:grpSpMkLst>
            <pc:docMk/>
            <pc:sldMk cId="2452199335" sldId="272"/>
            <ac:grpSpMk id="3104" creationId="{BCFC0C88-15C5-478A-93E5-8D0F6E26BC3A}"/>
          </ac:grpSpMkLst>
        </pc:grpChg>
        <pc:grpChg chg="add del">
          <ac:chgData name="Maija Lyytikäinen" userId="cc5c01c7e3af8f36" providerId="LiveId" clId="{5854FE30-1A61-4E26-B4A7-6A6DB05ECD41}" dt="2024-01-07T05:24:21.694" v="3005" actId="26606"/>
          <ac:grpSpMkLst>
            <pc:docMk/>
            <pc:sldMk cId="2452199335" sldId="272"/>
            <ac:grpSpMk id="3105" creationId="{1616FA42-3839-4D06-805D-DB21EE1E14FB}"/>
          </ac:grpSpMkLst>
        </pc:grpChg>
        <pc:grpChg chg="add del">
          <ac:chgData name="Maija Lyytikäinen" userId="cc5c01c7e3af8f36" providerId="LiveId" clId="{5854FE30-1A61-4E26-B4A7-6A6DB05ECD41}" dt="2024-01-07T05:24:21.694" v="3005" actId="26606"/>
          <ac:grpSpMkLst>
            <pc:docMk/>
            <pc:sldMk cId="2452199335" sldId="272"/>
            <ac:grpSpMk id="3111" creationId="{6958A1EF-1C74-4E85-B4BA-3605C9624749}"/>
          </ac:grpSpMkLst>
        </pc:grpChg>
        <pc:picChg chg="add del mod">
          <ac:chgData name="Maija Lyytikäinen" userId="cc5c01c7e3af8f36" providerId="LiveId" clId="{5854FE30-1A61-4E26-B4A7-6A6DB05ECD41}" dt="2024-01-07T05:22:49.582" v="2997"/>
          <ac:picMkLst>
            <pc:docMk/>
            <pc:sldMk cId="2452199335" sldId="272"/>
            <ac:picMk id="8" creationId="{E415CD50-656F-B828-E962-6CF5182D8F0C}"/>
          </ac:picMkLst>
        </pc:picChg>
        <pc:picChg chg="add mod ord">
          <ac:chgData name="Maija Lyytikäinen" userId="cc5c01c7e3af8f36" providerId="LiveId" clId="{5854FE30-1A61-4E26-B4A7-6A6DB05ECD41}" dt="2024-01-07T05:24:25.543" v="3008" actId="26606"/>
          <ac:picMkLst>
            <pc:docMk/>
            <pc:sldMk cId="2452199335" sldId="272"/>
            <ac:picMk id="3078" creationId="{D0479990-8483-B4CE-73CC-FF29651E6E87}"/>
          </ac:picMkLst>
        </pc:picChg>
        <pc:picChg chg="add mod ord">
          <ac:chgData name="Maija Lyytikäinen" userId="cc5c01c7e3af8f36" providerId="LiveId" clId="{5854FE30-1A61-4E26-B4A7-6A6DB05ECD41}" dt="2024-01-07T05:24:25.543" v="3008" actId="26606"/>
          <ac:picMkLst>
            <pc:docMk/>
            <pc:sldMk cId="2452199335" sldId="272"/>
            <ac:picMk id="3080" creationId="{6EFC2413-5BC6-A02E-15AF-9A3D2B204D3B}"/>
          </ac:picMkLst>
        </pc:picChg>
        <pc:picChg chg="add del mod">
          <ac:chgData name="Maija Lyytikäinen" userId="cc5c01c7e3af8f36" providerId="LiveId" clId="{5854FE30-1A61-4E26-B4A7-6A6DB05ECD41}" dt="2024-01-07T05:22:21.497" v="2990"/>
          <ac:picMkLst>
            <pc:docMk/>
            <pc:sldMk cId="2452199335" sldId="272"/>
            <ac:picMk id="3082" creationId="{16618D9D-9C55-3F88-2973-F4DBEFE7B4D2}"/>
          </ac:picMkLst>
        </pc:picChg>
        <pc:picChg chg="add mod ord">
          <ac:chgData name="Maija Lyytikäinen" userId="cc5c01c7e3af8f36" providerId="LiveId" clId="{5854FE30-1A61-4E26-B4A7-6A6DB05ECD41}" dt="2024-01-07T05:24:25.543" v="3008" actId="26606"/>
          <ac:picMkLst>
            <pc:docMk/>
            <pc:sldMk cId="2452199335" sldId="272"/>
            <ac:picMk id="3084" creationId="{A2C059C8-F387-112C-4EDE-8C6BA0447D0B}"/>
          </ac:picMkLst>
        </pc:picChg>
        <pc:picChg chg="add mod ord">
          <ac:chgData name="Maija Lyytikäinen" userId="cc5c01c7e3af8f36" providerId="LiveId" clId="{5854FE30-1A61-4E26-B4A7-6A6DB05ECD41}" dt="2024-01-07T05:24:25.543" v="3008" actId="26606"/>
          <ac:picMkLst>
            <pc:docMk/>
            <pc:sldMk cId="2452199335" sldId="272"/>
            <ac:picMk id="3086" creationId="{512B2332-DA52-A004-F231-9A7E41033FC0}"/>
          </ac:picMkLst>
        </pc:picChg>
        <pc:cxnChg chg="add del">
          <ac:chgData name="Maija Lyytikäinen" userId="cc5c01c7e3af8f36" providerId="LiveId" clId="{5854FE30-1A61-4E26-B4A7-6A6DB05ECD41}" dt="2024-01-07T05:24:25.543" v="3007" actId="26606"/>
          <ac:cxnSpMkLst>
            <pc:docMk/>
            <pc:sldMk cId="2452199335" sldId="272"/>
            <ac:cxnSpMk id="3117" creationId="{1503BFE4-729B-D9D0-C17B-501E6AF1127A}"/>
          </ac:cxnSpMkLst>
        </pc:cxnChg>
      </pc:sldChg>
      <pc:sldChg chg="del">
        <pc:chgData name="Maija Lyytikäinen" userId="cc5c01c7e3af8f36" providerId="LiveId" clId="{5854FE30-1A61-4E26-B4A7-6A6DB05ECD41}" dt="2024-01-06T07:04:11.321" v="1959" actId="2696"/>
        <pc:sldMkLst>
          <pc:docMk/>
          <pc:sldMk cId="413287697" sldId="275"/>
        </pc:sldMkLst>
      </pc:sldChg>
      <pc:sldChg chg="addSp delSp modSp new mod ord modMedia setBg delAnim setClrOvrMap">
        <pc:chgData name="Maija Lyytikäinen" userId="cc5c01c7e3af8f36" providerId="LiveId" clId="{5854FE30-1A61-4E26-B4A7-6A6DB05ECD41}" dt="2024-01-20T05:17:23.492" v="9146" actId="26606"/>
        <pc:sldMkLst>
          <pc:docMk/>
          <pc:sldMk cId="56619198" sldId="276"/>
        </pc:sldMkLst>
        <pc:spChg chg="mod">
          <ac:chgData name="Maija Lyytikäinen" userId="cc5c01c7e3af8f36" providerId="LiveId" clId="{5854FE30-1A61-4E26-B4A7-6A6DB05ECD41}" dt="2024-01-20T05:17:23.492" v="9146" actId="26606"/>
          <ac:spMkLst>
            <pc:docMk/>
            <pc:sldMk cId="56619198" sldId="276"/>
            <ac:spMk id="2" creationId="{9178170C-1CD0-73C8-82DE-5A9DD0FA5D7B}"/>
          </ac:spMkLst>
        </pc:spChg>
        <pc:spChg chg="mod">
          <ac:chgData name="Maija Lyytikäinen" userId="cc5c01c7e3af8f36" providerId="LiveId" clId="{5854FE30-1A61-4E26-B4A7-6A6DB05ECD41}" dt="2024-01-20T05:17:23.492" v="9146" actId="26606"/>
          <ac:spMkLst>
            <pc:docMk/>
            <pc:sldMk cId="56619198" sldId="276"/>
            <ac:spMk id="3" creationId="{D040BE35-2FA7-CC67-2D17-D7C3F5E45084}"/>
          </ac:spMkLst>
        </pc:spChg>
        <pc:spChg chg="add del">
          <ac:chgData name="Maija Lyytikäinen" userId="cc5c01c7e3af8f36" providerId="LiveId" clId="{5854FE30-1A61-4E26-B4A7-6A6DB05ECD41}" dt="2024-01-19T15:21:10.926" v="7391" actId="26606"/>
          <ac:spMkLst>
            <pc:docMk/>
            <pc:sldMk cId="56619198" sldId="276"/>
            <ac:spMk id="9" creationId="{C1DD1A8A-57D5-4A81-AD04-532B043C5611}"/>
          </ac:spMkLst>
        </pc:spChg>
        <pc:spChg chg="add del">
          <ac:chgData name="Maija Lyytikäinen" userId="cc5c01c7e3af8f36" providerId="LiveId" clId="{5854FE30-1A61-4E26-B4A7-6A6DB05ECD41}" dt="2024-01-19T15:21:10.926" v="7391" actId="26606"/>
          <ac:spMkLst>
            <pc:docMk/>
            <pc:sldMk cId="56619198" sldId="276"/>
            <ac:spMk id="11" creationId="{007891EC-4501-44ED-A8C8-B11B6DB767AB}"/>
          </ac:spMkLst>
        </pc:spChg>
        <pc:spChg chg="add del">
          <ac:chgData name="Maija Lyytikäinen" userId="cc5c01c7e3af8f36" providerId="LiveId" clId="{5854FE30-1A61-4E26-B4A7-6A6DB05ECD41}" dt="2024-01-20T05:17:10.089" v="9139" actId="26606"/>
          <ac:spMkLst>
            <pc:docMk/>
            <pc:sldMk cId="56619198" sldId="276"/>
            <ac:spMk id="3081" creationId="{71B2258F-86CA-4D4D-8270-BC05FCDEBFB3}"/>
          </ac:spMkLst>
        </pc:spChg>
        <pc:spChg chg="add del">
          <ac:chgData name="Maija Lyytikäinen" userId="cc5c01c7e3af8f36" providerId="LiveId" clId="{5854FE30-1A61-4E26-B4A7-6A6DB05ECD41}" dt="2024-01-20T05:17:12.764" v="9141" actId="26606"/>
          <ac:spMkLst>
            <pc:docMk/>
            <pc:sldMk cId="56619198" sldId="276"/>
            <ac:spMk id="3083" creationId="{3FCFB1DE-0B7E-48CC-BA90-B2AB0889F9D6}"/>
          </ac:spMkLst>
        </pc:spChg>
        <pc:spChg chg="add del">
          <ac:chgData name="Maija Lyytikäinen" userId="cc5c01c7e3af8f36" providerId="LiveId" clId="{5854FE30-1A61-4E26-B4A7-6A6DB05ECD41}" dt="2024-01-20T05:17:12.764" v="9141" actId="26606"/>
          <ac:spMkLst>
            <pc:docMk/>
            <pc:sldMk cId="56619198" sldId="276"/>
            <ac:spMk id="3084" creationId="{665DBBEF-238B-476B-96AB-8AAC3224ECEA}"/>
          </ac:spMkLst>
        </pc:spChg>
        <pc:spChg chg="add del">
          <ac:chgData name="Maija Lyytikäinen" userId="cc5c01c7e3af8f36" providerId="LiveId" clId="{5854FE30-1A61-4E26-B4A7-6A6DB05ECD41}" dt="2024-01-20T05:17:23.492" v="9145" actId="26606"/>
          <ac:spMkLst>
            <pc:docMk/>
            <pc:sldMk cId="56619198" sldId="276"/>
            <ac:spMk id="3085" creationId="{55D4142C-5077-457F-A6AD-3FECFDB39685}"/>
          </ac:spMkLst>
        </pc:spChg>
        <pc:spChg chg="add del">
          <ac:chgData name="Maija Lyytikäinen" userId="cc5c01c7e3af8f36" providerId="LiveId" clId="{5854FE30-1A61-4E26-B4A7-6A6DB05ECD41}" dt="2024-01-20T05:17:16.481" v="9143" actId="26606"/>
          <ac:spMkLst>
            <pc:docMk/>
            <pc:sldMk cId="56619198" sldId="276"/>
            <ac:spMk id="3086" creationId="{04812C46-200A-4DEB-A05E-3ED6C68C2387}"/>
          </ac:spMkLst>
        </pc:spChg>
        <pc:spChg chg="add del">
          <ac:chgData name="Maija Lyytikäinen" userId="cc5c01c7e3af8f36" providerId="LiveId" clId="{5854FE30-1A61-4E26-B4A7-6A6DB05ECD41}" dt="2024-01-20T05:17:16.481" v="9143" actId="26606"/>
          <ac:spMkLst>
            <pc:docMk/>
            <pc:sldMk cId="56619198" sldId="276"/>
            <ac:spMk id="3087" creationId="{D1EA859B-E555-4109-94F3-6700E046E008}"/>
          </ac:spMkLst>
        </pc:spChg>
        <pc:spChg chg="add del">
          <ac:chgData name="Maija Lyytikäinen" userId="cc5c01c7e3af8f36" providerId="LiveId" clId="{5854FE30-1A61-4E26-B4A7-6A6DB05ECD41}" dt="2024-01-20T05:17:23.492" v="9145" actId="26606"/>
          <ac:spMkLst>
            <pc:docMk/>
            <pc:sldMk cId="56619198" sldId="276"/>
            <ac:spMk id="3089" creationId="{8FC9BE17-9A7B-462D-AE50-3D8777387304}"/>
          </ac:spMkLst>
        </pc:spChg>
        <pc:spChg chg="add del">
          <ac:chgData name="Maija Lyytikäinen" userId="cc5c01c7e3af8f36" providerId="LiveId" clId="{5854FE30-1A61-4E26-B4A7-6A6DB05ECD41}" dt="2024-01-20T05:17:23.492" v="9145" actId="26606"/>
          <ac:spMkLst>
            <pc:docMk/>
            <pc:sldMk cId="56619198" sldId="276"/>
            <ac:spMk id="3090" creationId="{3EBE8569-6AEC-4B8C-8D53-2DE337CDBA65}"/>
          </ac:spMkLst>
        </pc:spChg>
        <pc:spChg chg="add del">
          <ac:chgData name="Maija Lyytikäinen" userId="cc5c01c7e3af8f36" providerId="LiveId" clId="{5854FE30-1A61-4E26-B4A7-6A6DB05ECD41}" dt="2024-01-20T05:17:23.492" v="9145" actId="26606"/>
          <ac:spMkLst>
            <pc:docMk/>
            <pc:sldMk cId="56619198" sldId="276"/>
            <ac:spMk id="3091" creationId="{7A5F0580-5EE9-419F-96EE-B6529EF6E7D0}"/>
          </ac:spMkLst>
        </pc:spChg>
        <pc:spChg chg="add">
          <ac:chgData name="Maija Lyytikäinen" userId="cc5c01c7e3af8f36" providerId="LiveId" clId="{5854FE30-1A61-4E26-B4A7-6A6DB05ECD41}" dt="2024-01-20T05:17:23.492" v="9146" actId="26606"/>
          <ac:spMkLst>
            <pc:docMk/>
            <pc:sldMk cId="56619198" sldId="276"/>
            <ac:spMk id="3093" creationId="{71B2258F-86CA-4D4D-8270-BC05FCDEBFB3}"/>
          </ac:spMkLst>
        </pc:spChg>
        <pc:picChg chg="add del mod">
          <ac:chgData name="Maija Lyytikäinen" userId="cc5c01c7e3af8f36" providerId="LiveId" clId="{5854FE30-1A61-4E26-B4A7-6A6DB05ECD41}" dt="2024-01-19T15:21:10.926" v="7391" actId="26606"/>
          <ac:picMkLst>
            <pc:docMk/>
            <pc:sldMk cId="56619198" sldId="276"/>
            <ac:picMk id="5" creationId="{7FBE6E94-B709-0CE8-1D82-BB724783535C}"/>
          </ac:picMkLst>
        </pc:picChg>
        <pc:picChg chg="add del mod">
          <ac:chgData name="Maija Lyytikäinen" userId="cc5c01c7e3af8f36" providerId="LiveId" clId="{5854FE30-1A61-4E26-B4A7-6A6DB05ECD41}" dt="2024-01-20T05:15:41.643" v="9136" actId="478"/>
          <ac:picMkLst>
            <pc:docMk/>
            <pc:sldMk cId="56619198" sldId="276"/>
            <ac:picMk id="3074" creationId="{D08F4488-D47D-3C46-EDC2-3D6051A591BF}"/>
          </ac:picMkLst>
        </pc:picChg>
        <pc:picChg chg="add mod ord">
          <ac:chgData name="Maija Lyytikäinen" userId="cc5c01c7e3af8f36" providerId="LiveId" clId="{5854FE30-1A61-4E26-B4A7-6A6DB05ECD41}" dt="2024-01-20T05:17:23.492" v="9146" actId="26606"/>
          <ac:picMkLst>
            <pc:docMk/>
            <pc:sldMk cId="56619198" sldId="276"/>
            <ac:picMk id="3076" creationId="{F272149C-2A2A-671A-0BFD-C628F8632ADF}"/>
          </ac:picMkLst>
        </pc:picChg>
      </pc:sldChg>
      <pc:sldChg chg="addSp delSp modSp new mod setBg modClrScheme delDesignElem chgLayout">
        <pc:chgData name="Maija Lyytikäinen" userId="cc5c01c7e3af8f36" providerId="LiveId" clId="{5854FE30-1A61-4E26-B4A7-6A6DB05ECD41}" dt="2024-01-20T04:25:47.375" v="7970" actId="20577"/>
        <pc:sldMkLst>
          <pc:docMk/>
          <pc:sldMk cId="1712156895" sldId="277"/>
        </pc:sldMkLst>
        <pc:spChg chg="mod ord">
          <ac:chgData name="Maija Lyytikäinen" userId="cc5c01c7e3af8f36" providerId="LiveId" clId="{5854FE30-1A61-4E26-B4A7-6A6DB05ECD41}" dt="2024-01-07T07:07:47.295" v="4303" actId="26606"/>
          <ac:spMkLst>
            <pc:docMk/>
            <pc:sldMk cId="1712156895" sldId="277"/>
            <ac:spMk id="2" creationId="{2C2073AE-30BD-7D17-5F55-8901B66CBF13}"/>
          </ac:spMkLst>
        </pc:spChg>
        <pc:spChg chg="mod ord">
          <ac:chgData name="Maija Lyytikäinen" userId="cc5c01c7e3af8f36" providerId="LiveId" clId="{5854FE30-1A61-4E26-B4A7-6A6DB05ECD41}" dt="2024-01-20T04:25:38.579" v="7954" actId="27636"/>
          <ac:spMkLst>
            <pc:docMk/>
            <pc:sldMk cId="1712156895" sldId="277"/>
            <ac:spMk id="3" creationId="{04CB94D0-2710-5270-8C71-E13EBF03C9E8}"/>
          </ac:spMkLst>
        </pc:spChg>
        <pc:spChg chg="add mod ord">
          <ac:chgData name="Maija Lyytikäinen" userId="cc5c01c7e3af8f36" providerId="LiveId" clId="{5854FE30-1A61-4E26-B4A7-6A6DB05ECD41}" dt="2024-01-20T04:25:47.375" v="7970" actId="20577"/>
          <ac:spMkLst>
            <pc:docMk/>
            <pc:sldMk cId="1712156895" sldId="277"/>
            <ac:spMk id="4" creationId="{C53CC703-464C-C4BE-3604-FF47834A892E}"/>
          </ac:spMkLst>
        </pc:spChg>
        <pc:spChg chg="add del">
          <ac:chgData name="Maija Lyytikäinen" userId="cc5c01c7e3af8f36" providerId="LiveId" clId="{5854FE30-1A61-4E26-B4A7-6A6DB05ECD41}" dt="2024-01-07T05:35:48.895" v="3460" actId="700"/>
          <ac:spMkLst>
            <pc:docMk/>
            <pc:sldMk cId="1712156895" sldId="277"/>
            <ac:spMk id="8" creationId="{100EDD19-6802-4EC3-95CE-CFFAB042CFD6}"/>
          </ac:spMkLst>
        </pc:spChg>
        <pc:spChg chg="add del">
          <ac:chgData name="Maija Lyytikäinen" userId="cc5c01c7e3af8f36" providerId="LiveId" clId="{5854FE30-1A61-4E26-B4A7-6A6DB05ECD41}" dt="2024-01-07T07:07:47.295" v="4302" actId="26606"/>
          <ac:spMkLst>
            <pc:docMk/>
            <pc:sldMk cId="1712156895" sldId="277"/>
            <ac:spMk id="9" creationId="{4FFBEE45-F140-49D5-85EA-C78C24340B23}"/>
          </ac:spMkLst>
        </pc:spChg>
        <pc:spChg chg="add del">
          <ac:chgData name="Maija Lyytikäinen" userId="cc5c01c7e3af8f36" providerId="LiveId" clId="{5854FE30-1A61-4E26-B4A7-6A6DB05ECD41}" dt="2024-01-07T05:35:48.895" v="3460" actId="700"/>
          <ac:spMkLst>
            <pc:docMk/>
            <pc:sldMk cId="1712156895" sldId="277"/>
            <ac:spMk id="10" creationId="{DB17E863-922E-4C26-BD64-E8FD41D28661}"/>
          </ac:spMkLst>
        </pc:spChg>
        <pc:spChg chg="add">
          <ac:chgData name="Maija Lyytikäinen" userId="cc5c01c7e3af8f36" providerId="LiveId" clId="{5854FE30-1A61-4E26-B4A7-6A6DB05ECD41}" dt="2024-01-07T07:07:47.295" v="4303" actId="26606"/>
          <ac:spMkLst>
            <pc:docMk/>
            <pc:sldMk cId="1712156895" sldId="277"/>
            <ac:spMk id="12" creationId="{4C608BEB-860E-4094-8511-78603564A75E}"/>
          </ac:spMkLst>
        </pc:spChg>
        <pc:cxnChg chg="add">
          <ac:chgData name="Maija Lyytikäinen" userId="cc5c01c7e3af8f36" providerId="LiveId" clId="{5854FE30-1A61-4E26-B4A7-6A6DB05ECD41}" dt="2024-01-07T07:07:47.295" v="4303" actId="26606"/>
          <ac:cxnSpMkLst>
            <pc:docMk/>
            <pc:sldMk cId="1712156895" sldId="277"/>
            <ac:cxnSpMk id="11" creationId="{1F16A8D4-FE87-4604-88B2-394B5D1EB437}"/>
          </ac:cxnSpMkLst>
        </pc:cxnChg>
      </pc:sldChg>
      <pc:sldChg chg="addSp modSp new mod setBg">
        <pc:chgData name="Maija Lyytikäinen" userId="cc5c01c7e3af8f36" providerId="LiveId" clId="{5854FE30-1A61-4E26-B4A7-6A6DB05ECD41}" dt="2024-01-19T14:52:25.998" v="6774" actId="20577"/>
        <pc:sldMkLst>
          <pc:docMk/>
          <pc:sldMk cId="2706240662" sldId="278"/>
        </pc:sldMkLst>
        <pc:spChg chg="mod">
          <ac:chgData name="Maija Lyytikäinen" userId="cc5c01c7e3af8f36" providerId="LiveId" clId="{5854FE30-1A61-4E26-B4A7-6A6DB05ECD41}" dt="2024-01-07T05:38:19.510" v="3558" actId="26606"/>
          <ac:spMkLst>
            <pc:docMk/>
            <pc:sldMk cId="2706240662" sldId="278"/>
            <ac:spMk id="2" creationId="{BA384714-74AE-A480-5F04-63BC858FAEC6}"/>
          </ac:spMkLst>
        </pc:spChg>
        <pc:spChg chg="mod">
          <ac:chgData name="Maija Lyytikäinen" userId="cc5c01c7e3af8f36" providerId="LiveId" clId="{5854FE30-1A61-4E26-B4A7-6A6DB05ECD41}" dt="2024-01-19T14:52:25.998" v="6774" actId="20577"/>
          <ac:spMkLst>
            <pc:docMk/>
            <pc:sldMk cId="2706240662" sldId="278"/>
            <ac:spMk id="3" creationId="{A6C0DCA0-768E-2016-D369-59969ECA0391}"/>
          </ac:spMkLst>
        </pc:spChg>
        <pc:spChg chg="add">
          <ac:chgData name="Maija Lyytikäinen" userId="cc5c01c7e3af8f36" providerId="LiveId" clId="{5854FE30-1A61-4E26-B4A7-6A6DB05ECD41}" dt="2024-01-07T05:38:19.510" v="3558" actId="26606"/>
          <ac:spMkLst>
            <pc:docMk/>
            <pc:sldMk cId="2706240662" sldId="278"/>
            <ac:spMk id="9" creationId="{79BB35BC-D5C2-4C8B-A22A-A71E6191913B}"/>
          </ac:spMkLst>
        </pc:spChg>
        <pc:picChg chg="add">
          <ac:chgData name="Maija Lyytikäinen" userId="cc5c01c7e3af8f36" providerId="LiveId" clId="{5854FE30-1A61-4E26-B4A7-6A6DB05ECD41}" dt="2024-01-07T05:38:19.510" v="3558" actId="26606"/>
          <ac:picMkLst>
            <pc:docMk/>
            <pc:sldMk cId="2706240662" sldId="278"/>
            <ac:picMk id="5" creationId="{6779F18A-422C-64BF-E02E-C53DF34A7E84}"/>
          </ac:picMkLst>
        </pc:picChg>
      </pc:sldChg>
      <pc:sldChg chg="addSp delSp modSp new mod setBg modClrScheme chgLayout">
        <pc:chgData name="Maija Lyytikäinen" userId="cc5c01c7e3af8f36" providerId="LiveId" clId="{5854FE30-1A61-4E26-B4A7-6A6DB05ECD41}" dt="2024-01-19T15:28:32.178" v="7946" actId="1076"/>
        <pc:sldMkLst>
          <pc:docMk/>
          <pc:sldMk cId="1726199764" sldId="279"/>
        </pc:sldMkLst>
        <pc:spChg chg="add mod ord">
          <ac:chgData name="Maija Lyytikäinen" userId="cc5c01c7e3af8f36" providerId="LiveId" clId="{5854FE30-1A61-4E26-B4A7-6A6DB05ECD41}" dt="2024-01-19T15:28:11.962" v="7945" actId="26606"/>
          <ac:spMkLst>
            <pc:docMk/>
            <pc:sldMk cId="1726199764" sldId="279"/>
            <ac:spMk id="2" creationId="{9BCF8030-15AD-67DE-662F-705C329904C4}"/>
          </ac:spMkLst>
        </pc:spChg>
        <pc:spChg chg="add mod ord">
          <ac:chgData name="Maija Lyytikäinen" userId="cc5c01c7e3af8f36" providerId="LiveId" clId="{5854FE30-1A61-4E26-B4A7-6A6DB05ECD41}" dt="2024-01-19T15:28:11.962" v="7945" actId="26606"/>
          <ac:spMkLst>
            <pc:docMk/>
            <pc:sldMk cId="1726199764" sldId="279"/>
            <ac:spMk id="3" creationId="{AE35A936-44D4-1295-A69E-6A21CEFE549B}"/>
          </ac:spMkLst>
        </pc:spChg>
        <pc:spChg chg="add mod ord">
          <ac:chgData name="Maija Lyytikäinen" userId="cc5c01c7e3af8f36" providerId="LiveId" clId="{5854FE30-1A61-4E26-B4A7-6A6DB05ECD41}" dt="2024-01-19T15:28:11.962" v="7945" actId="26606"/>
          <ac:spMkLst>
            <pc:docMk/>
            <pc:sldMk cId="1726199764" sldId="279"/>
            <ac:spMk id="4" creationId="{E500371C-E0D4-99F3-836F-8347CD421B89}"/>
          </ac:spMkLst>
        </pc:spChg>
        <pc:spChg chg="add">
          <ac:chgData name="Maija Lyytikäinen" userId="cc5c01c7e3af8f36" providerId="LiveId" clId="{5854FE30-1A61-4E26-B4A7-6A6DB05ECD41}" dt="2024-01-19T15:28:11.962" v="7945" actId="26606"/>
          <ac:spMkLst>
            <pc:docMk/>
            <pc:sldMk cId="1726199764" sldId="279"/>
            <ac:spMk id="1030" creationId="{53B021B3-DE93-4AB7-8A18-CF5F1CED88B8}"/>
          </ac:spMkLst>
        </pc:spChg>
        <pc:spChg chg="add">
          <ac:chgData name="Maija Lyytikäinen" userId="cc5c01c7e3af8f36" providerId="LiveId" clId="{5854FE30-1A61-4E26-B4A7-6A6DB05ECD41}" dt="2024-01-19T15:28:11.962" v="7945" actId="26606"/>
          <ac:spMkLst>
            <pc:docMk/>
            <pc:sldMk cId="1726199764" sldId="279"/>
            <ac:spMk id="1031" creationId="{52D502E5-F6B4-4D58-B4AE-FC466FF15EE8}"/>
          </ac:spMkLst>
        </pc:spChg>
        <pc:spChg chg="add">
          <ac:chgData name="Maija Lyytikäinen" userId="cc5c01c7e3af8f36" providerId="LiveId" clId="{5854FE30-1A61-4E26-B4A7-6A6DB05ECD41}" dt="2024-01-19T15:28:11.962" v="7945" actId="26606"/>
          <ac:spMkLst>
            <pc:docMk/>
            <pc:sldMk cId="1726199764" sldId="279"/>
            <ac:spMk id="1032" creationId="{9DECDBF4-02B6-4BB4-B65B-B8107AD6A9E8}"/>
          </ac:spMkLst>
        </pc:spChg>
        <pc:spChg chg="add del">
          <ac:chgData name="Maija Lyytikäinen" userId="cc5c01c7e3af8f36" providerId="LiveId" clId="{5854FE30-1A61-4E26-B4A7-6A6DB05ECD41}" dt="2024-01-06T06:45:27.963" v="1095" actId="26606"/>
          <ac:spMkLst>
            <pc:docMk/>
            <pc:sldMk cId="1726199764" sldId="279"/>
            <ac:spMk id="1033" creationId="{11BE3FA7-0D70-4431-814F-D8C40576EA93}"/>
          </ac:spMkLst>
        </pc:spChg>
        <pc:spChg chg="add del">
          <ac:chgData name="Maija Lyytikäinen" userId="cc5c01c7e3af8f36" providerId="LiveId" clId="{5854FE30-1A61-4E26-B4A7-6A6DB05ECD41}" dt="2024-01-06T06:45:31.452" v="1097" actId="26606"/>
          <ac:spMkLst>
            <pc:docMk/>
            <pc:sldMk cId="1726199764" sldId="279"/>
            <ac:spMk id="1035" creationId="{80CCAACE-815D-4A79-875A-B7EFC28F7D2B}"/>
          </ac:spMkLst>
        </pc:spChg>
        <pc:spChg chg="add del">
          <ac:chgData name="Maija Lyytikäinen" userId="cc5c01c7e3af8f36" providerId="LiveId" clId="{5854FE30-1A61-4E26-B4A7-6A6DB05ECD41}" dt="2024-01-06T06:45:39.780" v="1099" actId="26606"/>
          <ac:spMkLst>
            <pc:docMk/>
            <pc:sldMk cId="1726199764" sldId="279"/>
            <ac:spMk id="1037" creationId="{BB7C0E06-6EE7-4DC1-8358-E6A2581DF358}"/>
          </ac:spMkLst>
        </pc:spChg>
        <pc:picChg chg="add mod ord">
          <ac:chgData name="Maija Lyytikäinen" userId="cc5c01c7e3af8f36" providerId="LiveId" clId="{5854FE30-1A61-4E26-B4A7-6A6DB05ECD41}" dt="2024-01-19T15:28:11.962" v="7945" actId="26606"/>
          <ac:picMkLst>
            <pc:docMk/>
            <pc:sldMk cId="1726199764" sldId="279"/>
            <ac:picMk id="1026" creationId="{86DBE3EC-78E0-18FD-093A-5AC1BE6B3A2F}"/>
          </ac:picMkLst>
        </pc:picChg>
        <pc:picChg chg="add mod ord">
          <ac:chgData name="Maija Lyytikäinen" userId="cc5c01c7e3af8f36" providerId="LiveId" clId="{5854FE30-1A61-4E26-B4A7-6A6DB05ECD41}" dt="2024-01-19T15:28:32.178" v="7946" actId="1076"/>
          <ac:picMkLst>
            <pc:docMk/>
            <pc:sldMk cId="1726199764" sldId="279"/>
            <ac:picMk id="1028" creationId="{18846FE7-468E-5E12-2048-483F71F782BC}"/>
          </ac:picMkLst>
        </pc:picChg>
      </pc:sldChg>
      <pc:sldChg chg="modSp new del mod">
        <pc:chgData name="Maija Lyytikäinen" userId="cc5c01c7e3af8f36" providerId="LiveId" clId="{5854FE30-1A61-4E26-B4A7-6A6DB05ECD41}" dt="2024-01-06T07:04:16.671" v="1960" actId="2696"/>
        <pc:sldMkLst>
          <pc:docMk/>
          <pc:sldMk cId="2833864196" sldId="280"/>
        </pc:sldMkLst>
        <pc:spChg chg="mod">
          <ac:chgData name="Maija Lyytikäinen" userId="cc5c01c7e3af8f36" providerId="LiveId" clId="{5854FE30-1A61-4E26-B4A7-6A6DB05ECD41}" dt="2024-01-06T06:50:12.269" v="1105" actId="20577"/>
          <ac:spMkLst>
            <pc:docMk/>
            <pc:sldMk cId="2833864196" sldId="280"/>
            <ac:spMk id="2" creationId="{709A0C19-DF7E-EE6A-2668-03688CA51920}"/>
          </ac:spMkLst>
        </pc:spChg>
      </pc:sldChg>
      <pc:sldChg chg="addSp modSp new mod setBg modClrScheme chgLayout">
        <pc:chgData name="Maija Lyytikäinen" userId="cc5c01c7e3af8f36" providerId="LiveId" clId="{5854FE30-1A61-4E26-B4A7-6A6DB05ECD41}" dt="2024-01-19T15:20:44.245" v="7387" actId="20577"/>
        <pc:sldMkLst>
          <pc:docMk/>
          <pc:sldMk cId="3836857841" sldId="281"/>
        </pc:sldMkLst>
        <pc:spChg chg="add mod">
          <ac:chgData name="Maija Lyytikäinen" userId="cc5c01c7e3af8f36" providerId="LiveId" clId="{5854FE30-1A61-4E26-B4A7-6A6DB05ECD41}" dt="2024-01-07T07:08:34.111" v="4313" actId="26606"/>
          <ac:spMkLst>
            <pc:docMk/>
            <pc:sldMk cId="3836857841" sldId="281"/>
            <ac:spMk id="2" creationId="{A1BD74FE-7322-5AEA-B97B-5687D57A84E8}"/>
          </ac:spMkLst>
        </pc:spChg>
        <pc:spChg chg="add mod">
          <ac:chgData name="Maija Lyytikäinen" userId="cc5c01c7e3af8f36" providerId="LiveId" clId="{5854FE30-1A61-4E26-B4A7-6A6DB05ECD41}" dt="2024-01-19T15:20:44.245" v="7387" actId="20577"/>
          <ac:spMkLst>
            <pc:docMk/>
            <pc:sldMk cId="3836857841" sldId="281"/>
            <ac:spMk id="3" creationId="{02DD56F0-D7B1-B222-6035-92C8C1643137}"/>
          </ac:spMkLst>
        </pc:spChg>
        <pc:spChg chg="add">
          <ac:chgData name="Maija Lyytikäinen" userId="cc5c01c7e3af8f36" providerId="LiveId" clId="{5854FE30-1A61-4E26-B4A7-6A6DB05ECD41}" dt="2024-01-07T07:08:34.111" v="4313" actId="26606"/>
          <ac:spMkLst>
            <pc:docMk/>
            <pc:sldMk cId="3836857841" sldId="281"/>
            <ac:spMk id="8" creationId="{777A147A-9ED8-46B4-8660-1B3C2AA880B5}"/>
          </ac:spMkLst>
        </pc:spChg>
        <pc:spChg chg="add">
          <ac:chgData name="Maija Lyytikäinen" userId="cc5c01c7e3af8f36" providerId="LiveId" clId="{5854FE30-1A61-4E26-B4A7-6A6DB05ECD41}" dt="2024-01-07T07:08:34.111" v="4313" actId="26606"/>
          <ac:spMkLst>
            <pc:docMk/>
            <pc:sldMk cId="3836857841" sldId="281"/>
            <ac:spMk id="10" creationId="{5D6C15A0-C087-4593-8414-2B4EC1CDC3DE}"/>
          </ac:spMkLst>
        </pc:spChg>
      </pc:sldChg>
      <pc:sldChg chg="new del">
        <pc:chgData name="Maija Lyytikäinen" userId="cc5c01c7e3af8f36" providerId="LiveId" clId="{5854FE30-1A61-4E26-B4A7-6A6DB05ECD41}" dt="2024-01-07T07:49:58.040" v="5569" actId="2696"/>
        <pc:sldMkLst>
          <pc:docMk/>
          <pc:sldMk cId="85563050" sldId="282"/>
        </pc:sldMkLst>
      </pc:sldChg>
      <pc:sldChg chg="new del">
        <pc:chgData name="Maija Lyytikäinen" userId="cc5c01c7e3af8f36" providerId="LiveId" clId="{5854FE30-1A61-4E26-B4A7-6A6DB05ECD41}" dt="2024-01-06T06:56:19.344" v="1180" actId="2696"/>
        <pc:sldMkLst>
          <pc:docMk/>
          <pc:sldMk cId="1774288201" sldId="282"/>
        </pc:sldMkLst>
      </pc:sldChg>
      <pc:sldChg chg="addSp delSp modSp new mod">
        <pc:chgData name="Maija Lyytikäinen" userId="cc5c01c7e3af8f36" providerId="LiveId" clId="{5854FE30-1A61-4E26-B4A7-6A6DB05ECD41}" dt="2024-01-07T05:11:54.633" v="2641" actId="1076"/>
        <pc:sldMkLst>
          <pc:docMk/>
          <pc:sldMk cId="2421689593" sldId="283"/>
        </pc:sldMkLst>
        <pc:spChg chg="del">
          <ac:chgData name="Maija Lyytikäinen" userId="cc5c01c7e3af8f36" providerId="LiveId" clId="{5854FE30-1A61-4E26-B4A7-6A6DB05ECD41}" dt="2024-01-07T05:11:49.437" v="2639" actId="478"/>
          <ac:spMkLst>
            <pc:docMk/>
            <pc:sldMk cId="2421689593" sldId="283"/>
            <ac:spMk id="2" creationId="{038F3D16-4950-295E-131A-746E78C06A1B}"/>
          </ac:spMkLst>
        </pc:spChg>
        <pc:spChg chg="del">
          <ac:chgData name="Maija Lyytikäinen" userId="cc5c01c7e3af8f36" providerId="LiveId" clId="{5854FE30-1A61-4E26-B4A7-6A6DB05ECD41}" dt="2024-01-06T10:29:20.768" v="2630"/>
          <ac:spMkLst>
            <pc:docMk/>
            <pc:sldMk cId="2421689593" sldId="283"/>
            <ac:spMk id="3" creationId="{BE95ADC9-9B9F-1C29-A1D0-34958EC03AED}"/>
          </ac:spMkLst>
        </pc:spChg>
        <pc:spChg chg="del">
          <ac:chgData name="Maija Lyytikäinen" userId="cc5c01c7e3af8f36" providerId="LiveId" clId="{5854FE30-1A61-4E26-B4A7-6A6DB05ECD41}" dt="2024-01-07T05:11:46.434" v="2638" actId="478"/>
          <ac:spMkLst>
            <pc:docMk/>
            <pc:sldMk cId="2421689593" sldId="283"/>
            <ac:spMk id="4" creationId="{8E5600CE-D5D1-7271-A6B7-0BB68CE37F53}"/>
          </ac:spMkLst>
        </pc:spChg>
        <pc:picChg chg="add mod">
          <ac:chgData name="Maija Lyytikäinen" userId="cc5c01c7e3af8f36" providerId="LiveId" clId="{5854FE30-1A61-4E26-B4A7-6A6DB05ECD41}" dt="2024-01-07T05:11:54.633" v="2641" actId="1076"/>
          <ac:picMkLst>
            <pc:docMk/>
            <pc:sldMk cId="2421689593" sldId="283"/>
            <ac:picMk id="5" creationId="{69B7837A-F188-221F-670F-1404118AFC3D}"/>
          </ac:picMkLst>
        </pc:picChg>
      </pc:sldChg>
      <pc:sldChg chg="addSp delSp modSp new mod setBg">
        <pc:chgData name="Maija Lyytikäinen" userId="cc5c01c7e3af8f36" providerId="LiveId" clId="{5854FE30-1A61-4E26-B4A7-6A6DB05ECD41}" dt="2024-01-19T14:56:23.222" v="6845" actId="20577"/>
        <pc:sldMkLst>
          <pc:docMk/>
          <pc:sldMk cId="3724374866" sldId="284"/>
        </pc:sldMkLst>
        <pc:spChg chg="mod">
          <ac:chgData name="Maija Lyytikäinen" userId="cc5c01c7e3af8f36" providerId="LiveId" clId="{5854FE30-1A61-4E26-B4A7-6A6DB05ECD41}" dt="2024-01-07T07:42:18.315" v="5473" actId="14100"/>
          <ac:spMkLst>
            <pc:docMk/>
            <pc:sldMk cId="3724374866" sldId="284"/>
            <ac:spMk id="2" creationId="{49F0F34E-63D2-2639-3451-CAA49F5626B7}"/>
          </ac:spMkLst>
        </pc:spChg>
        <pc:spChg chg="mod ord">
          <ac:chgData name="Maija Lyytikäinen" userId="cc5c01c7e3af8f36" providerId="LiveId" clId="{5854FE30-1A61-4E26-B4A7-6A6DB05ECD41}" dt="2024-01-19T14:56:23.222" v="6845" actId="20577"/>
          <ac:spMkLst>
            <pc:docMk/>
            <pc:sldMk cId="3724374866" sldId="284"/>
            <ac:spMk id="3" creationId="{322BF307-B519-BA21-45D0-871C22BBD08E}"/>
          </ac:spMkLst>
        </pc:spChg>
        <pc:spChg chg="add del">
          <ac:chgData name="Maija Lyytikäinen" userId="cc5c01c7e3af8f36" providerId="LiveId" clId="{5854FE30-1A61-4E26-B4A7-6A6DB05ECD41}" dt="2024-01-07T05:44:53.861" v="3864" actId="26606"/>
          <ac:spMkLst>
            <pc:docMk/>
            <pc:sldMk cId="3724374866" sldId="284"/>
            <ac:spMk id="4103" creationId="{D009D6D5-DAC2-4A8B-A17A-E206B9012D09}"/>
          </ac:spMkLst>
        </pc:spChg>
        <pc:spChg chg="add del">
          <ac:chgData name="Maija Lyytikäinen" userId="cc5c01c7e3af8f36" providerId="LiveId" clId="{5854FE30-1A61-4E26-B4A7-6A6DB05ECD41}" dt="2024-01-07T05:44:55.987" v="3866" actId="26606"/>
          <ac:spMkLst>
            <pc:docMk/>
            <pc:sldMk cId="3724374866" sldId="284"/>
            <ac:spMk id="4105" creationId="{D4974D33-8DC5-464E-8C6D-BE58F0669C17}"/>
          </ac:spMkLst>
        </pc:spChg>
        <pc:spChg chg="add del">
          <ac:chgData name="Maija Lyytikäinen" userId="cc5c01c7e3af8f36" providerId="LiveId" clId="{5854FE30-1A61-4E26-B4A7-6A6DB05ECD41}" dt="2024-01-07T05:44:55.987" v="3866" actId="26606"/>
          <ac:spMkLst>
            <pc:docMk/>
            <pc:sldMk cId="3724374866" sldId="284"/>
            <ac:spMk id="4106" creationId="{F13C74B1-5B17-4795-BED0-7140497B445A}"/>
          </ac:spMkLst>
        </pc:spChg>
        <pc:spChg chg="add del">
          <ac:chgData name="Maija Lyytikäinen" userId="cc5c01c7e3af8f36" providerId="LiveId" clId="{5854FE30-1A61-4E26-B4A7-6A6DB05ECD41}" dt="2024-01-07T05:44:57.476" v="3868" actId="26606"/>
          <ac:spMkLst>
            <pc:docMk/>
            <pc:sldMk cId="3724374866" sldId="284"/>
            <ac:spMk id="4108" creationId="{D009D6D5-DAC2-4A8B-A17A-E206B9012D09}"/>
          </ac:spMkLst>
        </pc:spChg>
        <pc:spChg chg="add del">
          <ac:chgData name="Maija Lyytikäinen" userId="cc5c01c7e3af8f36" providerId="LiveId" clId="{5854FE30-1A61-4E26-B4A7-6A6DB05ECD41}" dt="2024-01-07T05:45:01.197" v="3870" actId="26606"/>
          <ac:spMkLst>
            <pc:docMk/>
            <pc:sldMk cId="3724374866" sldId="284"/>
            <ac:spMk id="4110" creationId="{79BB35BC-D5C2-4C8B-A22A-A71E6191913B}"/>
          </ac:spMkLst>
        </pc:spChg>
        <pc:spChg chg="add del">
          <ac:chgData name="Maija Lyytikäinen" userId="cc5c01c7e3af8f36" providerId="LiveId" clId="{5854FE30-1A61-4E26-B4A7-6A6DB05ECD41}" dt="2024-01-07T05:45:13.915" v="3876" actId="26606"/>
          <ac:spMkLst>
            <pc:docMk/>
            <pc:sldMk cId="3724374866" sldId="284"/>
            <ac:spMk id="4112" creationId="{2B97F24A-32CE-4C1C-A50D-3016B394DCFB}"/>
          </ac:spMkLst>
        </pc:spChg>
        <pc:spChg chg="add del">
          <ac:chgData name="Maija Lyytikäinen" userId="cc5c01c7e3af8f36" providerId="LiveId" clId="{5854FE30-1A61-4E26-B4A7-6A6DB05ECD41}" dt="2024-01-07T05:45:13.915" v="3876" actId="26606"/>
          <ac:spMkLst>
            <pc:docMk/>
            <pc:sldMk cId="3724374866" sldId="284"/>
            <ac:spMk id="4113" creationId="{CD8B4F24-440B-49E9-B85D-733523DC064B}"/>
          </ac:spMkLst>
        </pc:spChg>
        <pc:spChg chg="add">
          <ac:chgData name="Maija Lyytikäinen" userId="cc5c01c7e3af8f36" providerId="LiveId" clId="{5854FE30-1A61-4E26-B4A7-6A6DB05ECD41}" dt="2024-01-07T05:45:13.915" v="3876" actId="26606"/>
          <ac:spMkLst>
            <pc:docMk/>
            <pc:sldMk cId="3724374866" sldId="284"/>
            <ac:spMk id="4118" creationId="{45D37F4E-DDB4-456B-97E0-9937730A039F}"/>
          </ac:spMkLst>
        </pc:spChg>
        <pc:spChg chg="add">
          <ac:chgData name="Maija Lyytikäinen" userId="cc5c01c7e3af8f36" providerId="LiveId" clId="{5854FE30-1A61-4E26-B4A7-6A6DB05ECD41}" dt="2024-01-07T05:45:13.915" v="3876" actId="26606"/>
          <ac:spMkLst>
            <pc:docMk/>
            <pc:sldMk cId="3724374866" sldId="284"/>
            <ac:spMk id="4120" creationId="{B2DD41CD-8F47-4F56-AD12-4E2FF7696987}"/>
          </ac:spMkLst>
        </pc:spChg>
        <pc:picChg chg="add mod">
          <ac:chgData name="Maija Lyytikäinen" userId="cc5c01c7e3af8f36" providerId="LiveId" clId="{5854FE30-1A61-4E26-B4A7-6A6DB05ECD41}" dt="2024-01-07T05:45:13.915" v="3876" actId="26606"/>
          <ac:picMkLst>
            <pc:docMk/>
            <pc:sldMk cId="3724374866" sldId="284"/>
            <ac:picMk id="4098" creationId="{327AABED-DE62-F72D-6000-2096E13E5B28}"/>
          </ac:picMkLst>
        </pc:picChg>
      </pc:sldChg>
      <pc:sldChg chg="addSp new">
        <pc:chgData name="Maija Lyytikäinen" userId="cc5c01c7e3af8f36" providerId="LiveId" clId="{5854FE30-1A61-4E26-B4A7-6A6DB05ECD41}" dt="2024-01-07T07:15:25.020" v="4435"/>
        <pc:sldMkLst>
          <pc:docMk/>
          <pc:sldMk cId="1253856754" sldId="285"/>
        </pc:sldMkLst>
        <pc:picChg chg="add">
          <ac:chgData name="Maija Lyytikäinen" userId="cc5c01c7e3af8f36" providerId="LiveId" clId="{5854FE30-1A61-4E26-B4A7-6A6DB05ECD41}" dt="2024-01-07T07:15:25.020" v="4435"/>
          <ac:picMkLst>
            <pc:docMk/>
            <pc:sldMk cId="1253856754" sldId="285"/>
            <ac:picMk id="5122" creationId="{18263CCD-A341-F364-9CEE-D471A479544E}"/>
          </ac:picMkLst>
        </pc:picChg>
      </pc:sldChg>
      <pc:sldChg chg="addSp delSp modSp new mod setBg modClrScheme chgLayout">
        <pc:chgData name="Maija Lyytikäinen" userId="cc5c01c7e3af8f36" providerId="LiveId" clId="{5854FE30-1A61-4E26-B4A7-6A6DB05ECD41}" dt="2024-01-19T14:57:20.546" v="6967" actId="20577"/>
        <pc:sldMkLst>
          <pc:docMk/>
          <pc:sldMk cId="3016782719" sldId="286"/>
        </pc:sldMkLst>
        <pc:spChg chg="add mod">
          <ac:chgData name="Maija Lyytikäinen" userId="cc5c01c7e3af8f36" providerId="LiveId" clId="{5854FE30-1A61-4E26-B4A7-6A6DB05ECD41}" dt="2024-01-07T07:48:04.876" v="5530" actId="26606"/>
          <ac:spMkLst>
            <pc:docMk/>
            <pc:sldMk cId="3016782719" sldId="286"/>
            <ac:spMk id="2" creationId="{94E91F0C-9F07-37C0-AAD9-D1E2BF5EB850}"/>
          </ac:spMkLst>
        </pc:spChg>
        <pc:spChg chg="add mod ord">
          <ac:chgData name="Maija Lyytikäinen" userId="cc5c01c7e3af8f36" providerId="LiveId" clId="{5854FE30-1A61-4E26-B4A7-6A6DB05ECD41}" dt="2024-01-19T14:57:20.546" v="6967" actId="20577"/>
          <ac:spMkLst>
            <pc:docMk/>
            <pc:sldMk cId="3016782719" sldId="286"/>
            <ac:spMk id="3" creationId="{FE834B79-F416-F89E-94BF-B6AE3229B300}"/>
          </ac:spMkLst>
        </pc:spChg>
        <pc:spChg chg="add del">
          <ac:chgData name="Maija Lyytikäinen" userId="cc5c01c7e3af8f36" providerId="LiveId" clId="{5854FE30-1A61-4E26-B4A7-6A6DB05ECD41}" dt="2024-01-07T07:48:04.876" v="5530" actId="26606"/>
          <ac:spMkLst>
            <pc:docMk/>
            <pc:sldMk cId="3016782719" sldId="286"/>
            <ac:spMk id="8" creationId="{100EDD19-6802-4EC3-95CE-CFFAB042CFD6}"/>
          </ac:spMkLst>
        </pc:spChg>
        <pc:spChg chg="add del">
          <ac:chgData name="Maija Lyytikäinen" userId="cc5c01c7e3af8f36" providerId="LiveId" clId="{5854FE30-1A61-4E26-B4A7-6A6DB05ECD41}" dt="2024-01-07T07:48:04.876" v="5530" actId="26606"/>
          <ac:spMkLst>
            <pc:docMk/>
            <pc:sldMk cId="3016782719" sldId="286"/>
            <ac:spMk id="10" creationId="{DB17E863-922E-4C26-BD64-E8FD41D28661}"/>
          </ac:spMkLst>
        </pc:spChg>
        <pc:spChg chg="add del">
          <ac:chgData name="Maija Lyytikäinen" userId="cc5c01c7e3af8f36" providerId="LiveId" clId="{5854FE30-1A61-4E26-B4A7-6A6DB05ECD41}" dt="2024-01-07T07:47:46.552" v="5519" actId="26606"/>
          <ac:spMkLst>
            <pc:docMk/>
            <pc:sldMk cId="3016782719" sldId="286"/>
            <ac:spMk id="6155" creationId="{09C509D2-0C1A-47B8-89C1-D3AB17D45256}"/>
          </ac:spMkLst>
        </pc:spChg>
        <pc:spChg chg="add del">
          <ac:chgData name="Maija Lyytikäinen" userId="cc5c01c7e3af8f36" providerId="LiveId" clId="{5854FE30-1A61-4E26-B4A7-6A6DB05ECD41}" dt="2024-01-07T07:47:51.367" v="5521" actId="26606"/>
          <ac:spMkLst>
            <pc:docMk/>
            <pc:sldMk cId="3016782719" sldId="286"/>
            <ac:spMk id="6157" creationId="{71F6FCE1-8678-40F4-9644-79CD53330DC8}"/>
          </ac:spMkLst>
        </pc:spChg>
        <pc:spChg chg="add del">
          <ac:chgData name="Maija Lyytikäinen" userId="cc5c01c7e3af8f36" providerId="LiveId" clId="{5854FE30-1A61-4E26-B4A7-6A6DB05ECD41}" dt="2024-01-07T07:47:56.097" v="5523" actId="26606"/>
          <ac:spMkLst>
            <pc:docMk/>
            <pc:sldMk cId="3016782719" sldId="286"/>
            <ac:spMk id="6162" creationId="{9D9CE3C4-25D7-403C-9312-F3B39099D298}"/>
          </ac:spMkLst>
        </pc:spChg>
        <pc:spChg chg="add del">
          <ac:chgData name="Maija Lyytikäinen" userId="cc5c01c7e3af8f36" providerId="LiveId" clId="{5854FE30-1A61-4E26-B4A7-6A6DB05ECD41}" dt="2024-01-07T07:48:00.975" v="5525" actId="26606"/>
          <ac:spMkLst>
            <pc:docMk/>
            <pc:sldMk cId="3016782719" sldId="286"/>
            <ac:spMk id="6173" creationId="{E8828223-5E93-46C5-ACCD-F95D7163F9FD}"/>
          </ac:spMkLst>
        </pc:spChg>
        <pc:spChg chg="add del">
          <ac:chgData name="Maija Lyytikäinen" userId="cc5c01c7e3af8f36" providerId="LiveId" clId="{5854FE30-1A61-4E26-B4A7-6A6DB05ECD41}" dt="2024-01-07T07:48:00.975" v="5525" actId="26606"/>
          <ac:spMkLst>
            <pc:docMk/>
            <pc:sldMk cId="3016782719" sldId="286"/>
            <ac:spMk id="6174" creationId="{48C1AA47-524D-4A9F-B867-9E9AF98C1AC3}"/>
          </ac:spMkLst>
        </pc:spChg>
        <pc:spChg chg="add del">
          <ac:chgData name="Maija Lyytikäinen" userId="cc5c01c7e3af8f36" providerId="LiveId" clId="{5854FE30-1A61-4E26-B4A7-6A6DB05ECD41}" dt="2024-01-07T07:48:00.975" v="5525" actId="26606"/>
          <ac:spMkLst>
            <pc:docMk/>
            <pc:sldMk cId="3016782719" sldId="286"/>
            <ac:spMk id="6175" creationId="{37F87E21-9F5F-4A2A-93FB-23E0264A256F}"/>
          </ac:spMkLst>
        </pc:spChg>
        <pc:spChg chg="add del">
          <ac:chgData name="Maija Lyytikäinen" userId="cc5c01c7e3af8f36" providerId="LiveId" clId="{5854FE30-1A61-4E26-B4A7-6A6DB05ECD41}" dt="2024-01-07T07:48:00.975" v="5525" actId="26606"/>
          <ac:spMkLst>
            <pc:docMk/>
            <pc:sldMk cId="3016782719" sldId="286"/>
            <ac:spMk id="6176" creationId="{B555642D-CBCD-439C-8A0F-21CD45E29555}"/>
          </ac:spMkLst>
        </pc:spChg>
        <pc:spChg chg="add del">
          <ac:chgData name="Maija Lyytikäinen" userId="cc5c01c7e3af8f36" providerId="LiveId" clId="{5854FE30-1A61-4E26-B4A7-6A6DB05ECD41}" dt="2024-01-07T07:48:00.975" v="5525" actId="26606"/>
          <ac:spMkLst>
            <pc:docMk/>
            <pc:sldMk cId="3016782719" sldId="286"/>
            <ac:spMk id="6177" creationId="{F2772798-1BBC-45F3-B319-C2ADE2CA4DD3}"/>
          </ac:spMkLst>
        </pc:spChg>
        <pc:spChg chg="add del">
          <ac:chgData name="Maija Lyytikäinen" userId="cc5c01c7e3af8f36" providerId="LiveId" clId="{5854FE30-1A61-4E26-B4A7-6A6DB05ECD41}" dt="2024-01-07T07:48:00.975" v="5525" actId="26606"/>
          <ac:spMkLst>
            <pc:docMk/>
            <pc:sldMk cId="3016782719" sldId="286"/>
            <ac:spMk id="6178" creationId="{0E028C45-84D6-49D4-BEBB-AD070E64DDB1}"/>
          </ac:spMkLst>
        </pc:spChg>
        <pc:spChg chg="add del">
          <ac:chgData name="Maija Lyytikäinen" userId="cc5c01c7e3af8f36" providerId="LiveId" clId="{5854FE30-1A61-4E26-B4A7-6A6DB05ECD41}" dt="2024-01-07T07:48:02.611" v="5527" actId="26606"/>
          <ac:spMkLst>
            <pc:docMk/>
            <pc:sldMk cId="3016782719" sldId="286"/>
            <ac:spMk id="6180" creationId="{AD96FDFD-4E42-4A06-B8B5-768A1DB9C2A9}"/>
          </ac:spMkLst>
        </pc:spChg>
        <pc:spChg chg="add del">
          <ac:chgData name="Maija Lyytikäinen" userId="cc5c01c7e3af8f36" providerId="LiveId" clId="{5854FE30-1A61-4E26-B4A7-6A6DB05ECD41}" dt="2024-01-07T07:48:04.876" v="5529" actId="26606"/>
          <ac:spMkLst>
            <pc:docMk/>
            <pc:sldMk cId="3016782719" sldId="286"/>
            <ac:spMk id="6182" creationId="{B3684CCF-CEBB-4D8E-A366-95E43D4C790B}"/>
          </ac:spMkLst>
        </pc:spChg>
        <pc:spChg chg="add del">
          <ac:chgData name="Maija Lyytikäinen" userId="cc5c01c7e3af8f36" providerId="LiveId" clId="{5854FE30-1A61-4E26-B4A7-6A6DB05ECD41}" dt="2024-01-07T07:48:04.876" v="5529" actId="26606"/>
          <ac:spMkLst>
            <pc:docMk/>
            <pc:sldMk cId="3016782719" sldId="286"/>
            <ac:spMk id="6183" creationId="{70BEB1E7-2F88-40BC-B73D-42E5B6F80BFC}"/>
          </ac:spMkLst>
        </pc:spChg>
        <pc:spChg chg="add">
          <ac:chgData name="Maija Lyytikäinen" userId="cc5c01c7e3af8f36" providerId="LiveId" clId="{5854FE30-1A61-4E26-B4A7-6A6DB05ECD41}" dt="2024-01-07T07:48:04.876" v="5530" actId="26606"/>
          <ac:spMkLst>
            <pc:docMk/>
            <pc:sldMk cId="3016782719" sldId="286"/>
            <ac:spMk id="6185" creationId="{09C509D2-0C1A-47B8-89C1-D3AB17D45256}"/>
          </ac:spMkLst>
        </pc:spChg>
        <pc:grpChg chg="add del">
          <ac:chgData name="Maija Lyytikäinen" userId="cc5c01c7e3af8f36" providerId="LiveId" clId="{5854FE30-1A61-4E26-B4A7-6A6DB05ECD41}" dt="2024-01-07T07:47:56.097" v="5523" actId="26606"/>
          <ac:grpSpMkLst>
            <pc:docMk/>
            <pc:sldMk cId="3016782719" sldId="286"/>
            <ac:grpSpMk id="6163" creationId="{DE51D1B5-E12D-46A1-B0B3-7BAB36C342F8}"/>
          </ac:grpSpMkLst>
        </pc:grpChg>
        <pc:grpChg chg="add del">
          <ac:chgData name="Maija Lyytikäinen" userId="cc5c01c7e3af8f36" providerId="LiveId" clId="{5854FE30-1A61-4E26-B4A7-6A6DB05ECD41}" dt="2024-01-07T07:47:56.097" v="5523" actId="26606"/>
          <ac:grpSpMkLst>
            <pc:docMk/>
            <pc:sldMk cId="3016782719" sldId="286"/>
            <ac:grpSpMk id="6167" creationId="{2E56C079-9BED-4728-8FAD-2F9E3A179149}"/>
          </ac:grpSpMkLst>
        </pc:grpChg>
        <pc:grpChg chg="add del">
          <ac:chgData name="Maija Lyytikäinen" userId="cc5c01c7e3af8f36" providerId="LiveId" clId="{5854FE30-1A61-4E26-B4A7-6A6DB05ECD41}" dt="2024-01-07T07:47:56.097" v="5523" actId="26606"/>
          <ac:grpSpMkLst>
            <pc:docMk/>
            <pc:sldMk cId="3016782719" sldId="286"/>
            <ac:grpSpMk id="6168" creationId="{51AC3D20-E4ED-49E6-AADF-E32D5427ECD0}"/>
          </ac:grpSpMkLst>
        </pc:grpChg>
        <pc:picChg chg="add mod ord">
          <ac:chgData name="Maija Lyytikäinen" userId="cc5c01c7e3af8f36" providerId="LiveId" clId="{5854FE30-1A61-4E26-B4A7-6A6DB05ECD41}" dt="2024-01-07T07:48:04.876" v="5530" actId="26606"/>
          <ac:picMkLst>
            <pc:docMk/>
            <pc:sldMk cId="3016782719" sldId="286"/>
            <ac:picMk id="6146" creationId="{899C9D1A-A0BB-3EA2-DD0A-875C8B721E1A}"/>
          </ac:picMkLst>
        </pc:picChg>
        <pc:picChg chg="add mod ord">
          <ac:chgData name="Maija Lyytikäinen" userId="cc5c01c7e3af8f36" providerId="LiveId" clId="{5854FE30-1A61-4E26-B4A7-6A6DB05ECD41}" dt="2024-01-07T07:48:04.876" v="5530" actId="26606"/>
          <ac:picMkLst>
            <pc:docMk/>
            <pc:sldMk cId="3016782719" sldId="286"/>
            <ac:picMk id="6148" creationId="{E2262E33-E513-CB9B-EC32-774A8FB59E59}"/>
          </ac:picMkLst>
        </pc:picChg>
        <pc:picChg chg="add mod">
          <ac:chgData name="Maija Lyytikäinen" userId="cc5c01c7e3af8f36" providerId="LiveId" clId="{5854FE30-1A61-4E26-B4A7-6A6DB05ECD41}" dt="2024-01-07T07:48:04.876" v="5530" actId="26606"/>
          <ac:picMkLst>
            <pc:docMk/>
            <pc:sldMk cId="3016782719" sldId="286"/>
            <ac:picMk id="6150" creationId="{D282B2E1-324F-6976-E2E1-B4C3AB02811E}"/>
          </ac:picMkLst>
        </pc:picChg>
      </pc:sldChg>
      <pc:sldChg chg="addSp modSp new mod setBg">
        <pc:chgData name="Maija Lyytikäinen" userId="cc5c01c7e3af8f36" providerId="LiveId" clId="{5854FE30-1A61-4E26-B4A7-6A6DB05ECD41}" dt="2024-01-20T05:19:52.231" v="9350" actId="26606"/>
        <pc:sldMkLst>
          <pc:docMk/>
          <pc:sldMk cId="2943943309" sldId="287"/>
        </pc:sldMkLst>
        <pc:spChg chg="mod">
          <ac:chgData name="Maija Lyytikäinen" userId="cc5c01c7e3af8f36" providerId="LiveId" clId="{5854FE30-1A61-4E26-B4A7-6A6DB05ECD41}" dt="2024-01-20T05:19:52.231" v="9350" actId="26606"/>
          <ac:spMkLst>
            <pc:docMk/>
            <pc:sldMk cId="2943943309" sldId="287"/>
            <ac:spMk id="2" creationId="{5FF44932-2AE9-B3BC-3B30-AA8965081234}"/>
          </ac:spMkLst>
        </pc:spChg>
        <pc:spChg chg="mod">
          <ac:chgData name="Maija Lyytikäinen" userId="cc5c01c7e3af8f36" providerId="LiveId" clId="{5854FE30-1A61-4E26-B4A7-6A6DB05ECD41}" dt="2024-01-20T05:19:52.231" v="9350" actId="26606"/>
          <ac:spMkLst>
            <pc:docMk/>
            <pc:sldMk cId="2943943309" sldId="287"/>
            <ac:spMk id="3" creationId="{F3C132A5-F55C-99A2-BF73-076E5B81A09B}"/>
          </ac:spMkLst>
        </pc:spChg>
        <pc:spChg chg="add">
          <ac:chgData name="Maija Lyytikäinen" userId="cc5c01c7e3af8f36" providerId="LiveId" clId="{5854FE30-1A61-4E26-B4A7-6A6DB05ECD41}" dt="2024-01-20T05:19:52.231" v="9350" actId="26606"/>
          <ac:spMkLst>
            <pc:docMk/>
            <pc:sldMk cId="2943943309" sldId="287"/>
            <ac:spMk id="8" creationId="{100EDD19-6802-4EC3-95CE-CFFAB042CFD6}"/>
          </ac:spMkLst>
        </pc:spChg>
        <pc:spChg chg="add">
          <ac:chgData name="Maija Lyytikäinen" userId="cc5c01c7e3af8f36" providerId="LiveId" clId="{5854FE30-1A61-4E26-B4A7-6A6DB05ECD41}" dt="2024-01-20T05:19:52.231" v="9350" actId="26606"/>
          <ac:spMkLst>
            <pc:docMk/>
            <pc:sldMk cId="2943943309" sldId="287"/>
            <ac:spMk id="10" creationId="{DB17E863-922E-4C26-BD64-E8FD41D28661}"/>
          </ac:spMkLst>
        </pc:spChg>
      </pc:sldChg>
      <pc:sldChg chg="addSp delSp modSp new mod setBg">
        <pc:chgData name="Maija Lyytikäinen" userId="cc5c01c7e3af8f36" providerId="LiveId" clId="{5854FE30-1A61-4E26-B4A7-6A6DB05ECD41}" dt="2024-01-23T13:18:40.859" v="9461" actId="20577"/>
        <pc:sldMkLst>
          <pc:docMk/>
          <pc:sldMk cId="3325890714" sldId="288"/>
        </pc:sldMkLst>
        <pc:spChg chg="mod">
          <ac:chgData name="Maija Lyytikäinen" userId="cc5c01c7e3af8f36" providerId="LiveId" clId="{5854FE30-1A61-4E26-B4A7-6A6DB05ECD41}" dt="2024-01-20T04:39:39.158" v="8565" actId="26606"/>
          <ac:spMkLst>
            <pc:docMk/>
            <pc:sldMk cId="3325890714" sldId="288"/>
            <ac:spMk id="2" creationId="{CD94B709-EDDF-0169-B3C2-53C940C13ED7}"/>
          </ac:spMkLst>
        </pc:spChg>
        <pc:spChg chg="mod">
          <ac:chgData name="Maija Lyytikäinen" userId="cc5c01c7e3af8f36" providerId="LiveId" clId="{5854FE30-1A61-4E26-B4A7-6A6DB05ECD41}" dt="2024-01-23T13:18:40.859" v="9461" actId="20577"/>
          <ac:spMkLst>
            <pc:docMk/>
            <pc:sldMk cId="3325890714" sldId="288"/>
            <ac:spMk id="3" creationId="{21692557-12DF-7933-0EF4-E280A4FCB8F4}"/>
          </ac:spMkLst>
        </pc:spChg>
        <pc:spChg chg="add del">
          <ac:chgData name="Maija Lyytikäinen" userId="cc5c01c7e3af8f36" providerId="LiveId" clId="{5854FE30-1A61-4E26-B4A7-6A6DB05ECD41}" dt="2024-01-20T04:39:39.143" v="8564" actId="26606"/>
          <ac:spMkLst>
            <pc:docMk/>
            <pc:sldMk cId="3325890714" sldId="288"/>
            <ac:spMk id="1031" creationId="{F13C74B1-5B17-4795-BED0-7140497B445A}"/>
          </ac:spMkLst>
        </pc:spChg>
        <pc:spChg chg="add del">
          <ac:chgData name="Maija Lyytikäinen" userId="cc5c01c7e3af8f36" providerId="LiveId" clId="{5854FE30-1A61-4E26-B4A7-6A6DB05ECD41}" dt="2024-01-20T04:39:39.143" v="8564" actId="26606"/>
          <ac:spMkLst>
            <pc:docMk/>
            <pc:sldMk cId="3325890714" sldId="288"/>
            <ac:spMk id="1033" creationId="{D4974D33-8DC5-464E-8C6D-BE58F0669C17}"/>
          </ac:spMkLst>
        </pc:spChg>
        <pc:spChg chg="add">
          <ac:chgData name="Maija Lyytikäinen" userId="cc5c01c7e3af8f36" providerId="LiveId" clId="{5854FE30-1A61-4E26-B4A7-6A6DB05ECD41}" dt="2024-01-20T04:39:39.158" v="8565" actId="26606"/>
          <ac:spMkLst>
            <pc:docMk/>
            <pc:sldMk cId="3325890714" sldId="288"/>
            <ac:spMk id="1035" creationId="{45D37F4E-DDB4-456B-97E0-9937730A039F}"/>
          </ac:spMkLst>
        </pc:spChg>
        <pc:spChg chg="add">
          <ac:chgData name="Maija Lyytikäinen" userId="cc5c01c7e3af8f36" providerId="LiveId" clId="{5854FE30-1A61-4E26-B4A7-6A6DB05ECD41}" dt="2024-01-20T04:39:39.158" v="8565" actId="26606"/>
          <ac:spMkLst>
            <pc:docMk/>
            <pc:sldMk cId="3325890714" sldId="288"/>
            <ac:spMk id="1036" creationId="{B2DD41CD-8F47-4F56-AD12-4E2FF7696987}"/>
          </ac:spMkLst>
        </pc:spChg>
        <pc:picChg chg="add mod">
          <ac:chgData name="Maija Lyytikäinen" userId="cc5c01c7e3af8f36" providerId="LiveId" clId="{5854FE30-1A61-4E26-B4A7-6A6DB05ECD41}" dt="2024-01-20T04:39:39.158" v="8565" actId="26606"/>
          <ac:picMkLst>
            <pc:docMk/>
            <pc:sldMk cId="3325890714" sldId="288"/>
            <ac:picMk id="1026" creationId="{C26B5A91-589F-8946-315B-380A3FDC0939}"/>
          </ac:picMkLst>
        </pc:picChg>
      </pc:sldChg>
      <pc:sldChg chg="addSp delSp modSp new mod setBg">
        <pc:chgData name="Maija Lyytikäinen" userId="cc5c01c7e3af8f36" providerId="LiveId" clId="{5854FE30-1A61-4E26-B4A7-6A6DB05ECD41}" dt="2024-01-20T05:10:58.904" v="9126" actId="26606"/>
        <pc:sldMkLst>
          <pc:docMk/>
          <pc:sldMk cId="719130248" sldId="289"/>
        </pc:sldMkLst>
        <pc:spChg chg="mod">
          <ac:chgData name="Maija Lyytikäinen" userId="cc5c01c7e3af8f36" providerId="LiveId" clId="{5854FE30-1A61-4E26-B4A7-6A6DB05ECD41}" dt="2024-01-20T05:10:58.904" v="9126" actId="26606"/>
          <ac:spMkLst>
            <pc:docMk/>
            <pc:sldMk cId="719130248" sldId="289"/>
            <ac:spMk id="2" creationId="{6BCFFB02-BBF2-47B4-687B-B8838208CBC3}"/>
          </ac:spMkLst>
        </pc:spChg>
        <pc:spChg chg="mod">
          <ac:chgData name="Maija Lyytikäinen" userId="cc5c01c7e3af8f36" providerId="LiveId" clId="{5854FE30-1A61-4E26-B4A7-6A6DB05ECD41}" dt="2024-01-20T05:10:58.904" v="9126" actId="26606"/>
          <ac:spMkLst>
            <pc:docMk/>
            <pc:sldMk cId="719130248" sldId="289"/>
            <ac:spMk id="3" creationId="{8427F54B-04B0-1EED-4F78-9A57566C1F9C}"/>
          </ac:spMkLst>
        </pc:spChg>
        <pc:spChg chg="add">
          <ac:chgData name="Maija Lyytikäinen" userId="cc5c01c7e3af8f36" providerId="LiveId" clId="{5854FE30-1A61-4E26-B4A7-6A6DB05ECD41}" dt="2024-01-20T05:10:58.904" v="9126" actId="26606"/>
          <ac:spMkLst>
            <pc:docMk/>
            <pc:sldMk cId="719130248" sldId="289"/>
            <ac:spMk id="8" creationId="{907EF6B7-1338-4443-8C46-6A318D952DFD}"/>
          </ac:spMkLst>
        </pc:spChg>
        <pc:spChg chg="add del">
          <ac:chgData name="Maija Lyytikäinen" userId="cc5c01c7e3af8f36" providerId="LiveId" clId="{5854FE30-1A61-4E26-B4A7-6A6DB05ECD41}" dt="2024-01-20T05:10:58.897" v="9125" actId="26606"/>
          <ac:spMkLst>
            <pc:docMk/>
            <pc:sldMk cId="719130248" sldId="289"/>
            <ac:spMk id="9" creationId="{E51BA4DF-2BD4-4EC2-B1DB-B27C8AC71864}"/>
          </ac:spMkLst>
        </pc:spChg>
        <pc:spChg chg="add">
          <ac:chgData name="Maija Lyytikäinen" userId="cc5c01c7e3af8f36" providerId="LiveId" clId="{5854FE30-1A61-4E26-B4A7-6A6DB05ECD41}" dt="2024-01-20T05:10:58.904" v="9126" actId="26606"/>
          <ac:spMkLst>
            <pc:docMk/>
            <pc:sldMk cId="719130248" sldId="289"/>
            <ac:spMk id="10" creationId="{DAAE4CDD-124C-4DCF-9584-B6033B545DD5}"/>
          </ac:spMkLst>
        </pc:spChg>
        <pc:spChg chg="add">
          <ac:chgData name="Maija Lyytikäinen" userId="cc5c01c7e3af8f36" providerId="LiveId" clId="{5854FE30-1A61-4E26-B4A7-6A6DB05ECD41}" dt="2024-01-20T05:10:58.904" v="9126" actId="26606"/>
          <ac:spMkLst>
            <pc:docMk/>
            <pc:sldMk cId="719130248" sldId="289"/>
            <ac:spMk id="12" creationId="{081E4A58-353D-44AE-B2FC-2A74E2E400F7}"/>
          </ac:spMkLst>
        </pc:spChg>
        <pc:picChg chg="add del">
          <ac:chgData name="Maija Lyytikäinen" userId="cc5c01c7e3af8f36" providerId="LiveId" clId="{5854FE30-1A61-4E26-B4A7-6A6DB05ECD41}" dt="2024-01-20T05:10:58.897" v="9125" actId="26606"/>
          <ac:picMkLst>
            <pc:docMk/>
            <pc:sldMk cId="719130248" sldId="289"/>
            <ac:picMk id="5" creationId="{8195D523-D74B-A40A-3112-5CCD79D1C9FD}"/>
          </ac:picMkLst>
        </pc:picChg>
      </pc:sldChg>
      <pc:sldChg chg="modSp new mod">
        <pc:chgData name="Maija Lyytikäinen" userId="cc5c01c7e3af8f36" providerId="LiveId" clId="{5854FE30-1A61-4E26-B4A7-6A6DB05ECD41}" dt="2024-01-23T13:14:15.377" v="9441" actId="20577"/>
        <pc:sldMkLst>
          <pc:docMk/>
          <pc:sldMk cId="1112126127" sldId="290"/>
        </pc:sldMkLst>
        <pc:spChg chg="mod">
          <ac:chgData name="Maija Lyytikäinen" userId="cc5c01c7e3af8f36" providerId="LiveId" clId="{5854FE30-1A61-4E26-B4A7-6A6DB05ECD41}" dt="2024-01-23T13:12:39.001" v="9360" actId="20577"/>
          <ac:spMkLst>
            <pc:docMk/>
            <pc:sldMk cId="1112126127" sldId="290"/>
            <ac:spMk id="2" creationId="{8CC380AF-C2BF-5327-7C98-9563931316EC}"/>
          </ac:spMkLst>
        </pc:spChg>
        <pc:spChg chg="mod">
          <ac:chgData name="Maija Lyytikäinen" userId="cc5c01c7e3af8f36" providerId="LiveId" clId="{5854FE30-1A61-4E26-B4A7-6A6DB05ECD41}" dt="2024-01-23T13:14:15.377" v="9441" actId="20577"/>
          <ac:spMkLst>
            <pc:docMk/>
            <pc:sldMk cId="1112126127" sldId="290"/>
            <ac:spMk id="3" creationId="{C3C786BE-00A9-C3DE-92ED-5CDFB7DF7369}"/>
          </ac:spMkLst>
        </pc:spChg>
      </pc:sldChg>
      <pc:sldChg chg="new del">
        <pc:chgData name="Maija Lyytikäinen" userId="cc5c01c7e3af8f36" providerId="LiveId" clId="{5854FE30-1A61-4E26-B4A7-6A6DB05ECD41}" dt="2024-01-20T05:10:27.899" v="9123" actId="680"/>
        <pc:sldMkLst>
          <pc:docMk/>
          <pc:sldMk cId="3484223917" sldId="2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80DEF-D5A0-4B7C-800A-9C6E9905336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7BE491-99FB-4CAC-B398-60FC615BFDA4}">
      <dgm:prSet/>
      <dgm:spPr/>
      <dgm:t>
        <a:bodyPr/>
        <a:lstStyle/>
        <a:p>
          <a:r>
            <a:rPr lang="fi-FI" dirty="0"/>
            <a:t>Rasvat</a:t>
          </a:r>
          <a:endParaRPr lang="en-US" dirty="0"/>
        </a:p>
      </dgm:t>
    </dgm:pt>
    <dgm:pt modelId="{1C28FA1D-8A32-4F21-8386-8CEC9FCD9FE4}" type="parTrans" cxnId="{BFB354B9-0E97-4FBC-A3A2-D8A991D4FA9A}">
      <dgm:prSet/>
      <dgm:spPr/>
      <dgm:t>
        <a:bodyPr/>
        <a:lstStyle/>
        <a:p>
          <a:endParaRPr lang="en-US"/>
        </a:p>
      </dgm:t>
    </dgm:pt>
    <dgm:pt modelId="{A4F2BFC7-3953-469B-97D1-DE8602089D7F}" type="sibTrans" cxnId="{BFB354B9-0E97-4FBC-A3A2-D8A991D4FA9A}">
      <dgm:prSet/>
      <dgm:spPr/>
      <dgm:t>
        <a:bodyPr/>
        <a:lstStyle/>
        <a:p>
          <a:endParaRPr lang="en-US"/>
        </a:p>
      </dgm:t>
    </dgm:pt>
    <dgm:pt modelId="{D9A97779-B0BA-4574-A21B-6D36F3278245}">
      <dgm:prSet/>
      <dgm:spPr/>
      <dgm:t>
        <a:bodyPr/>
        <a:lstStyle/>
        <a:p>
          <a:r>
            <a:rPr lang="en-US" dirty="0" err="1"/>
            <a:t>Proteiinit</a:t>
          </a:r>
          <a:endParaRPr lang="en-US" dirty="0"/>
        </a:p>
      </dgm:t>
    </dgm:pt>
    <dgm:pt modelId="{AB880352-DF6F-4ACF-8325-FE27B47609DC}" type="parTrans" cxnId="{6CC6E21D-5536-4485-B1F4-E0429501892D}">
      <dgm:prSet/>
      <dgm:spPr/>
      <dgm:t>
        <a:bodyPr/>
        <a:lstStyle/>
        <a:p>
          <a:endParaRPr lang="en-US"/>
        </a:p>
      </dgm:t>
    </dgm:pt>
    <dgm:pt modelId="{38FBB95B-04A4-4273-A619-9C08CC23B1D7}" type="sibTrans" cxnId="{6CC6E21D-5536-4485-B1F4-E0429501892D}">
      <dgm:prSet/>
      <dgm:spPr/>
      <dgm:t>
        <a:bodyPr/>
        <a:lstStyle/>
        <a:p>
          <a:endParaRPr lang="en-US"/>
        </a:p>
      </dgm:t>
    </dgm:pt>
    <dgm:pt modelId="{AEECA1DE-D681-4731-913B-0C82CE1406A4}">
      <dgm:prSet/>
      <dgm:spPr/>
      <dgm:t>
        <a:bodyPr/>
        <a:lstStyle/>
        <a:p>
          <a:r>
            <a:rPr lang="fi-FI" dirty="0"/>
            <a:t>Hiilihydraatit</a:t>
          </a:r>
          <a:endParaRPr lang="en-US" dirty="0"/>
        </a:p>
      </dgm:t>
    </dgm:pt>
    <dgm:pt modelId="{1E110AE1-8DC6-440F-86DE-93A95EA71047}" type="parTrans" cxnId="{6EBE3F22-BF18-4255-8916-72A8498A683A}">
      <dgm:prSet/>
      <dgm:spPr/>
      <dgm:t>
        <a:bodyPr/>
        <a:lstStyle/>
        <a:p>
          <a:endParaRPr lang="en-US"/>
        </a:p>
      </dgm:t>
    </dgm:pt>
    <dgm:pt modelId="{4E9C117C-F1C9-4B44-8059-6DA4B3F17CEF}" type="sibTrans" cxnId="{6EBE3F22-BF18-4255-8916-72A8498A683A}">
      <dgm:prSet/>
      <dgm:spPr/>
      <dgm:t>
        <a:bodyPr/>
        <a:lstStyle/>
        <a:p>
          <a:endParaRPr lang="en-US"/>
        </a:p>
      </dgm:t>
    </dgm:pt>
    <dgm:pt modelId="{1BD0C72A-00CB-4509-BD97-7770F81AF73E}" type="pres">
      <dgm:prSet presAssocID="{93A80DEF-D5A0-4B7C-800A-9C6E9905336F}" presName="vert0" presStyleCnt="0">
        <dgm:presLayoutVars>
          <dgm:dir/>
          <dgm:animOne val="branch"/>
          <dgm:animLvl val="lvl"/>
        </dgm:presLayoutVars>
      </dgm:prSet>
      <dgm:spPr/>
    </dgm:pt>
    <dgm:pt modelId="{14E6AAC0-CE3B-4484-A0DA-71DAD3C37EAA}" type="pres">
      <dgm:prSet presAssocID="{F77BE491-99FB-4CAC-B398-60FC615BFDA4}" presName="thickLine" presStyleLbl="alignNode1" presStyleIdx="0" presStyleCnt="3"/>
      <dgm:spPr/>
    </dgm:pt>
    <dgm:pt modelId="{3AB8D6E6-500C-46DA-A0FA-F31609BE46C5}" type="pres">
      <dgm:prSet presAssocID="{F77BE491-99FB-4CAC-B398-60FC615BFDA4}" presName="horz1" presStyleCnt="0"/>
      <dgm:spPr/>
    </dgm:pt>
    <dgm:pt modelId="{71889F1B-8E51-4582-BC5D-2E5C5B49C834}" type="pres">
      <dgm:prSet presAssocID="{F77BE491-99FB-4CAC-B398-60FC615BFDA4}" presName="tx1" presStyleLbl="revTx" presStyleIdx="0" presStyleCnt="3"/>
      <dgm:spPr/>
    </dgm:pt>
    <dgm:pt modelId="{FB9D5504-AF57-49E7-9DCA-B8B336BB8C9E}" type="pres">
      <dgm:prSet presAssocID="{F77BE491-99FB-4CAC-B398-60FC615BFDA4}" presName="vert1" presStyleCnt="0"/>
      <dgm:spPr/>
    </dgm:pt>
    <dgm:pt modelId="{C9295C61-3161-42D8-82F4-81EC8F1BBBBE}" type="pres">
      <dgm:prSet presAssocID="{D9A97779-B0BA-4574-A21B-6D36F3278245}" presName="thickLine" presStyleLbl="alignNode1" presStyleIdx="1" presStyleCnt="3"/>
      <dgm:spPr/>
    </dgm:pt>
    <dgm:pt modelId="{7A505AE7-8CB8-485B-BE4F-FB09111EF2C3}" type="pres">
      <dgm:prSet presAssocID="{D9A97779-B0BA-4574-A21B-6D36F3278245}" presName="horz1" presStyleCnt="0"/>
      <dgm:spPr/>
    </dgm:pt>
    <dgm:pt modelId="{9A23DB54-1BC2-48C4-B06D-1EBC457174E1}" type="pres">
      <dgm:prSet presAssocID="{D9A97779-B0BA-4574-A21B-6D36F3278245}" presName="tx1" presStyleLbl="revTx" presStyleIdx="1" presStyleCnt="3"/>
      <dgm:spPr/>
    </dgm:pt>
    <dgm:pt modelId="{28338CDD-A58A-44D2-AB26-8058F0B21985}" type="pres">
      <dgm:prSet presAssocID="{D9A97779-B0BA-4574-A21B-6D36F3278245}" presName="vert1" presStyleCnt="0"/>
      <dgm:spPr/>
    </dgm:pt>
    <dgm:pt modelId="{32704E05-7B92-4D4D-9292-8197CB625522}" type="pres">
      <dgm:prSet presAssocID="{AEECA1DE-D681-4731-913B-0C82CE1406A4}" presName="thickLine" presStyleLbl="alignNode1" presStyleIdx="2" presStyleCnt="3"/>
      <dgm:spPr/>
    </dgm:pt>
    <dgm:pt modelId="{FD518B99-602A-4803-B19C-2CFFC84A833F}" type="pres">
      <dgm:prSet presAssocID="{AEECA1DE-D681-4731-913B-0C82CE1406A4}" presName="horz1" presStyleCnt="0"/>
      <dgm:spPr/>
    </dgm:pt>
    <dgm:pt modelId="{0A2310D3-1208-4F4F-A39A-640198336E8C}" type="pres">
      <dgm:prSet presAssocID="{AEECA1DE-D681-4731-913B-0C82CE1406A4}" presName="tx1" presStyleLbl="revTx" presStyleIdx="2" presStyleCnt="3"/>
      <dgm:spPr/>
    </dgm:pt>
    <dgm:pt modelId="{CE16E745-5839-4D67-90F9-C927068F35B8}" type="pres">
      <dgm:prSet presAssocID="{AEECA1DE-D681-4731-913B-0C82CE1406A4}" presName="vert1" presStyleCnt="0"/>
      <dgm:spPr/>
    </dgm:pt>
  </dgm:ptLst>
  <dgm:cxnLst>
    <dgm:cxn modelId="{6CC6E21D-5536-4485-B1F4-E0429501892D}" srcId="{93A80DEF-D5A0-4B7C-800A-9C6E9905336F}" destId="{D9A97779-B0BA-4574-A21B-6D36F3278245}" srcOrd="1" destOrd="0" parTransId="{AB880352-DF6F-4ACF-8325-FE27B47609DC}" sibTransId="{38FBB95B-04A4-4273-A619-9C08CC23B1D7}"/>
    <dgm:cxn modelId="{6EBE3F22-BF18-4255-8916-72A8498A683A}" srcId="{93A80DEF-D5A0-4B7C-800A-9C6E9905336F}" destId="{AEECA1DE-D681-4731-913B-0C82CE1406A4}" srcOrd="2" destOrd="0" parTransId="{1E110AE1-8DC6-440F-86DE-93A95EA71047}" sibTransId="{4E9C117C-F1C9-4B44-8059-6DA4B3F17CEF}"/>
    <dgm:cxn modelId="{E2709739-5910-49F8-A107-3EE0F5C9AD72}" type="presOf" srcId="{F77BE491-99FB-4CAC-B398-60FC615BFDA4}" destId="{71889F1B-8E51-4582-BC5D-2E5C5B49C834}" srcOrd="0" destOrd="0" presId="urn:microsoft.com/office/officeart/2008/layout/LinedList"/>
    <dgm:cxn modelId="{2633955F-6DF9-4E66-B083-640B7D3289BE}" type="presOf" srcId="{D9A97779-B0BA-4574-A21B-6D36F3278245}" destId="{9A23DB54-1BC2-48C4-B06D-1EBC457174E1}" srcOrd="0" destOrd="0" presId="urn:microsoft.com/office/officeart/2008/layout/LinedList"/>
    <dgm:cxn modelId="{67D4019D-7045-4AAA-A5DA-9EA84AB8A0E0}" type="presOf" srcId="{AEECA1DE-D681-4731-913B-0C82CE1406A4}" destId="{0A2310D3-1208-4F4F-A39A-640198336E8C}" srcOrd="0" destOrd="0" presId="urn:microsoft.com/office/officeart/2008/layout/LinedList"/>
    <dgm:cxn modelId="{BFB354B9-0E97-4FBC-A3A2-D8A991D4FA9A}" srcId="{93A80DEF-D5A0-4B7C-800A-9C6E9905336F}" destId="{F77BE491-99FB-4CAC-B398-60FC615BFDA4}" srcOrd="0" destOrd="0" parTransId="{1C28FA1D-8A32-4F21-8386-8CEC9FCD9FE4}" sibTransId="{A4F2BFC7-3953-469B-97D1-DE8602089D7F}"/>
    <dgm:cxn modelId="{26361EEB-6BC8-4826-B486-13FFB1CAE83D}" type="presOf" srcId="{93A80DEF-D5A0-4B7C-800A-9C6E9905336F}" destId="{1BD0C72A-00CB-4509-BD97-7770F81AF73E}" srcOrd="0" destOrd="0" presId="urn:microsoft.com/office/officeart/2008/layout/LinedList"/>
    <dgm:cxn modelId="{E92DFE58-638D-4E9C-8FC4-87F29C1D77EB}" type="presParOf" srcId="{1BD0C72A-00CB-4509-BD97-7770F81AF73E}" destId="{14E6AAC0-CE3B-4484-A0DA-71DAD3C37EAA}" srcOrd="0" destOrd="0" presId="urn:microsoft.com/office/officeart/2008/layout/LinedList"/>
    <dgm:cxn modelId="{01EC134D-7C90-4A2F-A0CD-831613D1F696}" type="presParOf" srcId="{1BD0C72A-00CB-4509-BD97-7770F81AF73E}" destId="{3AB8D6E6-500C-46DA-A0FA-F31609BE46C5}" srcOrd="1" destOrd="0" presId="urn:microsoft.com/office/officeart/2008/layout/LinedList"/>
    <dgm:cxn modelId="{3633D8D0-989B-41D4-802B-8A67CC3FCCF6}" type="presParOf" srcId="{3AB8D6E6-500C-46DA-A0FA-F31609BE46C5}" destId="{71889F1B-8E51-4582-BC5D-2E5C5B49C834}" srcOrd="0" destOrd="0" presId="urn:microsoft.com/office/officeart/2008/layout/LinedList"/>
    <dgm:cxn modelId="{540E7B7E-CB23-4914-A3EF-B8FD8672B5FB}" type="presParOf" srcId="{3AB8D6E6-500C-46DA-A0FA-F31609BE46C5}" destId="{FB9D5504-AF57-49E7-9DCA-B8B336BB8C9E}" srcOrd="1" destOrd="0" presId="urn:microsoft.com/office/officeart/2008/layout/LinedList"/>
    <dgm:cxn modelId="{D79B796D-2405-4EC0-A381-CB6BFDF4CF6A}" type="presParOf" srcId="{1BD0C72A-00CB-4509-BD97-7770F81AF73E}" destId="{C9295C61-3161-42D8-82F4-81EC8F1BBBBE}" srcOrd="2" destOrd="0" presId="urn:microsoft.com/office/officeart/2008/layout/LinedList"/>
    <dgm:cxn modelId="{6EF74824-0BFD-4FCF-83C7-3904C25E17C1}" type="presParOf" srcId="{1BD0C72A-00CB-4509-BD97-7770F81AF73E}" destId="{7A505AE7-8CB8-485B-BE4F-FB09111EF2C3}" srcOrd="3" destOrd="0" presId="urn:microsoft.com/office/officeart/2008/layout/LinedList"/>
    <dgm:cxn modelId="{80B752FA-0D71-47BD-9D6F-DC7BD1A79EA9}" type="presParOf" srcId="{7A505AE7-8CB8-485B-BE4F-FB09111EF2C3}" destId="{9A23DB54-1BC2-48C4-B06D-1EBC457174E1}" srcOrd="0" destOrd="0" presId="urn:microsoft.com/office/officeart/2008/layout/LinedList"/>
    <dgm:cxn modelId="{3E5AB562-D03A-4AAE-AE06-7D785CADF2DF}" type="presParOf" srcId="{7A505AE7-8CB8-485B-BE4F-FB09111EF2C3}" destId="{28338CDD-A58A-44D2-AB26-8058F0B21985}" srcOrd="1" destOrd="0" presId="urn:microsoft.com/office/officeart/2008/layout/LinedList"/>
    <dgm:cxn modelId="{B9A3D437-181C-440E-8917-6891300DC4E0}" type="presParOf" srcId="{1BD0C72A-00CB-4509-BD97-7770F81AF73E}" destId="{32704E05-7B92-4D4D-9292-8197CB625522}" srcOrd="4" destOrd="0" presId="urn:microsoft.com/office/officeart/2008/layout/LinedList"/>
    <dgm:cxn modelId="{C14AF593-33EB-4969-97B1-5F2F5BC28BB6}" type="presParOf" srcId="{1BD0C72A-00CB-4509-BD97-7770F81AF73E}" destId="{FD518B99-602A-4803-B19C-2CFFC84A833F}" srcOrd="5" destOrd="0" presId="urn:microsoft.com/office/officeart/2008/layout/LinedList"/>
    <dgm:cxn modelId="{94C3CDDF-BA52-4000-86E7-F3817BA9AB3E}" type="presParOf" srcId="{FD518B99-602A-4803-B19C-2CFFC84A833F}" destId="{0A2310D3-1208-4F4F-A39A-640198336E8C}" srcOrd="0" destOrd="0" presId="urn:microsoft.com/office/officeart/2008/layout/LinedList"/>
    <dgm:cxn modelId="{14759D4F-3CD5-4E78-BBE1-626F389A3A7F}" type="presParOf" srcId="{FD518B99-602A-4803-B19C-2CFFC84A833F}" destId="{CE16E745-5839-4D67-90F9-C927068F35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6AAC0-CE3B-4484-A0DA-71DAD3C37EA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89F1B-8E51-4582-BC5D-2E5C5B49C83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 dirty="0"/>
            <a:t>Rasvat</a:t>
          </a:r>
          <a:endParaRPr lang="en-US" sz="6500" kern="1200" dirty="0"/>
        </a:p>
      </dsp:txBody>
      <dsp:txXfrm>
        <a:off x="0" y="2703"/>
        <a:ext cx="6900512" cy="1843578"/>
      </dsp:txXfrm>
    </dsp:sp>
    <dsp:sp modelId="{C9295C61-3161-42D8-82F4-81EC8F1BBBB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3DB54-1BC2-48C4-B06D-1EBC457174E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Proteiinit</a:t>
          </a:r>
          <a:endParaRPr lang="en-US" sz="6500" kern="1200" dirty="0"/>
        </a:p>
      </dsp:txBody>
      <dsp:txXfrm>
        <a:off x="0" y="1846281"/>
        <a:ext cx="6900512" cy="1843578"/>
      </dsp:txXfrm>
    </dsp:sp>
    <dsp:sp modelId="{32704E05-7B92-4D4D-9292-8197CB62552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310D3-1208-4F4F-A39A-640198336E8C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 dirty="0"/>
            <a:t>Hiilihydraatit</a:t>
          </a:r>
          <a:endParaRPr lang="en-US" sz="65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C22AB-1C23-41AE-AFBB-7D8B79AFE5FD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C38C-AC80-45D6-92A5-7BB60F318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88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Keskustelua suosituksista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DC38C-AC80-45D6-92A5-7BB60F31829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07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4F83C-442D-FB2E-43A5-D575B4A6A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173524-AA85-EFBB-325C-C1B980A49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6FED29-C6BB-F20A-58BB-4C4A2376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EC6120-E342-7B21-2294-DF425EF0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0F9673-64EA-9108-D4B8-12C63A28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66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823A5-AC05-27F2-F0E7-EC8B3304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273245-B055-84F7-02B3-0D4B4CE77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455E60-E712-7592-4C7B-D748988A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C3F723-738F-D6A9-C64F-3CF9B2A7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5ED116-3359-7606-B7F0-DE7BEDD4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49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9939330-E02E-E463-E45D-9B3D0CD11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855B799-40AE-B2DD-E5CC-8DE754572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5DAD13-1DD8-A22E-2762-F5F736F3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D4E387-1896-5AB0-7E1D-CC5365BB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132D79-4BAA-BCD4-BC70-9557328D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29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AF371-A364-F000-E7BA-73C7B8A0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F1CE91-14AA-19D4-69B2-FF5FE4BED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7290F9-2F00-76E6-B5AD-7D0C2018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2B5BB-4AA2-60A5-8E05-AD070E94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F903EF-F372-344D-DFDB-4B187B5B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50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F01A37-08C2-EE70-01C2-655D041C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1FA0F5-5EA3-45DA-39AC-1A273ECA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8FC554-28F0-7C81-2326-60DA04C1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9BE694-61D7-DA5F-429B-612C53C5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F69641-4527-A85B-563C-6D204A09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71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C88CC-8282-44FA-DA3A-3754E2ED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E27203-4898-45F8-4C00-045909AB1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333E00D-6CEB-8640-F466-332640E7C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47272C-157C-F851-E8D2-BA124B22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CEF3F8-53E0-A7F3-B66C-52B70240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ADED04-D39B-688E-D6EF-6EFDC8EF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77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1F225-78AB-D582-259C-D5091F88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0E9107-C041-04BB-03D4-9781F75A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8A0B2B-15ED-22AB-497F-91B3CF555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B824373-4D1C-9DB4-0870-967546716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DD23DCA-0225-D657-F204-EAB6042D7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85D599B-CC09-9C2B-FC03-E8C82C78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3AA0A08-8D7A-DADB-E0E3-46BA0D48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684370F-E912-1FD9-4198-9A0F0D0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84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A742D7-844D-0BD0-42E2-944695E3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8BB300-F348-1B68-E25A-92D467BF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AAEBE9-ADA7-683D-97EF-ABE73A45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6040B0-9FF5-937A-C99F-3CC5DDDF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66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73885B-A006-FE0A-4FD1-91D00D84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E51CC3-9A3C-F0B8-DF46-F545C26C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FA29BC-871E-249D-A3C2-CC179C9A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2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04F8C9-3560-86EC-091D-4A745D2E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44290-030D-8F21-EDDE-33C4E4B8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4352F84-3462-8E14-29A3-ECA1696C5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E13AE2-B255-ACF8-0C28-1F7F6037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42239C-4E45-B416-7BA8-0A49F5BF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D4D4EE9-A7B2-1780-D6FA-C0105D45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14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81BA13-4850-371D-84DA-70A1A583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DD021F8-A62F-8929-2D15-8A73E02F2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A494DE-B3B2-03EB-344D-C9A09D929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7E0DDF-14E0-24E1-E4D5-97E3F4DE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F05385-67B9-1373-9F97-105C5235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BBA238-A418-ED96-8DCD-7151A5CC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8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38F995-A8D3-29C3-9D21-F297310A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5F290C-E8C8-0DC7-6607-1DED4790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5EE54C-B166-D3A0-23E5-A59FB0D07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F9E1-9C95-458B-85E1-441282152339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133ABD-4D4C-728D-1144-C887919F1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B08334-8CC3-5F23-CDEC-4EB4DBBB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1E82-CEAF-4F64-89E4-2D4ED68E7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13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308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Kuvatulokset haulle marjoja, hedelmiä">
            <a:extLst>
              <a:ext uri="{FF2B5EF4-FFF2-40B4-BE49-F238E27FC236}">
                <a16:creationId xmlns:a16="http://schemas.microsoft.com/office/drawing/2014/main" id="{F272149C-2A2A-671A-0BFD-C628F8632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78170C-1CD0-73C8-82DE-5A9DD0FA5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RAVITSEMUS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40BE35-2FA7-CC67-2D17-D7C3F5E45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55000" lnSpcReduction="20000"/>
          </a:bodyPr>
          <a:lstStyle/>
          <a:p>
            <a:r>
              <a:rPr lang="fi-FI" sz="1700" dirty="0">
                <a:solidFill>
                  <a:srgbClr val="FFFFFF"/>
                </a:solidFill>
              </a:rPr>
              <a:t>1/24</a:t>
            </a:r>
          </a:p>
          <a:p>
            <a:r>
              <a:rPr lang="fi-FI" sz="1700" dirty="0">
                <a:solidFill>
                  <a:srgbClr val="FFFFFF"/>
                </a:solidFill>
              </a:rPr>
              <a:t>Maija Lyytikäinen</a:t>
            </a:r>
          </a:p>
          <a:p>
            <a:endParaRPr lang="fi-FI" sz="1700" i="1" dirty="0">
              <a:solidFill>
                <a:srgbClr val="FFFFFF"/>
              </a:solidFill>
            </a:endParaRPr>
          </a:p>
          <a:p>
            <a:r>
              <a:rPr lang="fi-FI" sz="4200" i="1" dirty="0">
                <a:solidFill>
                  <a:srgbClr val="FFFFFF"/>
                </a:solidFill>
              </a:rPr>
              <a:t>Ravinto olkoon lääkkeesi. -HIPPOKRATES</a:t>
            </a:r>
          </a:p>
          <a:p>
            <a:endParaRPr lang="fi-FI" sz="1700" dirty="0">
              <a:solidFill>
                <a:srgbClr val="FFFFFF"/>
              </a:solidFill>
            </a:endParaRPr>
          </a:p>
          <a:p>
            <a:endParaRPr lang="fi-FI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C9CD5D-B061-66BD-B295-6525C60C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Rasvat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2358CB-1FA3-7ABF-B9F0-865F968D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fi-FI" sz="2200" dirty="0"/>
              <a:t>TÄRKEITÄ!</a:t>
            </a:r>
          </a:p>
          <a:p>
            <a:pPr lvl="1"/>
            <a:r>
              <a:rPr lang="fi-FI" sz="2200" dirty="0"/>
              <a:t>Hormonitoiminta</a:t>
            </a:r>
          </a:p>
          <a:p>
            <a:pPr lvl="1"/>
            <a:r>
              <a:rPr lang="fi-FI" sz="2200" dirty="0"/>
              <a:t>Hermosto, aivot, kaikki solut</a:t>
            </a:r>
          </a:p>
          <a:p>
            <a:r>
              <a:rPr lang="fi-FI" sz="2200" dirty="0"/>
              <a:t>Rasvaton ruokavalio ei ole terveyttä edistävä</a:t>
            </a:r>
          </a:p>
          <a:p>
            <a:r>
              <a:rPr lang="fi-FI" sz="2200" dirty="0"/>
              <a:t>Rasvakammo? </a:t>
            </a:r>
          </a:p>
          <a:p>
            <a:r>
              <a:rPr lang="fi-FI" sz="2200" dirty="0"/>
              <a:t>Hyvä, paha rasva?</a:t>
            </a:r>
          </a:p>
          <a:p>
            <a:pPr lvl="1"/>
            <a:r>
              <a:rPr lang="fi-FI" sz="2200" dirty="0"/>
              <a:t>Sekä että</a:t>
            </a:r>
          </a:p>
          <a:p>
            <a:r>
              <a:rPr lang="fi-FI" sz="2200" dirty="0"/>
              <a:t>Monella on puutetta välttämättömistä rasvahapoista</a:t>
            </a:r>
          </a:p>
          <a:p>
            <a:r>
              <a:rPr lang="fi-FI" sz="2200" dirty="0"/>
              <a:t>Monityydyttymättömien rasvojen lisäämisellä on voitu pienentää riskiä, dementiaan, masennukseen, keskittymishäiriöihin</a:t>
            </a:r>
          </a:p>
          <a:p>
            <a:r>
              <a:rPr lang="fi-FI" sz="2200" dirty="0"/>
              <a:t>Prosessoidulla, kovilla rasvoilla yhteys hiljaiseen tulehdukseen</a:t>
            </a:r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30901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F0F34E-63D2-2639-3451-CAA49F56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303617"/>
          </a:xfrm>
        </p:spPr>
        <p:txBody>
          <a:bodyPr anchor="b">
            <a:normAutofit/>
          </a:bodyPr>
          <a:lstStyle/>
          <a:p>
            <a:r>
              <a:rPr lang="fi-FI" sz="5400" dirty="0"/>
              <a:t>Rasvat</a:t>
            </a:r>
          </a:p>
        </p:txBody>
      </p:sp>
      <p:sp>
        <p:nvSpPr>
          <p:cNvPr id="41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BF307-B519-BA21-45D0-871C22BB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857508"/>
            <a:ext cx="7103165" cy="4612866"/>
          </a:xfrm>
        </p:spPr>
        <p:txBody>
          <a:bodyPr anchor="t">
            <a:normAutofit fontScale="77500" lnSpcReduction="20000"/>
          </a:bodyPr>
          <a:lstStyle/>
          <a:p>
            <a:r>
              <a:rPr lang="fi-FI" sz="2200" dirty="0"/>
              <a:t>Monet suomalaiset saavat rasvaa riittävästi ja liikaakin, mutta laatu ja rasvahappojen suhde on pielessä </a:t>
            </a:r>
          </a:p>
          <a:p>
            <a:r>
              <a:rPr lang="fi-FI" sz="2200" dirty="0"/>
              <a:t>Rasvahapot karkeasti: tyydyttyneet ja tyydyttymättömät</a:t>
            </a:r>
          </a:p>
          <a:p>
            <a:r>
              <a:rPr lang="fi-FI" sz="2200" dirty="0"/>
              <a:t>Tyydyttymättömien rasvahappojen ”perhe”</a:t>
            </a:r>
          </a:p>
          <a:p>
            <a:pPr lvl="1"/>
            <a:r>
              <a:rPr lang="fi-FI" sz="1800" dirty="0"/>
              <a:t>Omega 3 (välttämätön)</a:t>
            </a:r>
          </a:p>
          <a:p>
            <a:pPr lvl="1"/>
            <a:r>
              <a:rPr lang="fi-FI" sz="1800" dirty="0"/>
              <a:t>Omega 6 (välttämätön)</a:t>
            </a:r>
          </a:p>
          <a:p>
            <a:pPr lvl="1"/>
            <a:r>
              <a:rPr lang="fi-FI" sz="1800" dirty="0"/>
              <a:t>Omega 7</a:t>
            </a:r>
          </a:p>
          <a:p>
            <a:pPr lvl="1"/>
            <a:r>
              <a:rPr lang="fi-FI" sz="1800" dirty="0"/>
              <a:t>Omega 9</a:t>
            </a:r>
          </a:p>
          <a:p>
            <a:pPr lvl="1"/>
            <a:r>
              <a:rPr lang="fi-FI" sz="1800" dirty="0"/>
              <a:t>Omega 3 ja 6 välinen suhde usein pielessä niin, että omega 6 saadaan monikertaisesti</a:t>
            </a:r>
          </a:p>
          <a:p>
            <a:r>
              <a:rPr lang="fi-FI" sz="2200" dirty="0"/>
              <a:t>Rasvoissa on samaan aikaan eri rasvahappoja</a:t>
            </a:r>
          </a:p>
          <a:p>
            <a:r>
              <a:rPr lang="fi-FI" sz="2200" dirty="0"/>
              <a:t>Rasvojen kuumentaminen</a:t>
            </a:r>
          </a:p>
          <a:p>
            <a:r>
              <a:rPr lang="fi-FI" sz="2200" dirty="0"/>
              <a:t>Rasvojen monipuolinen käyttö tärkeää esim. pelkän margariinin, oliiviöljyn ja rypsiöljyn käyttäminen ei riitä</a:t>
            </a:r>
          </a:p>
          <a:p>
            <a:r>
              <a:rPr lang="fi-FI" sz="2200" b="1" dirty="0">
                <a:solidFill>
                  <a:srgbClr val="FF0000"/>
                </a:solidFill>
              </a:rPr>
              <a:t>Kasvirasva, kovetettu kasvirasva, transrasva </a:t>
            </a:r>
          </a:p>
          <a:p>
            <a:r>
              <a:rPr lang="fi-FI" sz="2200" dirty="0"/>
              <a:t>Eläinrasva, automaattisesti huono? </a:t>
            </a:r>
          </a:p>
          <a:p>
            <a:r>
              <a:rPr lang="fi-FI" sz="2200" dirty="0"/>
              <a:t>Kolesteroli</a:t>
            </a:r>
          </a:p>
        </p:txBody>
      </p:sp>
      <p:pic>
        <p:nvPicPr>
          <p:cNvPr id="4098" name="Picture 2" descr="Kuvatulokset haulle rasvat">
            <a:extLst>
              <a:ext uri="{FF2B5EF4-FFF2-40B4-BE49-F238E27FC236}">
                <a16:creationId xmlns:a16="http://schemas.microsoft.com/office/drawing/2014/main" id="{327AABED-DE62-F72D-6000-2096E13E5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r="14052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7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sviöljyillä laatua lautaselle - Syö hyvää">
            <a:extLst>
              <a:ext uri="{FF2B5EF4-FFF2-40B4-BE49-F238E27FC236}">
                <a16:creationId xmlns:a16="http://schemas.microsoft.com/office/drawing/2014/main" id="{18263CCD-A341-F364-9CEE-D471A479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23875"/>
            <a:ext cx="95250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5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5" name="Rectangle 6154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E91F0C-9F07-37C0-AAD9-D1E2BF5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fi-FI" sz="4000"/>
              <a:t>Mistä lisää ”hyviä” rasvoja	</a:t>
            </a:r>
          </a:p>
        </p:txBody>
      </p:sp>
      <p:pic>
        <p:nvPicPr>
          <p:cNvPr id="6146" name="Picture 2" descr="Kuvatulokset haulle rasvainen kala">
            <a:extLst>
              <a:ext uri="{FF2B5EF4-FFF2-40B4-BE49-F238E27FC236}">
                <a16:creationId xmlns:a16="http://schemas.microsoft.com/office/drawing/2014/main" id="{899C9D1A-A0BB-3EA2-DD0A-875C8B721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1" b="2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uvatulokset haulle tyrni">
            <a:extLst>
              <a:ext uri="{FF2B5EF4-FFF2-40B4-BE49-F238E27FC236}">
                <a16:creationId xmlns:a16="http://schemas.microsoft.com/office/drawing/2014/main" id="{D282B2E1-324F-6976-E2E1-B4C3AB028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r="-3" b="-3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vatulokset haulle pähkinät">
            <a:extLst>
              <a:ext uri="{FF2B5EF4-FFF2-40B4-BE49-F238E27FC236}">
                <a16:creationId xmlns:a16="http://schemas.microsoft.com/office/drawing/2014/main" id="{E2262E33-E513-CB9B-EC32-774A8FB59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r="2" b="11741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834B79-F416-F89E-94BF-B6AE3229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fi-FI" sz="1600" dirty="0"/>
              <a:t>Rasvainen kala (ankerias, sardiini, makrilli, lohi, silakka, muikku, anjovis) tai lisäravinteena, jos ei ole esteitä</a:t>
            </a:r>
          </a:p>
          <a:p>
            <a:r>
              <a:rPr lang="fi-FI" sz="1600" dirty="0" err="1"/>
              <a:t>Camelinaöljy</a:t>
            </a:r>
            <a:endParaRPr lang="fi-FI" sz="1600" dirty="0"/>
          </a:p>
          <a:p>
            <a:r>
              <a:rPr lang="fi-FI" sz="1600" dirty="0"/>
              <a:t>Pellavansiemen rouhe tai öljy (ei raskaana oleville ja alle 1 v.)</a:t>
            </a:r>
          </a:p>
          <a:p>
            <a:pPr lvl="1"/>
            <a:r>
              <a:rPr lang="fi-FI" sz="1600" dirty="0"/>
              <a:t>Max. 1-3 tl/vrk, sisältää kadmiumia ja syaanivety</a:t>
            </a:r>
          </a:p>
          <a:p>
            <a:r>
              <a:rPr lang="fi-FI" sz="1600" dirty="0"/>
              <a:t>Pähkinät ja siemenet ja mantelit, etenkin saksanpähkinä</a:t>
            </a:r>
          </a:p>
          <a:p>
            <a:r>
              <a:rPr lang="fi-FI" sz="1600" dirty="0" err="1"/>
              <a:t>Tyrniöljy</a:t>
            </a:r>
            <a:endParaRPr lang="fi-FI" sz="1600" dirty="0"/>
          </a:p>
          <a:p>
            <a:r>
              <a:rPr lang="fi-FI" sz="1600" dirty="0"/>
              <a:t>Kaakao, tummasuklaa (oikeasti tumma yli 70% ja miel. yli)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1678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3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4FC588-B8D5-DC39-72AE-935D8784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i-FI"/>
              <a:t>Proteiinit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512620-1CBE-3B58-AD28-A50D0E1E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Kudosten rakennusaine</a:t>
            </a:r>
          </a:p>
          <a:p>
            <a:r>
              <a:rPr lang="fi-FI" sz="2000" dirty="0"/>
              <a:t>Immuunipuolustus</a:t>
            </a:r>
          </a:p>
          <a:p>
            <a:r>
              <a:rPr lang="fi-FI" sz="2000" dirty="0"/>
              <a:t>Kuljettavat ravintoaineita ja kaasuja</a:t>
            </a:r>
          </a:p>
          <a:p>
            <a:r>
              <a:rPr lang="fi-FI" sz="2000" dirty="0"/>
              <a:t>Hormonien ja entsyymeiden rakennusaine</a:t>
            </a:r>
          </a:p>
          <a:p>
            <a:r>
              <a:rPr lang="fi-FI" sz="2000" dirty="0"/>
              <a:t>Ei varastoidu elimistöön, pitäisi saada jokaiselta aterialta</a:t>
            </a:r>
          </a:p>
          <a:p>
            <a:r>
              <a:rPr lang="fi-FI" sz="2000" dirty="0"/>
              <a:t>Oma nyrkki on hyvä annoskoko</a:t>
            </a:r>
          </a:p>
          <a:p>
            <a:r>
              <a:rPr lang="fi-FI" sz="2000" dirty="0"/>
              <a:t>Ei tarvitse kuitenkaan tankata. Suositus n. 1-1,5 g/painokilo</a:t>
            </a:r>
          </a:p>
          <a:p>
            <a:r>
              <a:rPr lang="fi-FI" sz="2000" dirty="0"/>
              <a:t>Liha, kala, broileri, kalkkuna, kananmuna, maitotaloustuotteet, pähkinät, siemenet, palkokasvit</a:t>
            </a:r>
          </a:p>
          <a:p>
            <a:r>
              <a:rPr lang="fi-FI" sz="2000" dirty="0"/>
              <a:t>Monipuolisuus!</a:t>
            </a:r>
          </a:p>
        </p:txBody>
      </p:sp>
      <p:sp>
        <p:nvSpPr>
          <p:cNvPr id="1050" name="Oval 103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uvatulokset haulle proteeinin lähteet">
            <a:extLst>
              <a:ext uri="{FF2B5EF4-FFF2-40B4-BE49-F238E27FC236}">
                <a16:creationId xmlns:a16="http://schemas.microsoft.com/office/drawing/2014/main" id="{E58AAB8A-8868-78A5-EFF1-4C4265286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20271" b="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Arc 10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Kuvatulokset haulle proteeinin lähteet">
            <a:extLst>
              <a:ext uri="{FF2B5EF4-FFF2-40B4-BE49-F238E27FC236}">
                <a16:creationId xmlns:a16="http://schemas.microsoft.com/office/drawing/2014/main" id="{69D23379-788F-E6CE-6998-DFA148061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r="14337" b="-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1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B2E1EE-41E6-6729-0910-54EBA801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Hiilihydraatit ja kuidut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E692-093F-0EB0-EEA2-9973B6597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r>
              <a:rPr lang="fi-FI" sz="2200" dirty="0"/>
              <a:t>Energianlähde</a:t>
            </a:r>
          </a:p>
          <a:p>
            <a:r>
              <a:rPr lang="fi-FI" sz="2200" dirty="0"/>
              <a:t>Määrä </a:t>
            </a:r>
            <a:r>
              <a:rPr lang="fi-FI" sz="2200" b="1" dirty="0"/>
              <a:t>yksilöllistä</a:t>
            </a:r>
            <a:r>
              <a:rPr lang="fi-FI" sz="2200" dirty="0"/>
              <a:t> mm. sukupuoli, ikä, paino, geenit, fyysinen aktiivisuus vaikuttavat paljon</a:t>
            </a:r>
          </a:p>
          <a:p>
            <a:r>
              <a:rPr lang="fi-FI" sz="2200" dirty="0"/>
              <a:t>Elimistö varastoi sokereita lihaksiin ja maksaan, muu ylimääräinen muuttuu rasvoiksi (kuten muutkin ravintoaineet, jos niitä syödään tarpeeseen nähden liikaa)</a:t>
            </a:r>
          </a:p>
          <a:p>
            <a:r>
              <a:rPr lang="fi-FI" sz="2200" dirty="0"/>
              <a:t>Pyri valitsemaan kuitupitoisia hiilihydraatin lähteitä</a:t>
            </a:r>
          </a:p>
          <a:p>
            <a:r>
              <a:rPr lang="fi-FI" sz="2200" dirty="0"/>
              <a:t>Lisätyn sokerin määrä </a:t>
            </a:r>
            <a:r>
              <a:rPr lang="fi-FI" sz="2200" dirty="0" err="1"/>
              <a:t>max</a:t>
            </a:r>
            <a:r>
              <a:rPr lang="fi-FI" sz="2200" dirty="0"/>
              <a:t>. 10 % kokonaisenergian saannista</a:t>
            </a:r>
          </a:p>
          <a:p>
            <a:r>
              <a:rPr lang="fi-FI" sz="2200" dirty="0"/>
              <a:t>Kuidun terveyshyödyt! </a:t>
            </a:r>
          </a:p>
          <a:p>
            <a:pPr lvl="1"/>
            <a:r>
              <a:rPr lang="fi-FI" sz="1800" dirty="0"/>
              <a:t>Suolisto</a:t>
            </a:r>
          </a:p>
          <a:p>
            <a:pPr lvl="1"/>
            <a:r>
              <a:rPr lang="fi-FI" sz="1800" dirty="0"/>
              <a:t>Verensokeritasapaino</a:t>
            </a:r>
          </a:p>
          <a:p>
            <a:pPr lvl="1"/>
            <a:r>
              <a:rPr lang="fi-FI" sz="1800" dirty="0"/>
              <a:t>Rasva-aineenvaihdunta</a:t>
            </a:r>
          </a:p>
          <a:p>
            <a:pPr lvl="1"/>
            <a:r>
              <a:rPr lang="fi-FI" sz="1800" dirty="0"/>
              <a:t>Nälän säätely</a:t>
            </a:r>
          </a:p>
        </p:txBody>
      </p:sp>
      <p:pic>
        <p:nvPicPr>
          <p:cNvPr id="7170" name="Picture 2" descr="Kuvatulokset haulle hiilihydraatit">
            <a:extLst>
              <a:ext uri="{FF2B5EF4-FFF2-40B4-BE49-F238E27FC236}">
                <a16:creationId xmlns:a16="http://schemas.microsoft.com/office/drawing/2014/main" id="{9FD996B0-890D-F29C-9EB0-B5C3700A1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r="21656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2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94B709-EDDF-0169-B3C2-53C940C1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Nestetasapaino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692557-12DF-7933-0EF4-E280A4FC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2200" dirty="0"/>
              <a:t>Kehon painosta suuri osa on nestettä</a:t>
            </a:r>
          </a:p>
          <a:p>
            <a:r>
              <a:rPr lang="fi-FI" sz="2200" dirty="0"/>
              <a:t>Nestettä menetetään koko ajan esim. hengityksen mukana, hikoilu, virtsa</a:t>
            </a:r>
          </a:p>
          <a:p>
            <a:r>
              <a:rPr lang="fi-FI" sz="2200" dirty="0"/>
              <a:t>Elimistön toiminnoille on tärkeää, että menetetty neste saadaan takaisin (jo ennen janoa)</a:t>
            </a:r>
          </a:p>
          <a:p>
            <a:r>
              <a:rPr lang="fi-FI" sz="2200" dirty="0"/>
              <a:t>1-1,5 l/vrk juomana</a:t>
            </a:r>
          </a:p>
          <a:p>
            <a:r>
              <a:rPr lang="fi-FI" sz="2200" dirty="0"/>
              <a:t>Vesi paras nesteyttäjä</a:t>
            </a:r>
          </a:p>
          <a:p>
            <a:r>
              <a:rPr lang="fi-FI" sz="2200" dirty="0"/>
              <a:t>Runsaan nesteiden menetyksen yhteydessä, voi olla hyvä laittaa veteen suolaa tai elektrolyyttijauhetta</a:t>
            </a:r>
          </a:p>
          <a:p>
            <a:r>
              <a:rPr lang="fi-FI" sz="2200" dirty="0"/>
              <a:t>Alkoholi</a:t>
            </a:r>
          </a:p>
          <a:p>
            <a:pPr marL="0" indent="0">
              <a:buNone/>
            </a:pPr>
            <a:endParaRPr lang="fi-FI" sz="2200" dirty="0"/>
          </a:p>
        </p:txBody>
      </p:sp>
      <p:pic>
        <p:nvPicPr>
          <p:cNvPr id="1026" name="Picture 2" descr="Kuvatulokset haulle nestetasapaino">
            <a:extLst>
              <a:ext uri="{FF2B5EF4-FFF2-40B4-BE49-F238E27FC236}">
                <a16:creationId xmlns:a16="http://schemas.microsoft.com/office/drawing/2014/main" id="{C26B5A91-589F-8946-315B-380A3FDC0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r="21784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9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B601AE-952A-7AA7-037B-334C7156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Vitamiinit ja kivennäisaineet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54DC93-E680-65FC-365A-6C01BF19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1700" dirty="0"/>
              <a:t>Monipuolinen, värikäs ruokavalio on perusta</a:t>
            </a:r>
          </a:p>
          <a:p>
            <a:r>
              <a:rPr lang="fi-FI" sz="1700" dirty="0"/>
              <a:t>Maaperä on köyhtynyt, ruoka sisältää nykyään vähemmän suojaravintoaineita</a:t>
            </a:r>
          </a:p>
          <a:p>
            <a:r>
              <a:rPr lang="fi-FI" sz="1700" dirty="0"/>
              <a:t>Tarvitaan esim. aineenvaihdunnan reaktioihin</a:t>
            </a:r>
          </a:p>
          <a:p>
            <a:r>
              <a:rPr lang="fi-FI" sz="1700" dirty="0"/>
              <a:t>Keho hyödyntää aineet parhaiten luonnollisessa muodossa, mutta synteettisillekin valmisteille on paikkansa</a:t>
            </a:r>
          </a:p>
          <a:p>
            <a:r>
              <a:rPr lang="fi-FI" sz="1700" dirty="0"/>
              <a:t>Lisistä saattaa olla hyötyä, jos on stressiä, sairauksia, toipuessa tapaturmasta ym. elimistö tarvitsee enemmän rakennusaineita ja ravinto ei ole riittävä lähde.</a:t>
            </a:r>
          </a:p>
          <a:p>
            <a:r>
              <a:rPr lang="fi-FI" sz="1700" dirty="0"/>
              <a:t>Suomalaisilla puutetta etenkin</a:t>
            </a:r>
          </a:p>
          <a:p>
            <a:pPr lvl="1"/>
            <a:r>
              <a:rPr lang="fi-FI" sz="1700" dirty="0"/>
              <a:t>D-vitamiini</a:t>
            </a:r>
          </a:p>
          <a:p>
            <a:pPr lvl="1"/>
            <a:r>
              <a:rPr lang="fi-FI" sz="1700" dirty="0"/>
              <a:t>Rauta</a:t>
            </a:r>
          </a:p>
          <a:p>
            <a:pPr lvl="1"/>
            <a:r>
              <a:rPr lang="fi-FI" sz="1700" dirty="0" err="1"/>
              <a:t>Folaatti</a:t>
            </a:r>
            <a:r>
              <a:rPr lang="fi-FI" sz="1700" dirty="0"/>
              <a:t> </a:t>
            </a:r>
          </a:p>
          <a:p>
            <a:endParaRPr lang="fi-FI" sz="1700" dirty="0"/>
          </a:p>
        </p:txBody>
      </p:sp>
      <p:pic>
        <p:nvPicPr>
          <p:cNvPr id="2050" name="Picture 2" descr="Kuvatulokset haulle vitamiinit">
            <a:extLst>
              <a:ext uri="{FF2B5EF4-FFF2-40B4-BE49-F238E27FC236}">
                <a16:creationId xmlns:a16="http://schemas.microsoft.com/office/drawing/2014/main" id="{61374A11-AF9F-E5AB-FF3B-790AB49C8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r="13719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2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CFFB02-BBF2-47B4-687B-B8838208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Luetko tuotteiden ainesosaluetteloita ja ravintoainesisältöjä?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7F54B-04B0-1EED-4F78-9A57566C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Ole kriittinen pakettien lupauksille </a:t>
            </a:r>
          </a:p>
          <a:p>
            <a:r>
              <a:rPr lang="fi-FI" dirty="0"/>
              <a:t>Sydänmerkki ohjaa tuoteryhmässään hieman paremman tuotteen äärelle, mutta ei tarkoita automaattisesti terveellistä valintaa</a:t>
            </a:r>
          </a:p>
          <a:p>
            <a:r>
              <a:rPr lang="fi-FI" dirty="0"/>
              <a:t>Ymmärrätkö ainesosaluettelon sanat?</a:t>
            </a:r>
          </a:p>
          <a:p>
            <a:r>
              <a:rPr lang="fi-FI" dirty="0"/>
              <a:t>Lisä- ja väriaineet</a:t>
            </a:r>
          </a:p>
          <a:p>
            <a:r>
              <a:rPr lang="fi-FI" dirty="0"/>
              <a:t>Tarkastele kaupan valikoimaa</a:t>
            </a:r>
          </a:p>
        </p:txBody>
      </p:sp>
    </p:spTree>
    <p:extLst>
      <p:ext uri="{BB962C8B-B14F-4D97-AF65-F5344CB8AC3E}">
        <p14:creationId xmlns:p14="http://schemas.microsoft.com/office/powerpoint/2010/main" val="71913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vintosisältö | Martat">
            <a:extLst>
              <a:ext uri="{FF2B5EF4-FFF2-40B4-BE49-F238E27FC236}">
                <a16:creationId xmlns:a16="http://schemas.microsoft.com/office/drawing/2014/main" id="{69B7837A-F188-221F-670F-1404118AFC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81" y="949832"/>
            <a:ext cx="8460793" cy="47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8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44932-2AE9-B3BC-3B30-AA896508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/>
              <a:t>Aiheet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C132A5-F55C-99A2-BF73-076E5B8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2200" dirty="0"/>
              <a:t>Energian tarve</a:t>
            </a:r>
          </a:p>
          <a:p>
            <a:r>
              <a:rPr lang="fi-FI" sz="2200" dirty="0"/>
              <a:t>Ateriarytmi</a:t>
            </a:r>
          </a:p>
          <a:p>
            <a:r>
              <a:rPr lang="fi-FI" sz="2200" dirty="0"/>
              <a:t>Erilaiset ruokavaliot</a:t>
            </a:r>
          </a:p>
          <a:p>
            <a:r>
              <a:rPr lang="fi-FI" sz="2200" dirty="0"/>
              <a:t>Energiaravintoaineet</a:t>
            </a:r>
          </a:p>
          <a:p>
            <a:r>
              <a:rPr lang="fi-FI" sz="2200" dirty="0"/>
              <a:t>Suojaravintoaineet</a:t>
            </a:r>
          </a:p>
          <a:p>
            <a:r>
              <a:rPr lang="fi-FI" sz="2200" dirty="0"/>
              <a:t>Nesteet</a:t>
            </a:r>
          </a:p>
          <a:p>
            <a:r>
              <a:rPr lang="fi-FI" sz="2200" dirty="0"/>
              <a:t>Tuoteselosteet</a:t>
            </a:r>
          </a:p>
          <a:p>
            <a:r>
              <a:rPr lang="fi-FI" sz="2200" dirty="0"/>
              <a:t>Prosessoidut elintarvikkeet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94394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9" name="Rectangle 3090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2F4AC7-3602-40C7-C6B2-42511155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fi-FI" sz="5400"/>
              <a:t>Prosessoidut elintarvikkeet</a:t>
            </a:r>
          </a:p>
        </p:txBody>
      </p:sp>
      <p:sp>
        <p:nvSpPr>
          <p:cNvPr id="3120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F7EEBA-7ADD-3ACF-233F-45EDF027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/>
              <a:t>Kaupoissa on paljon tuotteita, joita emme tarvitse ja jotka eivät edistä terveyttä ja hyvinvointia</a:t>
            </a:r>
          </a:p>
          <a:p>
            <a:r>
              <a:rPr lang="fi-FI" sz="2200" dirty="0"/>
              <a:t>Millaisia tuotteita ostoskärrystäsi löytyy?</a:t>
            </a:r>
          </a:p>
          <a:p>
            <a:r>
              <a:rPr lang="fi-FI" sz="2200" dirty="0"/>
              <a:t>Haittavaikutukset: suolisto, kovetettu kasvirasva, sokeri, kuiduttomuus, suola, prosessointi on poistanut vitamiinit, kuidut, kivennäisaineet, lisä- ja väriaineet</a:t>
            </a:r>
          </a:p>
          <a:p>
            <a:r>
              <a:rPr lang="fi-FI" sz="2200" dirty="0"/>
              <a:t>Hyöty: ?</a:t>
            </a:r>
          </a:p>
          <a:p>
            <a:endParaRPr lang="fi-FI" sz="2200" dirty="0"/>
          </a:p>
        </p:txBody>
      </p:sp>
      <p:pic>
        <p:nvPicPr>
          <p:cNvPr id="3078" name="Picture 6" descr="Kuvatulokset haulle keksi">
            <a:extLst>
              <a:ext uri="{FF2B5EF4-FFF2-40B4-BE49-F238E27FC236}">
                <a16:creationId xmlns:a16="http://schemas.microsoft.com/office/drawing/2014/main" id="{D0479990-8483-B4CE-73CC-FF29651E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722376"/>
            <a:ext cx="3099816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uvatulokset haulle eineslihapullat">
            <a:extLst>
              <a:ext uri="{FF2B5EF4-FFF2-40B4-BE49-F238E27FC236}">
                <a16:creationId xmlns:a16="http://schemas.microsoft.com/office/drawing/2014/main" id="{512B2332-DA52-A004-F231-9A7E4103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888" y="411711"/>
            <a:ext cx="3785616" cy="21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uvatulokset haulle hampurilainen hesburger">
            <a:extLst>
              <a:ext uri="{FF2B5EF4-FFF2-40B4-BE49-F238E27FC236}">
                <a16:creationId xmlns:a16="http://schemas.microsoft.com/office/drawing/2014/main" id="{6EFC2413-5BC6-A02E-15AF-9A3D2B20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4054962"/>
            <a:ext cx="3099816" cy="18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uvatulokset haulle viineri">
            <a:extLst>
              <a:ext uri="{FF2B5EF4-FFF2-40B4-BE49-F238E27FC236}">
                <a16:creationId xmlns:a16="http://schemas.microsoft.com/office/drawing/2014/main" id="{A2C059C8-F387-112C-4EDE-8C6BA044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888" y="3283785"/>
            <a:ext cx="3785616" cy="25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99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BAF149-7F75-EEBD-C6B1-07D61CE2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3800" dirty="0"/>
              <a:t>Lisä- ja makeutusaineet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B02714-BDAC-FD21-02C9-03D058E35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200"/>
              <a:t>Ristiriitaisia tutkimustuloksia</a:t>
            </a:r>
          </a:p>
          <a:p>
            <a:r>
              <a:rPr lang="fi-FI" sz="2200"/>
              <a:t>Annettu maksimisaantisuositusmääriä</a:t>
            </a:r>
          </a:p>
          <a:p>
            <a:r>
              <a:rPr lang="fi-FI" sz="2200"/>
              <a:t>Jotkin lisäaineet ovat olleet aluksi kiellettyjä ja sitten sallittuja ja myös toisin päin</a:t>
            </a:r>
          </a:p>
          <a:p>
            <a:r>
              <a:rPr lang="fi-FI" sz="2200"/>
              <a:t>Miten kehomme reagoi lisä- ja makeutusaineisiin?</a:t>
            </a:r>
          </a:p>
          <a:p>
            <a:r>
              <a:rPr lang="fi-FI" sz="2200"/>
              <a:t>Näyttävät pitävän yllä makeanhimoa</a:t>
            </a:r>
          </a:p>
          <a:p>
            <a:r>
              <a:rPr lang="fi-FI" sz="2200"/>
              <a:t>Vaikutukset suolistoon, maksaan epäedullisia</a:t>
            </a:r>
          </a:p>
          <a:p>
            <a:pPr marL="0" indent="0">
              <a:buNone/>
            </a:pPr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57157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2D7EAF-BD3D-5FB6-835E-83DB82A8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/>
              <a:t>Energian tarve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2CA4C5-F294-9004-F5CE-F943A6F0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400" dirty="0"/>
              <a:t>Energian tarpeeseen vaikuttaa sukupuoli, ikä, lihasmassa, paino, fyysinen aktiivisuus</a:t>
            </a:r>
          </a:p>
          <a:p>
            <a:r>
              <a:rPr lang="fi-FI" sz="2400" dirty="0"/>
              <a:t>Mikäli paino pitkällä aikavälillä pysyy samana niin energiantarve vastaa kulutusta</a:t>
            </a:r>
          </a:p>
          <a:p>
            <a:r>
              <a:rPr lang="fi-FI" sz="2400" dirty="0"/>
              <a:t>Energian tarpeeseen on valmiita laskukaavoja</a:t>
            </a:r>
          </a:p>
          <a:p>
            <a:r>
              <a:rPr lang="fi-FI" sz="2400" dirty="0"/>
              <a:t>Onko tarpeen tietää omaa energiankulutustaan?</a:t>
            </a:r>
          </a:p>
          <a:p>
            <a:r>
              <a:rPr lang="fi-FI" sz="2400" dirty="0"/>
              <a:t>Ruokapäiväkirja?</a:t>
            </a:r>
          </a:p>
          <a:p>
            <a:r>
              <a:rPr lang="fi-FI" sz="2400" dirty="0"/>
              <a:t>www.fineli.fi</a:t>
            </a:r>
          </a:p>
          <a:p>
            <a:pPr marL="0" indent="0">
              <a:buNone/>
            </a:pPr>
            <a:endParaRPr lang="fi-FI" sz="22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77700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EEA09B-1DC9-D9CF-51D9-8EC55A14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/>
              <a:t>Ateriarytmi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28B8DA-DCDF-35F8-5EB2-D49DB693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400" dirty="0"/>
              <a:t>Mikäli et tunnista kehosi viestejä: nälkää ja kylläisyyttä niin ateriarytmi on hyvä opetella</a:t>
            </a:r>
          </a:p>
          <a:p>
            <a:r>
              <a:rPr lang="fi-FI" sz="2400" dirty="0"/>
              <a:t>Säännöllinen ateriarytmi tukee päivänaikaista jaksamista, vireystilaa, hyvää unta, vähentää napostelua/herkuttelua</a:t>
            </a:r>
          </a:p>
          <a:p>
            <a:r>
              <a:rPr lang="fi-FI" sz="2400" dirty="0"/>
              <a:t>Itselle sopiva ateriarytmi on kaiken perusta, sen opettelemiseen kannattaa käyttää aikaa</a:t>
            </a:r>
          </a:p>
          <a:p>
            <a:r>
              <a:rPr lang="fi-FI" sz="2400" dirty="0" err="1"/>
              <a:t>Yöpaasto</a:t>
            </a:r>
            <a:r>
              <a:rPr lang="fi-FI" sz="2400" dirty="0"/>
              <a:t> on tärkeä, kesto 10-16 tuntia</a:t>
            </a:r>
          </a:p>
          <a:p>
            <a:pPr lvl="1"/>
            <a:r>
              <a:rPr lang="fi-FI" dirty="0"/>
              <a:t>Elimistöllä paljon puhdistus- ja rakennustehtäviä unen aikana. Ruuansulatukseen ei tuolloin kannattaisi käyttää energiaa</a:t>
            </a:r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74691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2073AE-30BD-7D17-5F55-8901B66C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Erilaiset ruokavaliot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B94D0-2710-5270-8C71-E13EBF03C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706244"/>
            <a:ext cx="3427283" cy="5673213"/>
          </a:xfrm>
        </p:spPr>
        <p:txBody>
          <a:bodyPr>
            <a:normAutofit lnSpcReduction="10000"/>
          </a:bodyPr>
          <a:lstStyle/>
          <a:p>
            <a:r>
              <a:rPr lang="fi-FI" sz="2000" b="1" dirty="0"/>
              <a:t>Yksilöllisyys! </a:t>
            </a:r>
            <a:r>
              <a:rPr lang="fi-FI" sz="2000" dirty="0"/>
              <a:t>Toiselle sopii toinen, toiselle toinen</a:t>
            </a:r>
          </a:p>
          <a:p>
            <a:r>
              <a:rPr lang="fi-FI" sz="2000" dirty="0"/>
              <a:t>Todellisuudessa ei ole kaikille sopivaa ruokavaliota, mutta on suuntaviivoja, joista voit hakea itsellesi sopivaa ravitsemusta</a:t>
            </a:r>
          </a:p>
          <a:p>
            <a:r>
              <a:rPr lang="fi-FI" sz="2000" dirty="0"/>
              <a:t>Vrt. esimerkiksi eskimo – afrikkalainen maratoonari</a:t>
            </a:r>
          </a:p>
          <a:p>
            <a:r>
              <a:rPr lang="fi-FI" sz="2000" dirty="0"/>
              <a:t>Millaisia erilaisia ruokavaliota sinä olet kokeillut? Onko niiden taustalla ollut painon pudottaminen?</a:t>
            </a:r>
          </a:p>
          <a:p>
            <a:r>
              <a:rPr lang="fi-FI" sz="2000" dirty="0"/>
              <a:t>Miltä sinusta tuntuu aterian jälkeen? </a:t>
            </a:r>
          </a:p>
          <a:p>
            <a:r>
              <a:rPr lang="fi-FI" sz="2000" dirty="0"/>
              <a:t>Miten suolistosi voi?</a:t>
            </a:r>
          </a:p>
          <a:p>
            <a:r>
              <a:rPr lang="fi-FI" sz="2000" dirty="0"/>
              <a:t>Sinulla on vapaus valita miten juuri sinä syöt </a:t>
            </a:r>
            <a:r>
              <a:rPr lang="fi-FI" sz="2000" dirty="0">
                <a:sym typeface="Wingdings" panose="05000000000000000000" pitchFamily="2" charset="2"/>
              </a:rPr>
              <a:t></a:t>
            </a:r>
            <a:endParaRPr lang="fi-FI" sz="2000" dirty="0"/>
          </a:p>
          <a:p>
            <a:endParaRPr lang="fi-FI" sz="1700" dirty="0"/>
          </a:p>
          <a:p>
            <a:endParaRPr lang="fi-FI" sz="17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3CC703-464C-C4BE-3604-FF47834A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0103" y="706244"/>
            <a:ext cx="3268030" cy="5559362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Ruokavalio esimerkkejä: </a:t>
            </a:r>
          </a:p>
          <a:p>
            <a:pPr marL="0" indent="0">
              <a:buNone/>
            </a:pPr>
            <a:endParaRPr lang="fi-FI" sz="2000" dirty="0"/>
          </a:p>
          <a:p>
            <a:pPr lvl="1"/>
            <a:r>
              <a:rPr lang="fi-FI" sz="2000" dirty="0"/>
              <a:t>Ravitsemussuositukset</a:t>
            </a:r>
          </a:p>
          <a:p>
            <a:pPr lvl="1"/>
            <a:r>
              <a:rPr lang="fi-FI" sz="2000" dirty="0"/>
              <a:t>Keto</a:t>
            </a:r>
          </a:p>
          <a:p>
            <a:pPr lvl="1"/>
            <a:r>
              <a:rPr lang="fi-FI" sz="2000" dirty="0"/>
              <a:t>VHH</a:t>
            </a:r>
          </a:p>
          <a:p>
            <a:pPr lvl="1"/>
            <a:r>
              <a:rPr lang="fi-FI" sz="2000" dirty="0"/>
              <a:t>Vegaani</a:t>
            </a:r>
          </a:p>
          <a:p>
            <a:pPr lvl="1"/>
            <a:r>
              <a:rPr lang="fi-FI" sz="2000" dirty="0"/>
              <a:t>Kasvisruokavaliot</a:t>
            </a:r>
          </a:p>
          <a:p>
            <a:pPr lvl="1"/>
            <a:r>
              <a:rPr lang="fi-FI" sz="2000" dirty="0"/>
              <a:t>Kasvipohjainen raakaruoka</a:t>
            </a:r>
          </a:p>
          <a:p>
            <a:pPr lvl="1"/>
            <a:r>
              <a:rPr lang="fi-FI" sz="2000" dirty="0" err="1"/>
              <a:t>Carnivore</a:t>
            </a:r>
            <a:endParaRPr lang="fi-FI" sz="2000" dirty="0"/>
          </a:p>
          <a:p>
            <a:pPr lvl="1"/>
            <a:r>
              <a:rPr lang="fi-FI" sz="2000" dirty="0"/>
              <a:t>Pätkäpaasto esim. 5:2 tai 10:12</a:t>
            </a:r>
          </a:p>
          <a:p>
            <a:pPr lvl="1"/>
            <a:r>
              <a:rPr lang="fi-FI" sz="2000" dirty="0"/>
              <a:t>Kultainen keskitie, 80/20 ajattelu (oma suosikkini)</a:t>
            </a:r>
          </a:p>
          <a:p>
            <a:pPr lvl="1"/>
            <a:r>
              <a:rPr lang="fi-FI" sz="2000" dirty="0"/>
              <a:t>Monia ruokavalioita voidaan toteuttaa terveyttä edistävästi tai sairastuttavasti</a:t>
            </a:r>
          </a:p>
          <a:p>
            <a:pPr marL="457200" lvl="1" indent="0">
              <a:buNone/>
            </a:pPr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171215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384714-74AE-A480-5F04-63BC858F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sz="3700"/>
              <a:t>Ravitsemussuositukset</a:t>
            </a:r>
          </a:p>
        </p:txBody>
      </p:sp>
      <p:pic>
        <p:nvPicPr>
          <p:cNvPr id="5" name="Picture 4" descr="Lajiteltu kasvis sekoitus ja hedelmät">
            <a:extLst>
              <a:ext uri="{FF2B5EF4-FFF2-40B4-BE49-F238E27FC236}">
                <a16:creationId xmlns:a16="http://schemas.microsoft.com/office/drawing/2014/main" id="{6779F18A-422C-64BF-E02E-C53DF34A7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4" r="1409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0DCA0-768E-2016-D369-59969ECA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828800"/>
            <a:ext cx="4840010" cy="4348163"/>
          </a:xfrm>
        </p:spPr>
        <p:txBody>
          <a:bodyPr>
            <a:noAutofit/>
          </a:bodyPr>
          <a:lstStyle/>
          <a:p>
            <a:r>
              <a:rPr lang="fi-FI" sz="1800" dirty="0"/>
              <a:t>Kaikki on kuitenkin yksilöllistä! </a:t>
            </a:r>
          </a:p>
          <a:p>
            <a:r>
              <a:rPr lang="fi-FI" sz="1800" dirty="0"/>
              <a:t>Edelliset suomalaiset ravitsemussuositukset ovat vuodelta 2014 (syksyllä tulossa uudet)</a:t>
            </a:r>
          </a:p>
          <a:p>
            <a:pPr lvl="1"/>
            <a:r>
              <a:rPr lang="fi-FI" sz="1800" dirty="0"/>
              <a:t>Antavat suuntaa perusterveen kohtuullisesti liikkuvan aikuisen ravitsemukseen!</a:t>
            </a:r>
          </a:p>
          <a:p>
            <a:pPr lvl="1"/>
            <a:r>
              <a:rPr lang="fi-FI" sz="1800" dirty="0"/>
              <a:t>Ohjaavat joukkoruokailuja esim. sairaalat</a:t>
            </a:r>
          </a:p>
          <a:p>
            <a:pPr lvl="1"/>
            <a:r>
              <a:rPr lang="fi-FI" sz="1800" dirty="0"/>
              <a:t>Sovellettuna sopii muille</a:t>
            </a:r>
          </a:p>
          <a:p>
            <a:r>
              <a:rPr lang="fi-FI" sz="1800" dirty="0"/>
              <a:t>Pohjoismaiset ravitsemussuositukset julkaistu vuonna 2023</a:t>
            </a:r>
          </a:p>
          <a:p>
            <a:pPr lvl="1"/>
            <a:r>
              <a:rPr lang="fi-FI" sz="1800" dirty="0"/>
              <a:t>Kasviksia, marjoja, vihanneksia, hedelmiä 500-800 g/pvä</a:t>
            </a:r>
          </a:p>
          <a:p>
            <a:pPr lvl="1"/>
            <a:r>
              <a:rPr lang="fi-FI" sz="1800" dirty="0"/>
              <a:t>Kalaa 350-400 g/vko</a:t>
            </a:r>
          </a:p>
          <a:p>
            <a:pPr lvl="1"/>
            <a:r>
              <a:rPr lang="fi-FI" sz="1800" dirty="0"/>
              <a:t>Punaista lihaa </a:t>
            </a:r>
            <a:r>
              <a:rPr lang="fi-FI" sz="1800" dirty="0" err="1"/>
              <a:t>max</a:t>
            </a:r>
            <a:r>
              <a:rPr lang="fi-FI" sz="1800" dirty="0"/>
              <a:t>. 350 g/vko. Vältä </a:t>
            </a:r>
            <a:r>
              <a:rPr lang="fi-FI" sz="1800" b="1" dirty="0"/>
              <a:t>prosessoituja</a:t>
            </a:r>
            <a:r>
              <a:rPr lang="fi-FI" sz="1800" dirty="0"/>
              <a:t> lihatuotteita.</a:t>
            </a:r>
          </a:p>
        </p:txBody>
      </p:sp>
    </p:spTree>
    <p:extLst>
      <p:ext uri="{BB962C8B-B14F-4D97-AF65-F5344CB8AC3E}">
        <p14:creationId xmlns:p14="http://schemas.microsoft.com/office/powerpoint/2010/main" val="270624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CF8030-15AD-67DE-662F-705C3299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Ruokapyramidi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lautasmalli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1" name="Rectangle 103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2" name="Rectangle 103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35A936-44D4-1295-A69E-6A21CEFE549B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00371C-E0D4-99F3-836F-8347CD421B89}"/>
              </a:ext>
            </a:extLst>
          </p:cNvPr>
          <p:cNvSpPr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 descr="Missä määrin herkuttelu on vaarallista?">
            <a:extLst>
              <a:ext uri="{FF2B5EF4-FFF2-40B4-BE49-F238E27FC236}">
                <a16:creationId xmlns:a16="http://schemas.microsoft.com/office/drawing/2014/main" id="{86DBE3EC-78E0-18FD-093A-5AC1BE6B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10555"/>
            <a:ext cx="5102679" cy="41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utasmalli | Martat">
            <a:extLst>
              <a:ext uri="{FF2B5EF4-FFF2-40B4-BE49-F238E27FC236}">
                <a16:creationId xmlns:a16="http://schemas.microsoft.com/office/drawing/2014/main" id="{18846FE7-468E-5E12-2048-483F71F7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5024" y="2151466"/>
            <a:ext cx="5102680" cy="34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9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BD74FE-7322-5AEA-B97B-5687D57A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/>
              <a:t>”Neuvoja”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DD56F0-D7B1-B222-6035-92C8C164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200" dirty="0"/>
              <a:t>Kuuntelet ja tarkastelet kehosi viestejä, kunnioitat kehoasi, teet sinun kehollesi sopia ratkaisuja (helpommin sanottu kuin tehty?) ja syöt nautinnolla ja rauhassa</a:t>
            </a:r>
          </a:p>
          <a:p>
            <a:r>
              <a:rPr lang="fi-FI" sz="2200" dirty="0"/>
              <a:t>Syöt riittävästi ja sinulle sopivan määrän hyviä rasvoja, proteiinia ja hiilihydraatteja</a:t>
            </a:r>
          </a:p>
          <a:p>
            <a:r>
              <a:rPr lang="fi-FI" sz="2200" dirty="0"/>
              <a:t>Syöt vähintään 500 g kasviksia, marjoja, hedelmiä päivässä</a:t>
            </a:r>
          </a:p>
          <a:p>
            <a:r>
              <a:rPr lang="fi-FI" sz="2200" dirty="0"/>
              <a:t>Sinulle sopiva ateriarytmi ja annoskoko</a:t>
            </a:r>
          </a:p>
          <a:p>
            <a:r>
              <a:rPr lang="fi-FI" sz="2200" dirty="0"/>
              <a:t>Suosit oikeita raaka-aineita ja tiedät mitä syöt</a:t>
            </a:r>
          </a:p>
          <a:p>
            <a:r>
              <a:rPr lang="fi-FI" sz="2200" dirty="0"/>
              <a:t>Vältät prosessoituja elintarvikkeita</a:t>
            </a:r>
          </a:p>
          <a:p>
            <a:r>
              <a:rPr lang="fi-FI" sz="2200" dirty="0"/>
              <a:t>Käytät harvoin/vähäisesti sokeria, valkojauhotuotteita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83685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77177B-CCD7-D59D-EE5D-C3DC8400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3000"/>
              <a:t>Energiaravintoaineet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C7E0531-4B59-9BC5-EA33-86F4ABBEA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61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29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14135</TotalTime>
  <Words>963</Words>
  <Application>Microsoft Office PowerPoint</Application>
  <PresentationFormat>Laajakuva</PresentationFormat>
  <Paragraphs>163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Wingdings</vt:lpstr>
      <vt:lpstr>Office-teema</vt:lpstr>
      <vt:lpstr>RAVITSEMUS</vt:lpstr>
      <vt:lpstr>Aiheet </vt:lpstr>
      <vt:lpstr>Energian tarve</vt:lpstr>
      <vt:lpstr>Ateriarytmi</vt:lpstr>
      <vt:lpstr>Erilaiset ruokavaliot</vt:lpstr>
      <vt:lpstr>Ravitsemussuositukset</vt:lpstr>
      <vt:lpstr>Ruokapyramidi ja lautasmalli</vt:lpstr>
      <vt:lpstr>”Neuvoja” </vt:lpstr>
      <vt:lpstr>Energiaravintoaineet</vt:lpstr>
      <vt:lpstr>Rasvat</vt:lpstr>
      <vt:lpstr>Rasvat</vt:lpstr>
      <vt:lpstr>PowerPoint-esitys</vt:lpstr>
      <vt:lpstr>Mistä lisää ”hyviä” rasvoja </vt:lpstr>
      <vt:lpstr>Proteiinit</vt:lpstr>
      <vt:lpstr>Hiilihydraatit ja kuidut</vt:lpstr>
      <vt:lpstr>Nestetasapaino</vt:lpstr>
      <vt:lpstr>Vitamiinit ja kivennäisaineet</vt:lpstr>
      <vt:lpstr>Luetko tuotteiden ainesosaluetteloita ja ravintoainesisältöjä?</vt:lpstr>
      <vt:lpstr>PowerPoint-esitys</vt:lpstr>
      <vt:lpstr>Prosessoidut elintarvikkeet</vt:lpstr>
      <vt:lpstr>Lisä- ja makeutusaineet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Energian tarve</dc:title>
  <dc:creator>Maija Lyytikäinen</dc:creator>
  <cp:lastModifiedBy>Maija Lyytikäinen</cp:lastModifiedBy>
  <cp:revision>1</cp:revision>
  <dcterms:created xsi:type="dcterms:W3CDTF">2023-12-12T12:23:41Z</dcterms:created>
  <dcterms:modified xsi:type="dcterms:W3CDTF">2024-03-17T05:04:47Z</dcterms:modified>
</cp:coreProperties>
</file>