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B1135-8826-44B5-81D8-EC3EABBDD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B22AD-5839-47D3-94C6-4CE4AA01C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B6A37-DC79-4219-A6C0-4D2213396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C0208-1BDE-46C0-8434-5AE45719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D89F3-DDEF-4F62-9D71-6FBC6924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98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340DA-2EB9-4E89-A503-4867D27CB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5DA36-BC96-4959-8C5D-F1406AD47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94208-C668-45D1-B8F2-BA288E884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852E9-B8B8-4F5A-9028-8029F0AC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3C37A-B311-463A-AFBC-D6FC1308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76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9A9FA2-519F-4459-A3B5-1621B511E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4326E-8258-4633-A9D1-A878061D4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FBEEB-0F5C-4D21-A77A-785B559D7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1BC32-49BA-4D2D-839C-25193965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5A2E0-5A11-4199-89C4-FA546869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424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A1D9-E549-410A-9B95-A2BCB79C2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9AEF9-7C0E-4587-B10B-88CFA8A47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22E48-3D8E-4923-B716-06A12CB13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EE012-E32C-4AFE-81EE-53926808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888DD-8B2E-4A6F-9C48-89EA4F91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81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0E49-6015-461C-85DB-A7C5C326D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CE7C7-5B6B-4314-BB09-2B6F47DD6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3C12F-14E6-41F0-8AA0-6CBBF258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3A500-EE37-487E-BAE5-EF8E8667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15704-A1F7-4DAB-B8BD-28E658A1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03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B5950-1C1F-439F-9325-AC00F01B4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FB190-F72F-45EB-8C53-6D9590FCB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E3179-B557-4ECA-BC99-18C80A087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589E0-1BD1-45B7-9B0E-C9971D11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E84B6-4A7F-4DFC-99E7-F3283B21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7FBD3-CD89-450D-9D79-0AB0174B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30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12F74-6E0F-4CB6-8D5B-0700FDDF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FC72B-E74F-4D8B-A0B0-14DFE790A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ED92D-C168-4CBB-9D6D-C2DAB7372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B9D5C6-5C3B-48B5-8E20-E7D5775DB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71BD0-83FC-4AFA-AD8F-22291744A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D2294-8607-42A6-AD63-8C3B5F0B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82CD30-DE3A-46D6-B088-293C0C91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59046-506F-4229-B924-0DD8BA64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071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12D6D-6619-4D8F-8FEB-9E55D8029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57BAC-DE53-442D-B368-9930C11F6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E88E0-86AA-4DCE-B114-80E97B89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2D06E-8822-4C1E-9808-A88431BF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15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47C917-A392-444B-AB18-C96ED97E5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AA7274-E8A1-435E-91C2-9C481E42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75112-4A72-4D65-BEFE-5141A07D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910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C1FB-2055-4E4A-80F7-1FB4666A6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D14E5-753F-4145-9B7F-A92D68A7C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FCFDC-0477-413F-80E9-C4DF0D560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6DEA5-A5C6-4F47-A37A-4BA07FD05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B773E-1DC6-4AF2-AA35-724B20FFB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F0F22-C54C-480A-B419-D2EB609C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313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F472-EAEE-479D-9DF6-1968334A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606336-9F0D-49C0-A6A0-094C63D34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BAC69-F6AA-4CB2-8E41-AED9B424A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88E36-DA82-462C-BA69-2F1A9CA6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7F512-C77A-4FAD-89AC-BD72FA4F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CB277-90EE-489D-801E-11B04657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202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4860E-0FAB-420E-8E7D-CA4694BC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7BEB3-F5D5-4F0E-BCD0-E6BE10208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BF1EC-5E18-4AA1-A4EB-BB68018C5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2D107-E608-4F77-8344-B469EB5CC151}" type="datetimeFigureOut">
              <a:rPr lang="fi-FI" smtClean="0"/>
              <a:t>9.1.2023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CC0AB-E943-4536-AF59-1C9E890F9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9124F-06BC-47A9-8D6F-B01F83C6D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C7EE9-30EC-4610-9DDF-E4E99A7EA6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D932F4-3145-4C95-B45F-7D56F6D4EC40}"/>
              </a:ext>
            </a:extLst>
          </p:cNvPr>
          <p:cNvSpPr/>
          <p:nvPr/>
        </p:nvSpPr>
        <p:spPr>
          <a:xfrm>
            <a:off x="376462" y="573477"/>
            <a:ext cx="3051839" cy="141010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dirty="0">
              <a:solidFill>
                <a:srgbClr val="7030A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811B2-D415-41CD-9247-F186B9BBEBA0}"/>
              </a:ext>
            </a:extLst>
          </p:cNvPr>
          <p:cNvSpPr/>
          <p:nvPr/>
        </p:nvSpPr>
        <p:spPr>
          <a:xfrm>
            <a:off x="3579411" y="323421"/>
            <a:ext cx="2236852" cy="119348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D265C6-4906-4991-82B4-6B5ABC11BB83}"/>
              </a:ext>
            </a:extLst>
          </p:cNvPr>
          <p:cNvSpPr/>
          <p:nvPr/>
        </p:nvSpPr>
        <p:spPr>
          <a:xfrm>
            <a:off x="6074569" y="344662"/>
            <a:ext cx="2465807" cy="120491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C87895-B1A3-4E61-A924-59A3E28408AB}"/>
              </a:ext>
            </a:extLst>
          </p:cNvPr>
          <p:cNvSpPr/>
          <p:nvPr/>
        </p:nvSpPr>
        <p:spPr>
          <a:xfrm>
            <a:off x="8713003" y="3830559"/>
            <a:ext cx="3087888" cy="170313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359D8C-1223-48C6-A521-A85BAE03CB18}"/>
              </a:ext>
            </a:extLst>
          </p:cNvPr>
          <p:cNvSpPr/>
          <p:nvPr/>
        </p:nvSpPr>
        <p:spPr>
          <a:xfrm>
            <a:off x="8741407" y="1983579"/>
            <a:ext cx="3016769" cy="158813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29969C-52D6-4F71-A02B-1F212A2682B1}"/>
              </a:ext>
            </a:extLst>
          </p:cNvPr>
          <p:cNvSpPr/>
          <p:nvPr/>
        </p:nvSpPr>
        <p:spPr>
          <a:xfrm>
            <a:off x="8663078" y="323421"/>
            <a:ext cx="3016769" cy="155210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45A0A5-DC23-4885-9F6A-556CBAABBD53}"/>
              </a:ext>
            </a:extLst>
          </p:cNvPr>
          <p:cNvSpPr/>
          <p:nvPr/>
        </p:nvSpPr>
        <p:spPr>
          <a:xfrm>
            <a:off x="322553" y="2163933"/>
            <a:ext cx="3059482" cy="168161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0151EB-7861-4979-A267-CDFF82C86782}"/>
              </a:ext>
            </a:extLst>
          </p:cNvPr>
          <p:cNvSpPr/>
          <p:nvPr/>
        </p:nvSpPr>
        <p:spPr>
          <a:xfrm>
            <a:off x="244224" y="3941585"/>
            <a:ext cx="3137811" cy="141010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505BEB-DF0A-4E52-B2E1-D6BC5D2501BC}"/>
              </a:ext>
            </a:extLst>
          </p:cNvPr>
          <p:cNvSpPr/>
          <p:nvPr/>
        </p:nvSpPr>
        <p:spPr>
          <a:xfrm>
            <a:off x="247882" y="5502154"/>
            <a:ext cx="3087887" cy="124273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3BA569-8C7B-48AF-A603-9270A6BC8C92}"/>
              </a:ext>
            </a:extLst>
          </p:cNvPr>
          <p:cNvSpPr/>
          <p:nvPr/>
        </p:nvSpPr>
        <p:spPr>
          <a:xfrm>
            <a:off x="8713001" y="5714150"/>
            <a:ext cx="3110182" cy="106227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4286C-C699-4213-A248-CED1571F87FF}"/>
              </a:ext>
            </a:extLst>
          </p:cNvPr>
          <p:cNvSpPr txBox="1"/>
          <p:nvPr/>
        </p:nvSpPr>
        <p:spPr>
          <a:xfrm>
            <a:off x="5282882" y="3461227"/>
            <a:ext cx="1416685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latin typeface="Aharoni" panose="02010803020104030203" pitchFamily="2" charset="-79"/>
                <a:cs typeface="Aharoni" panose="02010803020104030203" pitchFamily="2" charset="-79"/>
              </a:rPr>
              <a:t>Reksiturva</a:t>
            </a: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7EC4F37F-87C1-4040-B16F-2E7523F0BF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69" y="-9593"/>
            <a:ext cx="935038" cy="504716"/>
          </a:xfrm>
          <a:prstGeom prst="rect">
            <a:avLst/>
          </a:prstGeom>
        </p:spPr>
      </p:pic>
      <p:pic>
        <p:nvPicPr>
          <p:cNvPr id="19" name="Content Placeholder 18" descr="Diagram&#10;&#10;Description automatically generated">
            <a:extLst>
              <a:ext uri="{FF2B5EF4-FFF2-40B4-BE49-F238E27FC236}">
                <a16:creationId xmlns:a16="http://schemas.microsoft.com/office/drawing/2014/main" id="{027CA08C-7D5A-4800-9708-2CFD18266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42" y="1627932"/>
            <a:ext cx="5099638" cy="4243073"/>
          </a:xfr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A3DB24D-23FD-40BF-8A0F-627BAED003F6}"/>
              </a:ext>
            </a:extLst>
          </p:cNvPr>
          <p:cNvSpPr txBox="1"/>
          <p:nvPr/>
        </p:nvSpPr>
        <p:spPr>
          <a:xfrm>
            <a:off x="5354003" y="3770413"/>
            <a:ext cx="1345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Arial Black" panose="020B0A04020102020204" pitchFamily="34" charset="0"/>
              </a:rPr>
              <a:t>REKSITURVA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20CD48-6D41-4339-AB68-D0A0D6A0CDC1}"/>
              </a:ext>
            </a:extLst>
          </p:cNvPr>
          <p:cNvSpPr txBox="1"/>
          <p:nvPr/>
        </p:nvSpPr>
        <p:spPr>
          <a:xfrm>
            <a:off x="4846320" y="6111791"/>
            <a:ext cx="2875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Arial Black" panose="020B0A04020102020204" pitchFamily="34" charset="0"/>
              </a:rPr>
              <a:t>TURVALLISUUDEN </a:t>
            </a:r>
          </a:p>
          <a:p>
            <a:r>
              <a:rPr lang="fi-FI" dirty="0">
                <a:latin typeface="Arial Black" panose="020B0A04020102020204" pitchFamily="34" charset="0"/>
              </a:rPr>
              <a:t>     VUOSIKELLO</a:t>
            </a:r>
          </a:p>
        </p:txBody>
      </p:sp>
    </p:spTree>
    <p:extLst>
      <p:ext uri="{BB962C8B-B14F-4D97-AF65-F5344CB8AC3E}">
        <p14:creationId xmlns:p14="http://schemas.microsoft.com/office/powerpoint/2010/main" val="188617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 Seppälä (TAU)</dc:creator>
  <cp:lastModifiedBy>Tea Seppälä (TAU)</cp:lastModifiedBy>
  <cp:revision>8</cp:revision>
  <dcterms:created xsi:type="dcterms:W3CDTF">2023-01-05T12:36:47Z</dcterms:created>
  <dcterms:modified xsi:type="dcterms:W3CDTF">2023-01-09T08:47:21Z</dcterms:modified>
</cp:coreProperties>
</file>