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75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fi-FI"/>
              <a:t>Muokkaa ots. perustyyl. napsautt.</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3/28/2020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amakuva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fi-FI"/>
              <a:t>Muokkaa ots. perustyyl. napsautt.</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fi-FI"/>
              <a:t>Lisää kuva napsauttamalla kuvaketta</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fi-FI"/>
              <a:t>Muokkaa ots. perustyyl. napsautt.</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fi-FI"/>
              <a:t>Muokkaa ots. perustyyl. napsautt.</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fi-FI"/>
              <a:t>Muokkaa ots. perustyyl. napsautt.</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araketta">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fi-FI"/>
              <a:t>Muokkaa ots. perustyyl. napsautt.</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3" name="Date Placeholder 2"/>
          <p:cNvSpPr>
            <a:spLocks noGrp="1"/>
          </p:cNvSpPr>
          <p:nvPr>
            <p:ph type="dt" sz="half" idx="10"/>
          </p:nvPr>
        </p:nvSpPr>
        <p:spPr/>
        <p:txBody>
          <a:bodyPr/>
          <a:lstStyle/>
          <a:p>
            <a:fld id="{48A87A34-81AB-432B-8DAE-1953F412C126}" type="datetimeFigureOut">
              <a:rPr lang="en-US" dirty="0"/>
              <a:t>3/28/2020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uvan sarak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fi-FI"/>
              <a:t>Muokkaa ots. perustyyl. napsautt.</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i-FI"/>
              <a:t>Lisää kuva napsauttamalla kuvaketta</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i-FI"/>
              <a:t>Lisää kuva napsauttamalla kuvaketta</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fi-FI"/>
              <a:t>Lisää kuva napsauttamalla kuvaketta</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3" name="Date Placeholder 2"/>
          <p:cNvSpPr>
            <a:spLocks noGrp="1"/>
          </p:cNvSpPr>
          <p:nvPr>
            <p:ph type="dt" sz="half" idx="10"/>
          </p:nvPr>
        </p:nvSpPr>
        <p:spPr/>
        <p:txBody>
          <a:bodyPr/>
          <a:lstStyle/>
          <a:p>
            <a:fld id="{48A87A34-81AB-432B-8DAE-1953F412C126}" type="datetimeFigureOut">
              <a:rPr lang="en-US" dirty="0"/>
              <a:t>3/28/2020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ncho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fi-FI"/>
              <a:t>Muokkaa ots. perustyyl. napsautt.</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48A87A34-81AB-432B-8DAE-1953F412C126}" type="datetimeFigureOut">
              <a:rPr lang="en-US" dirty="0"/>
              <a:t>3/28/2020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fi-FI"/>
              <a:t>Muokkaa ots. perustyyl. napsautt.</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1141410" y="3073397"/>
            <a:ext cx="4878391" cy="271780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6172200" y="3073397"/>
            <a:ext cx="4875210" cy="271780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fi-FI"/>
              <a:t>Muokkaa ots. perustyyl. napsautt.</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fi-FI"/>
              <a:t>Muokkaa ots. perustyyl. napsautt.</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48A87A34-81AB-432B-8DAE-1953F412C126}" type="datetimeFigureOut">
              <a:rPr lang="en-US" dirty="0"/>
              <a:t>3/28/2020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3/28/2020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9A43E81-FC7F-4BC5-8D86-9D1C9ACB12DA}"/>
              </a:ext>
            </a:extLst>
          </p:cNvPr>
          <p:cNvSpPr>
            <a:spLocks noGrp="1"/>
          </p:cNvSpPr>
          <p:nvPr>
            <p:ph type="ctrTitle"/>
          </p:nvPr>
        </p:nvSpPr>
        <p:spPr>
          <a:xfrm>
            <a:off x="1876424" y="1122363"/>
            <a:ext cx="8791575" cy="804091"/>
          </a:xfrm>
        </p:spPr>
        <p:txBody>
          <a:bodyPr/>
          <a:lstStyle/>
          <a:p>
            <a:r>
              <a:rPr lang="fi-FI" dirty="0"/>
              <a:t>Releet</a:t>
            </a:r>
          </a:p>
        </p:txBody>
      </p:sp>
      <p:sp>
        <p:nvSpPr>
          <p:cNvPr id="3" name="Alaotsikko 2">
            <a:extLst>
              <a:ext uri="{FF2B5EF4-FFF2-40B4-BE49-F238E27FC236}">
                <a16:creationId xmlns:a16="http://schemas.microsoft.com/office/drawing/2014/main" id="{F65F6141-0224-4585-878F-D295B8087BF2}"/>
              </a:ext>
            </a:extLst>
          </p:cNvPr>
          <p:cNvSpPr>
            <a:spLocks noGrp="1"/>
          </p:cNvSpPr>
          <p:nvPr>
            <p:ph type="subTitle" idx="1"/>
          </p:nvPr>
        </p:nvSpPr>
        <p:spPr>
          <a:xfrm>
            <a:off x="1876424" y="2840854"/>
            <a:ext cx="8791575" cy="3091649"/>
          </a:xfrm>
        </p:spPr>
        <p:txBody>
          <a:bodyPr/>
          <a:lstStyle/>
          <a:p>
            <a:r>
              <a:rPr lang="fi-FI" dirty="0">
                <a:solidFill>
                  <a:schemeClr val="tx1"/>
                </a:solidFill>
              </a:rPr>
              <a:t>Releiksi kutsutaan elektroniikan ja sähkötekniikan komponenttia, jossa rautasydämelle on kierretty käämiksi kuparilankaa. Kun kuparilankaan johdetaan sähkövirta, se magnetoi rautasydämen, joka vetää puoleensa saranoitua niin kutsuttua ankkuria, joka työntää releen kärjet yhteen ja näin pienemmällä ohjausvirralla voidaan ohjata suurempia virtoja kytkinkärkien kautta.</a:t>
            </a:r>
          </a:p>
          <a:p>
            <a:r>
              <a:rPr lang="fi-FI" dirty="0">
                <a:solidFill>
                  <a:schemeClr val="tx1"/>
                </a:solidFill>
              </a:rPr>
              <a:t>Suurempia releitä kutsutaan yleisesti kontaktoreiksi.</a:t>
            </a:r>
          </a:p>
          <a:p>
            <a:endParaRPr lang="fi-FI" dirty="0">
              <a:solidFill>
                <a:schemeClr val="tx1"/>
              </a:solidFill>
            </a:endParaRPr>
          </a:p>
        </p:txBody>
      </p:sp>
    </p:spTree>
    <p:extLst>
      <p:ext uri="{BB962C8B-B14F-4D97-AF65-F5344CB8AC3E}">
        <p14:creationId xmlns:p14="http://schemas.microsoft.com/office/powerpoint/2010/main" val="3702046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9A43E81-FC7F-4BC5-8D86-9D1C9ACB12DA}"/>
              </a:ext>
            </a:extLst>
          </p:cNvPr>
          <p:cNvSpPr>
            <a:spLocks noGrp="1"/>
          </p:cNvSpPr>
          <p:nvPr>
            <p:ph type="ctrTitle"/>
          </p:nvPr>
        </p:nvSpPr>
        <p:spPr>
          <a:xfrm>
            <a:off x="1876424" y="1122363"/>
            <a:ext cx="8791575" cy="804091"/>
          </a:xfrm>
        </p:spPr>
        <p:txBody>
          <a:bodyPr/>
          <a:lstStyle/>
          <a:p>
            <a:r>
              <a:rPr lang="fi-FI" dirty="0"/>
              <a:t>Releet</a:t>
            </a:r>
          </a:p>
        </p:txBody>
      </p:sp>
      <p:sp>
        <p:nvSpPr>
          <p:cNvPr id="3" name="Alaotsikko 2">
            <a:extLst>
              <a:ext uri="{FF2B5EF4-FFF2-40B4-BE49-F238E27FC236}">
                <a16:creationId xmlns:a16="http://schemas.microsoft.com/office/drawing/2014/main" id="{F65F6141-0224-4585-878F-D295B8087BF2}"/>
              </a:ext>
            </a:extLst>
          </p:cNvPr>
          <p:cNvSpPr>
            <a:spLocks noGrp="1"/>
          </p:cNvSpPr>
          <p:nvPr>
            <p:ph type="subTitle" idx="1"/>
          </p:nvPr>
        </p:nvSpPr>
        <p:spPr>
          <a:xfrm>
            <a:off x="1876424" y="2840854"/>
            <a:ext cx="8791575" cy="3091649"/>
          </a:xfrm>
        </p:spPr>
        <p:txBody>
          <a:bodyPr>
            <a:normAutofit fontScale="92500" lnSpcReduction="10000"/>
          </a:bodyPr>
          <a:lstStyle/>
          <a:p>
            <a:r>
              <a:rPr lang="fi-FI" dirty="0">
                <a:solidFill>
                  <a:schemeClr val="tx1"/>
                </a:solidFill>
              </a:rPr>
              <a:t>Releen käämi muodostaa induktiivisen reaktanssin virtapiiriin eli vaihtovirtavastuksen. Käämiin virta varastoi hetkellisesti energiaa, joka vapautuu kun virtapiiri katkeaa. Tuo vapautunut virtapiikki voi tuhota elektronisia komponentteja, koska muodostuva jännite on moninkertainen verrattuna normaaliin kytkettyyn jännitteeseen. Siitä syystä releen käämin rinnalle on monesti kytketty diodi, jonka kautta energia purkautuu hallitusti. </a:t>
            </a:r>
          </a:p>
          <a:p>
            <a:r>
              <a:rPr lang="fi-FI" dirty="0">
                <a:solidFill>
                  <a:schemeClr val="tx1"/>
                </a:solidFill>
              </a:rPr>
              <a:t>Ilman suojadiodia olevasta 12v releestä voi saada hyvinkin tuntuvan sähköiskun.</a:t>
            </a:r>
          </a:p>
          <a:p>
            <a:endParaRPr lang="fi-FI" dirty="0">
              <a:solidFill>
                <a:schemeClr val="tx1"/>
              </a:solidFill>
            </a:endParaRPr>
          </a:p>
        </p:txBody>
      </p:sp>
    </p:spTree>
    <p:extLst>
      <p:ext uri="{BB962C8B-B14F-4D97-AF65-F5344CB8AC3E}">
        <p14:creationId xmlns:p14="http://schemas.microsoft.com/office/powerpoint/2010/main" val="5504446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iri">
  <a:themeElements>
    <a:clrScheme name="Circuit">
      <a:dk1>
        <a:sysClr val="windowText" lastClr="000000"/>
      </a:dk1>
      <a:lt1>
        <a:sysClr val="window" lastClr="FFFFFF"/>
      </a:lt1>
      <a:dk2>
        <a:srgbClr val="8D1E14"/>
      </a:dk2>
      <a:lt2>
        <a:srgbClr val="FF744E"/>
      </a:lt2>
      <a:accent1>
        <a:srgbClr val="E9B758"/>
      </a:accent1>
      <a:accent2>
        <a:srgbClr val="FE8943"/>
      </a:accent2>
      <a:accent3>
        <a:srgbClr val="AEA27C"/>
      </a:accent3>
      <a:accent4>
        <a:srgbClr val="90B46E"/>
      </a:accent4>
      <a:accent5>
        <a:srgbClr val="71AEC1"/>
      </a:accent5>
      <a:accent6>
        <a:srgbClr val="C98DE7"/>
      </a:accent6>
      <a:hlink>
        <a:srgbClr val="FF7A22"/>
      </a:hlink>
      <a:folHlink>
        <a:srgbClr val="FDCD86"/>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2000"/>
                <a:satMod val="150000"/>
                <a:lumMod val="15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971C58-AB76-4A2A-B231-5F8CA03CF491}"/>
    </a:ext>
  </a:extLst>
</a:theme>
</file>

<file path=docProps/app.xml><?xml version="1.0" encoding="utf-8"?>
<Properties xmlns="http://schemas.openxmlformats.org/officeDocument/2006/extended-properties" xmlns:vt="http://schemas.openxmlformats.org/officeDocument/2006/docPropsVTypes">
  <Template>TM04033919[[fn=Piiri]]</Template>
  <TotalTime>13</TotalTime>
  <Words>121</Words>
  <Application>Microsoft Office PowerPoint</Application>
  <PresentationFormat>Laajakuva</PresentationFormat>
  <Paragraphs>6</Paragraphs>
  <Slides>2</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2</vt:i4>
      </vt:variant>
    </vt:vector>
  </HeadingPairs>
  <TitlesOfParts>
    <vt:vector size="5" baseType="lpstr">
      <vt:lpstr>Arial</vt:lpstr>
      <vt:lpstr>Tw Cen MT</vt:lpstr>
      <vt:lpstr>Piiri</vt:lpstr>
      <vt:lpstr>Releet</vt:lpstr>
      <vt:lpstr>Releet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Releet</dc:title>
  <dc:creator>Jouko Lautaoja</dc:creator>
  <cp:lastModifiedBy>Jouko Lautaoja</cp:lastModifiedBy>
  <cp:revision>2</cp:revision>
  <dcterms:created xsi:type="dcterms:W3CDTF">2020-03-28T12:27:36Z</dcterms:created>
  <dcterms:modified xsi:type="dcterms:W3CDTF">2020-03-28T12:41:36Z</dcterms:modified>
</cp:coreProperties>
</file>