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5" r:id="rId2"/>
    <p:sldId id="257" r:id="rId3"/>
    <p:sldId id="277" r:id="rId4"/>
    <p:sldId id="281" r:id="rId5"/>
    <p:sldId id="267" r:id="rId6"/>
    <p:sldId id="260" r:id="rId7"/>
    <p:sldId id="268" r:id="rId8"/>
    <p:sldId id="266" r:id="rId9"/>
    <p:sldId id="269" r:id="rId10"/>
    <p:sldId id="270" r:id="rId11"/>
    <p:sldId id="274" r:id="rId12"/>
    <p:sldId id="278" r:id="rId13"/>
    <p:sldId id="279" r:id="rId14"/>
    <p:sldId id="280" r:id="rId15"/>
    <p:sldId id="285" r:id="rId16"/>
    <p:sldId id="289" r:id="rId17"/>
    <p:sldId id="291" r:id="rId18"/>
    <p:sldId id="295" r:id="rId19"/>
    <p:sldId id="261" r:id="rId20"/>
    <p:sldId id="264" r:id="rId21"/>
    <p:sldId id="258" r:id="rId22"/>
    <p:sldId id="259" r:id="rId23"/>
    <p:sldId id="262" r:id="rId24"/>
    <p:sldId id="265" r:id="rId25"/>
    <p:sldId id="271" r:id="rId26"/>
    <p:sldId id="272" r:id="rId27"/>
    <p:sldId id="273" r:id="rId28"/>
    <p:sldId id="276" r:id="rId29"/>
    <p:sldId id="282" r:id="rId30"/>
    <p:sldId id="283" r:id="rId31"/>
    <p:sldId id="284" r:id="rId32"/>
    <p:sldId id="286" r:id="rId33"/>
    <p:sldId id="287" r:id="rId34"/>
    <p:sldId id="288" r:id="rId35"/>
    <p:sldId id="290" r:id="rId36"/>
    <p:sldId id="292" r:id="rId37"/>
    <p:sldId id="293" r:id="rId38"/>
    <p:sldId id="294" r:id="rId39"/>
    <p:sldId id="296" r:id="rId40"/>
    <p:sldId id="263"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la Silja" userId="S::silja.takala@riihimaki.fi::20c9f30c-e66b-439b-bcac-a7abe75d71df" providerId="AD" clId="Web-{44795E49-B02A-7B7A-008E-FDFE43398C76}"/>
    <pc:docChg chg="addSld delSld modSld sldOrd">
      <pc:chgData name="Takala Silja" userId="S::silja.takala@riihimaki.fi::20c9f30c-e66b-439b-bcac-a7abe75d71df" providerId="AD" clId="Web-{44795E49-B02A-7B7A-008E-FDFE43398C76}" dt="2024-05-16T07:29:26.053" v="7228" actId="20577"/>
      <pc:docMkLst>
        <pc:docMk/>
      </pc:docMkLst>
      <pc:sldChg chg="del">
        <pc:chgData name="Takala Silja" userId="S::silja.takala@riihimaki.fi::20c9f30c-e66b-439b-bcac-a7abe75d71df" providerId="AD" clId="Web-{44795E49-B02A-7B7A-008E-FDFE43398C76}" dt="2024-05-16T05:11:53.891" v="0"/>
        <pc:sldMkLst>
          <pc:docMk/>
          <pc:sldMk cId="4035993814" sldId="256"/>
        </pc:sldMkLst>
      </pc:sldChg>
      <pc:sldChg chg="addSp delSp modSp">
        <pc:chgData name="Takala Silja" userId="S::silja.takala@riihimaki.fi::20c9f30c-e66b-439b-bcac-a7abe75d71df" providerId="AD" clId="Web-{44795E49-B02A-7B7A-008E-FDFE43398C76}" dt="2024-05-16T05:12:06.564" v="2"/>
        <pc:sldMkLst>
          <pc:docMk/>
          <pc:sldMk cId="4169521529" sldId="257"/>
        </pc:sldMkLst>
        <pc:spChg chg="del">
          <ac:chgData name="Takala Silja" userId="S::silja.takala@riihimaki.fi::20c9f30c-e66b-439b-bcac-a7abe75d71df" providerId="AD" clId="Web-{44795E49-B02A-7B7A-008E-FDFE43398C76}" dt="2024-05-16T05:12:03.610" v="1"/>
          <ac:spMkLst>
            <pc:docMk/>
            <pc:sldMk cId="4169521529" sldId="257"/>
            <ac:spMk id="3" creationId="{DB0081A2-900C-335E-63C1-5E23053818A3}"/>
          </ac:spMkLst>
        </pc:spChg>
        <pc:spChg chg="add mod">
          <ac:chgData name="Takala Silja" userId="S::silja.takala@riihimaki.fi::20c9f30c-e66b-439b-bcac-a7abe75d71df" providerId="AD" clId="Web-{44795E49-B02A-7B7A-008E-FDFE43398C76}" dt="2024-05-16T05:12:06.564" v="2"/>
          <ac:spMkLst>
            <pc:docMk/>
            <pc:sldMk cId="4169521529" sldId="257"/>
            <ac:spMk id="6" creationId="{8E5DB7E4-C04F-E20B-1336-215A50DC4A35}"/>
          </ac:spMkLst>
        </pc:spChg>
        <pc:picChg chg="add del mod ord">
          <ac:chgData name="Takala Silja" userId="S::silja.takala@riihimaki.fi::20c9f30c-e66b-439b-bcac-a7abe75d71df" providerId="AD" clId="Web-{44795E49-B02A-7B7A-008E-FDFE43398C76}" dt="2024-05-16T05:12:06.564" v="2"/>
          <ac:picMkLst>
            <pc:docMk/>
            <pc:sldMk cId="4169521529" sldId="257"/>
            <ac:picMk id="2" creationId="{902762D2-6523-46DA-E36B-20E382CF5EE6}"/>
          </ac:picMkLst>
        </pc:picChg>
      </pc:sldChg>
      <pc:sldChg chg="delSp">
        <pc:chgData name="Takala Silja" userId="S::silja.takala@riihimaki.fi::20c9f30c-e66b-439b-bcac-a7abe75d71df" providerId="AD" clId="Web-{44795E49-B02A-7B7A-008E-FDFE43398C76}" dt="2024-05-16T06:07:17.362" v="1682"/>
        <pc:sldMkLst>
          <pc:docMk/>
          <pc:sldMk cId="485203225" sldId="258"/>
        </pc:sldMkLst>
        <pc:spChg chg="del">
          <ac:chgData name="Takala Silja" userId="S::silja.takala@riihimaki.fi::20c9f30c-e66b-439b-bcac-a7abe75d71df" providerId="AD" clId="Web-{44795E49-B02A-7B7A-008E-FDFE43398C76}" dt="2024-05-16T06:07:17.362" v="1682"/>
          <ac:spMkLst>
            <pc:docMk/>
            <pc:sldMk cId="485203225" sldId="258"/>
            <ac:spMk id="2" creationId="{16CD9715-B3E4-E6D4-B903-E056FDA3ECD2}"/>
          </ac:spMkLst>
        </pc:spChg>
      </pc:sldChg>
      <pc:sldChg chg="delSp">
        <pc:chgData name="Takala Silja" userId="S::silja.takala@riihimaki.fi::20c9f30c-e66b-439b-bcac-a7abe75d71df" providerId="AD" clId="Web-{44795E49-B02A-7B7A-008E-FDFE43398C76}" dt="2024-05-16T06:07:12.503" v="1681"/>
        <pc:sldMkLst>
          <pc:docMk/>
          <pc:sldMk cId="3872435122" sldId="259"/>
        </pc:sldMkLst>
        <pc:spChg chg="del">
          <ac:chgData name="Takala Silja" userId="S::silja.takala@riihimaki.fi::20c9f30c-e66b-439b-bcac-a7abe75d71df" providerId="AD" clId="Web-{44795E49-B02A-7B7A-008E-FDFE43398C76}" dt="2024-05-16T06:07:12.503" v="1681"/>
          <ac:spMkLst>
            <pc:docMk/>
            <pc:sldMk cId="3872435122" sldId="259"/>
            <ac:spMk id="2" creationId="{92E7141B-924F-620C-7F9A-8643203A5862}"/>
          </ac:spMkLst>
        </pc:spChg>
      </pc:sldChg>
      <pc:sldChg chg="delSp modSp">
        <pc:chgData name="Takala Silja" userId="S::silja.takala@riihimaki.fi::20c9f30c-e66b-439b-bcac-a7abe75d71df" providerId="AD" clId="Web-{44795E49-B02A-7B7A-008E-FDFE43398C76}" dt="2024-05-16T07:21:45.356" v="6522" actId="20577"/>
        <pc:sldMkLst>
          <pc:docMk/>
          <pc:sldMk cId="2269904994" sldId="260"/>
        </pc:sldMkLst>
        <pc:spChg chg="del">
          <ac:chgData name="Takala Silja" userId="S::silja.takala@riihimaki.fi::20c9f30c-e66b-439b-bcac-a7abe75d71df" providerId="AD" clId="Web-{44795E49-B02A-7B7A-008E-FDFE43398C76}" dt="2024-05-16T06:07:08.409" v="1680"/>
          <ac:spMkLst>
            <pc:docMk/>
            <pc:sldMk cId="2269904994" sldId="260"/>
            <ac:spMk id="2" creationId="{B00D0B21-83D3-D25E-8E2A-876072101202}"/>
          </ac:spMkLst>
        </pc:spChg>
        <pc:spChg chg="mod">
          <ac:chgData name="Takala Silja" userId="S::silja.takala@riihimaki.fi::20c9f30c-e66b-439b-bcac-a7abe75d71df" providerId="AD" clId="Web-{44795E49-B02A-7B7A-008E-FDFE43398C76}" dt="2024-05-16T07:21:26.996" v="6517" actId="20577"/>
          <ac:spMkLst>
            <pc:docMk/>
            <pc:sldMk cId="2269904994" sldId="260"/>
            <ac:spMk id="3" creationId="{1C74FA94-42DC-D537-0683-5078D1BC7EFD}"/>
          </ac:spMkLst>
        </pc:spChg>
        <pc:spChg chg="mod">
          <ac:chgData name="Takala Silja" userId="S::silja.takala@riihimaki.fi::20c9f30c-e66b-439b-bcac-a7abe75d71df" providerId="AD" clId="Web-{44795E49-B02A-7B7A-008E-FDFE43398C76}" dt="2024-05-16T07:21:45.356" v="6522" actId="20577"/>
          <ac:spMkLst>
            <pc:docMk/>
            <pc:sldMk cId="2269904994" sldId="260"/>
            <ac:spMk id="4" creationId="{CDB0DD1C-631A-64BC-2C57-B5E125694841}"/>
          </ac:spMkLst>
        </pc:spChg>
      </pc:sldChg>
      <pc:sldChg chg="delSp">
        <pc:chgData name="Takala Silja" userId="S::silja.takala@riihimaki.fi::20c9f30c-e66b-439b-bcac-a7abe75d71df" providerId="AD" clId="Web-{44795E49-B02A-7B7A-008E-FDFE43398C76}" dt="2024-05-16T06:07:04.971" v="1679"/>
        <pc:sldMkLst>
          <pc:docMk/>
          <pc:sldMk cId="1986145243" sldId="261"/>
        </pc:sldMkLst>
        <pc:spChg chg="del">
          <ac:chgData name="Takala Silja" userId="S::silja.takala@riihimaki.fi::20c9f30c-e66b-439b-bcac-a7abe75d71df" providerId="AD" clId="Web-{44795E49-B02A-7B7A-008E-FDFE43398C76}" dt="2024-05-16T06:07:04.971" v="1679"/>
          <ac:spMkLst>
            <pc:docMk/>
            <pc:sldMk cId="1986145243" sldId="261"/>
            <ac:spMk id="2" creationId="{528699B3-D534-DE94-F62C-FCF174EFE1BB}"/>
          </ac:spMkLst>
        </pc:spChg>
      </pc:sldChg>
      <pc:sldChg chg="delSp del">
        <pc:chgData name="Takala Silja" userId="S::silja.takala@riihimaki.fi::20c9f30c-e66b-439b-bcac-a7abe75d71df" providerId="AD" clId="Web-{44795E49-B02A-7B7A-008E-FDFE43398C76}" dt="2024-05-16T06:07:01.643" v="1678"/>
        <pc:sldMkLst>
          <pc:docMk/>
          <pc:sldMk cId="2170691771" sldId="262"/>
        </pc:sldMkLst>
        <pc:spChg chg="del">
          <ac:chgData name="Takala Silja" userId="S::silja.takala@riihimaki.fi::20c9f30c-e66b-439b-bcac-a7abe75d71df" providerId="AD" clId="Web-{44795E49-B02A-7B7A-008E-FDFE43398C76}" dt="2024-05-16T06:07:01.643" v="1678"/>
          <ac:spMkLst>
            <pc:docMk/>
            <pc:sldMk cId="2170691771" sldId="262"/>
            <ac:spMk id="2" creationId="{42F3B874-1592-80DE-BB80-58532BFAB235}"/>
          </ac:spMkLst>
        </pc:spChg>
      </pc:sldChg>
      <pc:sldChg chg="delSp modSp">
        <pc:chgData name="Takala Silja" userId="S::silja.takala@riihimaki.fi::20c9f30c-e66b-439b-bcac-a7abe75d71df" providerId="AD" clId="Web-{44795E49-B02A-7B7A-008E-FDFE43398C76}" dt="2024-05-16T06:06:49.909" v="1676"/>
        <pc:sldMkLst>
          <pc:docMk/>
          <pc:sldMk cId="2556130453" sldId="263"/>
        </pc:sldMkLst>
        <pc:spChg chg="del">
          <ac:chgData name="Takala Silja" userId="S::silja.takala@riihimaki.fi::20c9f30c-e66b-439b-bcac-a7abe75d71df" providerId="AD" clId="Web-{44795E49-B02A-7B7A-008E-FDFE43398C76}" dt="2024-05-16T06:06:49.909" v="1676"/>
          <ac:spMkLst>
            <pc:docMk/>
            <pc:sldMk cId="2556130453" sldId="263"/>
            <ac:spMk id="2" creationId="{8E01A9C6-300A-9777-B06B-25C35423732C}"/>
          </ac:spMkLst>
        </pc:spChg>
        <pc:spChg chg="mod">
          <ac:chgData name="Takala Silja" userId="S::silja.takala@riihimaki.fi::20c9f30c-e66b-439b-bcac-a7abe75d71df" providerId="AD" clId="Web-{44795E49-B02A-7B7A-008E-FDFE43398C76}" dt="2024-05-16T05:55:22.317" v="1513" actId="20577"/>
          <ac:spMkLst>
            <pc:docMk/>
            <pc:sldMk cId="2556130453" sldId="263"/>
            <ac:spMk id="3" creationId="{9E7173EB-517B-3258-936B-15936D1F47AE}"/>
          </ac:spMkLst>
        </pc:spChg>
        <pc:spChg chg="mod">
          <ac:chgData name="Takala Silja" userId="S::silja.takala@riihimaki.fi::20c9f30c-e66b-439b-bcac-a7abe75d71df" providerId="AD" clId="Web-{44795E49-B02A-7B7A-008E-FDFE43398C76}" dt="2024-05-16T05:55:24.958" v="1515" actId="20577"/>
          <ac:spMkLst>
            <pc:docMk/>
            <pc:sldMk cId="2556130453" sldId="263"/>
            <ac:spMk id="4" creationId="{3E9E99F3-F6F9-09FF-E7AF-CC819BCF0E31}"/>
          </ac:spMkLst>
        </pc:spChg>
      </pc:sldChg>
      <pc:sldChg chg="delSp modSp">
        <pc:chgData name="Takala Silja" userId="S::silja.takala@riihimaki.fi::20c9f30c-e66b-439b-bcac-a7abe75d71df" providerId="AD" clId="Web-{44795E49-B02A-7B7A-008E-FDFE43398C76}" dt="2024-05-16T06:06:46.440" v="1675"/>
        <pc:sldMkLst>
          <pc:docMk/>
          <pc:sldMk cId="1214487516" sldId="264"/>
        </pc:sldMkLst>
        <pc:spChg chg="del">
          <ac:chgData name="Takala Silja" userId="S::silja.takala@riihimaki.fi::20c9f30c-e66b-439b-bcac-a7abe75d71df" providerId="AD" clId="Web-{44795E49-B02A-7B7A-008E-FDFE43398C76}" dt="2024-05-16T06:06:46.440" v="1675"/>
          <ac:spMkLst>
            <pc:docMk/>
            <pc:sldMk cId="1214487516" sldId="264"/>
            <ac:spMk id="2" creationId="{3F92AEC3-228B-2479-557A-EDFCB0DF72D0}"/>
          </ac:spMkLst>
        </pc:spChg>
        <pc:spChg chg="mod">
          <ac:chgData name="Takala Silja" userId="S::silja.takala@riihimaki.fi::20c9f30c-e66b-439b-bcac-a7abe75d71df" providerId="AD" clId="Web-{44795E49-B02A-7B7A-008E-FDFE43398C76}" dt="2024-05-16T06:02:33.326" v="1562" actId="20577"/>
          <ac:spMkLst>
            <pc:docMk/>
            <pc:sldMk cId="1214487516" sldId="264"/>
            <ac:spMk id="3" creationId="{2CD25CFC-FDCC-8154-36EB-0A4DF9E3CBE4}"/>
          </ac:spMkLst>
        </pc:spChg>
        <pc:spChg chg="mod">
          <ac:chgData name="Takala Silja" userId="S::silja.takala@riihimaki.fi::20c9f30c-e66b-439b-bcac-a7abe75d71df" providerId="AD" clId="Web-{44795E49-B02A-7B7A-008E-FDFE43398C76}" dt="2024-05-16T06:02:43.435" v="1581" actId="20577"/>
          <ac:spMkLst>
            <pc:docMk/>
            <pc:sldMk cId="1214487516" sldId="264"/>
            <ac:spMk id="4" creationId="{D8B9F003-FA67-408E-201C-2D7204DC8CA0}"/>
          </ac:spMkLst>
        </pc:spChg>
      </pc:sldChg>
      <pc:sldChg chg="delSp">
        <pc:chgData name="Takala Silja" userId="S::silja.takala@riihimaki.fi::20c9f30c-e66b-439b-bcac-a7abe75d71df" providerId="AD" clId="Web-{44795E49-B02A-7B7A-008E-FDFE43398C76}" dt="2024-05-16T06:06:43.127" v="1674"/>
        <pc:sldMkLst>
          <pc:docMk/>
          <pc:sldMk cId="293107890" sldId="265"/>
        </pc:sldMkLst>
        <pc:spChg chg="del">
          <ac:chgData name="Takala Silja" userId="S::silja.takala@riihimaki.fi::20c9f30c-e66b-439b-bcac-a7abe75d71df" providerId="AD" clId="Web-{44795E49-B02A-7B7A-008E-FDFE43398C76}" dt="2024-05-16T06:06:43.127" v="1674"/>
          <ac:spMkLst>
            <pc:docMk/>
            <pc:sldMk cId="293107890" sldId="265"/>
            <ac:spMk id="2" creationId="{2F148FDA-FB55-4FB1-9D5E-F4181842FD40}"/>
          </ac:spMkLst>
        </pc:spChg>
      </pc:sldChg>
      <pc:sldChg chg="delSp">
        <pc:chgData name="Takala Silja" userId="S::silja.takala@riihimaki.fi::20c9f30c-e66b-439b-bcac-a7abe75d71df" providerId="AD" clId="Web-{44795E49-B02A-7B7A-008E-FDFE43398C76}" dt="2024-05-16T06:06:40.393" v="1673"/>
        <pc:sldMkLst>
          <pc:docMk/>
          <pc:sldMk cId="1062830644" sldId="266"/>
        </pc:sldMkLst>
        <pc:spChg chg="del">
          <ac:chgData name="Takala Silja" userId="S::silja.takala@riihimaki.fi::20c9f30c-e66b-439b-bcac-a7abe75d71df" providerId="AD" clId="Web-{44795E49-B02A-7B7A-008E-FDFE43398C76}" dt="2024-05-16T06:06:40.393" v="1673"/>
          <ac:spMkLst>
            <pc:docMk/>
            <pc:sldMk cId="1062830644" sldId="266"/>
            <ac:spMk id="2" creationId="{8662F954-3444-433E-F7B9-5B7D4D1D66FA}"/>
          </ac:spMkLst>
        </pc:spChg>
      </pc:sldChg>
      <pc:sldChg chg="delSp modSp">
        <pc:chgData name="Takala Silja" userId="S::silja.takala@riihimaki.fi::20c9f30c-e66b-439b-bcac-a7abe75d71df" providerId="AD" clId="Web-{44795E49-B02A-7B7A-008E-FDFE43398C76}" dt="2024-05-16T06:06:37.315" v="1672"/>
        <pc:sldMkLst>
          <pc:docMk/>
          <pc:sldMk cId="70903856" sldId="267"/>
        </pc:sldMkLst>
        <pc:spChg chg="del">
          <ac:chgData name="Takala Silja" userId="S::silja.takala@riihimaki.fi::20c9f30c-e66b-439b-bcac-a7abe75d71df" providerId="AD" clId="Web-{44795E49-B02A-7B7A-008E-FDFE43398C76}" dt="2024-05-16T06:06:37.315" v="1672"/>
          <ac:spMkLst>
            <pc:docMk/>
            <pc:sldMk cId="70903856" sldId="267"/>
            <ac:spMk id="2" creationId="{CA7A43B2-4B57-499D-3431-F43123EC8EA8}"/>
          </ac:spMkLst>
        </pc:spChg>
        <pc:spChg chg="mod">
          <ac:chgData name="Takala Silja" userId="S::silja.takala@riihimaki.fi::20c9f30c-e66b-439b-bcac-a7abe75d71df" providerId="AD" clId="Web-{44795E49-B02A-7B7A-008E-FDFE43398C76}" dt="2024-05-16T05:55:40.364" v="1523" actId="20577"/>
          <ac:spMkLst>
            <pc:docMk/>
            <pc:sldMk cId="70903856" sldId="267"/>
            <ac:spMk id="4" creationId="{8950769B-3EDA-58C1-1FF9-248C3E5766CA}"/>
          </ac:spMkLst>
        </pc:spChg>
      </pc:sldChg>
      <pc:sldChg chg="delSp">
        <pc:chgData name="Takala Silja" userId="S::silja.takala@riihimaki.fi::20c9f30c-e66b-439b-bcac-a7abe75d71df" providerId="AD" clId="Web-{44795E49-B02A-7B7A-008E-FDFE43398C76}" dt="2024-05-16T06:06:35.143" v="1671"/>
        <pc:sldMkLst>
          <pc:docMk/>
          <pc:sldMk cId="729237187" sldId="268"/>
        </pc:sldMkLst>
        <pc:spChg chg="del">
          <ac:chgData name="Takala Silja" userId="S::silja.takala@riihimaki.fi::20c9f30c-e66b-439b-bcac-a7abe75d71df" providerId="AD" clId="Web-{44795E49-B02A-7B7A-008E-FDFE43398C76}" dt="2024-05-16T06:06:35.143" v="1671"/>
          <ac:spMkLst>
            <pc:docMk/>
            <pc:sldMk cId="729237187" sldId="268"/>
            <ac:spMk id="2" creationId="{04475475-2BDC-EAA2-7E7B-CF48913087BC}"/>
          </ac:spMkLst>
        </pc:spChg>
      </pc:sldChg>
      <pc:sldChg chg="delSp">
        <pc:chgData name="Takala Silja" userId="S::silja.takala@riihimaki.fi::20c9f30c-e66b-439b-bcac-a7abe75d71df" providerId="AD" clId="Web-{44795E49-B02A-7B7A-008E-FDFE43398C76}" dt="2024-05-16T06:06:31.455" v="1670"/>
        <pc:sldMkLst>
          <pc:docMk/>
          <pc:sldMk cId="999824785" sldId="269"/>
        </pc:sldMkLst>
        <pc:spChg chg="del">
          <ac:chgData name="Takala Silja" userId="S::silja.takala@riihimaki.fi::20c9f30c-e66b-439b-bcac-a7abe75d71df" providerId="AD" clId="Web-{44795E49-B02A-7B7A-008E-FDFE43398C76}" dt="2024-05-16T06:06:31.455" v="1670"/>
          <ac:spMkLst>
            <pc:docMk/>
            <pc:sldMk cId="999824785" sldId="269"/>
            <ac:spMk id="2" creationId="{2927AFDA-B99D-3D5A-BA67-C1B81FEA4B38}"/>
          </ac:spMkLst>
        </pc:spChg>
      </pc:sldChg>
      <pc:sldChg chg="delSp">
        <pc:chgData name="Takala Silja" userId="S::silja.takala@riihimaki.fi::20c9f30c-e66b-439b-bcac-a7abe75d71df" providerId="AD" clId="Web-{44795E49-B02A-7B7A-008E-FDFE43398C76}" dt="2024-05-16T06:06:26.830" v="1669"/>
        <pc:sldMkLst>
          <pc:docMk/>
          <pc:sldMk cId="503641655" sldId="270"/>
        </pc:sldMkLst>
        <pc:spChg chg="del">
          <ac:chgData name="Takala Silja" userId="S::silja.takala@riihimaki.fi::20c9f30c-e66b-439b-bcac-a7abe75d71df" providerId="AD" clId="Web-{44795E49-B02A-7B7A-008E-FDFE43398C76}" dt="2024-05-16T06:06:26.830" v="1669"/>
          <ac:spMkLst>
            <pc:docMk/>
            <pc:sldMk cId="503641655" sldId="270"/>
            <ac:spMk id="2" creationId="{395D9329-5B3C-7A67-D749-D7803BB28460}"/>
          </ac:spMkLst>
        </pc:spChg>
      </pc:sldChg>
      <pc:sldChg chg="delSp">
        <pc:chgData name="Takala Silja" userId="S::silja.takala@riihimaki.fi::20c9f30c-e66b-439b-bcac-a7abe75d71df" providerId="AD" clId="Web-{44795E49-B02A-7B7A-008E-FDFE43398C76}" dt="2024-05-16T06:06:22.596" v="1668"/>
        <pc:sldMkLst>
          <pc:docMk/>
          <pc:sldMk cId="4196147957" sldId="271"/>
        </pc:sldMkLst>
        <pc:spChg chg="del">
          <ac:chgData name="Takala Silja" userId="S::silja.takala@riihimaki.fi::20c9f30c-e66b-439b-bcac-a7abe75d71df" providerId="AD" clId="Web-{44795E49-B02A-7B7A-008E-FDFE43398C76}" dt="2024-05-16T06:06:22.596" v="1668"/>
          <ac:spMkLst>
            <pc:docMk/>
            <pc:sldMk cId="4196147957" sldId="271"/>
            <ac:spMk id="2" creationId="{1A374B40-06B9-2109-472C-8C74225B96D1}"/>
          </ac:spMkLst>
        </pc:spChg>
      </pc:sldChg>
      <pc:sldChg chg="delSp modSp">
        <pc:chgData name="Takala Silja" userId="S::silja.takala@riihimaki.fi::20c9f30c-e66b-439b-bcac-a7abe75d71df" providerId="AD" clId="Web-{44795E49-B02A-7B7A-008E-FDFE43398C76}" dt="2024-05-16T07:11:36.891" v="5402" actId="20577"/>
        <pc:sldMkLst>
          <pc:docMk/>
          <pc:sldMk cId="1393228853" sldId="272"/>
        </pc:sldMkLst>
        <pc:spChg chg="del">
          <ac:chgData name="Takala Silja" userId="S::silja.takala@riihimaki.fi::20c9f30c-e66b-439b-bcac-a7abe75d71df" providerId="AD" clId="Web-{44795E49-B02A-7B7A-008E-FDFE43398C76}" dt="2024-05-16T06:04:13.156" v="1667"/>
          <ac:spMkLst>
            <pc:docMk/>
            <pc:sldMk cId="1393228853" sldId="272"/>
            <ac:spMk id="2" creationId="{1D314DA0-09C2-75FD-39F5-49792BF4145C}"/>
          </ac:spMkLst>
        </pc:spChg>
        <pc:spChg chg="mod">
          <ac:chgData name="Takala Silja" userId="S::silja.takala@riihimaki.fi::20c9f30c-e66b-439b-bcac-a7abe75d71df" providerId="AD" clId="Web-{44795E49-B02A-7B7A-008E-FDFE43398C76}" dt="2024-05-16T07:10:48.827" v="5396" actId="20577"/>
          <ac:spMkLst>
            <pc:docMk/>
            <pc:sldMk cId="1393228853" sldId="272"/>
            <ac:spMk id="3" creationId="{7D015495-573F-E236-C865-68A1A3175610}"/>
          </ac:spMkLst>
        </pc:spChg>
        <pc:spChg chg="mod">
          <ac:chgData name="Takala Silja" userId="S::silja.takala@riihimaki.fi::20c9f30c-e66b-439b-bcac-a7abe75d71df" providerId="AD" clId="Web-{44795E49-B02A-7B7A-008E-FDFE43398C76}" dt="2024-05-16T07:11:36.891" v="5402" actId="20577"/>
          <ac:spMkLst>
            <pc:docMk/>
            <pc:sldMk cId="1393228853" sldId="272"/>
            <ac:spMk id="4" creationId="{EDC6D035-37D1-5405-01D4-3F57611479A3}"/>
          </ac:spMkLst>
        </pc:spChg>
      </pc:sldChg>
      <pc:sldChg chg="delSp modSp">
        <pc:chgData name="Takala Silja" userId="S::silja.takala@riihimaki.fi::20c9f30c-e66b-439b-bcac-a7abe75d71df" providerId="AD" clId="Web-{44795E49-B02A-7B7A-008E-FDFE43398C76}" dt="2024-05-16T07:13:41.675" v="5595" actId="20577"/>
        <pc:sldMkLst>
          <pc:docMk/>
          <pc:sldMk cId="3727363529" sldId="273"/>
        </pc:sldMkLst>
        <pc:spChg chg="del">
          <ac:chgData name="Takala Silja" userId="S::silja.takala@riihimaki.fi::20c9f30c-e66b-439b-bcac-a7abe75d71df" providerId="AD" clId="Web-{44795E49-B02A-7B7A-008E-FDFE43398C76}" dt="2024-05-16T06:04:09.562" v="1666"/>
          <ac:spMkLst>
            <pc:docMk/>
            <pc:sldMk cId="3727363529" sldId="273"/>
            <ac:spMk id="2" creationId="{A872E27F-C5F8-C008-7338-7303096166A0}"/>
          </ac:spMkLst>
        </pc:spChg>
        <pc:spChg chg="mod">
          <ac:chgData name="Takala Silja" userId="S::silja.takala@riihimaki.fi::20c9f30c-e66b-439b-bcac-a7abe75d71df" providerId="AD" clId="Web-{44795E49-B02A-7B7A-008E-FDFE43398C76}" dt="2024-05-16T07:13:11.096" v="5564" actId="20577"/>
          <ac:spMkLst>
            <pc:docMk/>
            <pc:sldMk cId="3727363529" sldId="273"/>
            <ac:spMk id="3" creationId="{8FF1268F-041E-538E-5AAD-CC43B02F504F}"/>
          </ac:spMkLst>
        </pc:spChg>
        <pc:spChg chg="mod">
          <ac:chgData name="Takala Silja" userId="S::silja.takala@riihimaki.fi::20c9f30c-e66b-439b-bcac-a7abe75d71df" providerId="AD" clId="Web-{44795E49-B02A-7B7A-008E-FDFE43398C76}" dt="2024-05-16T07:13:41.675" v="5595" actId="20577"/>
          <ac:spMkLst>
            <pc:docMk/>
            <pc:sldMk cId="3727363529" sldId="273"/>
            <ac:spMk id="4" creationId="{46FABC30-4DED-286F-362A-E1214CCE201A}"/>
          </ac:spMkLst>
        </pc:spChg>
      </pc:sldChg>
      <pc:sldChg chg="delSp modSp">
        <pc:chgData name="Takala Silja" userId="S::silja.takala@riihimaki.fi::20c9f30c-e66b-439b-bcac-a7abe75d71df" providerId="AD" clId="Web-{44795E49-B02A-7B7A-008E-FDFE43398C76}" dt="2024-05-16T06:04:07.796" v="1665"/>
        <pc:sldMkLst>
          <pc:docMk/>
          <pc:sldMk cId="1339631070" sldId="274"/>
        </pc:sldMkLst>
        <pc:spChg chg="del">
          <ac:chgData name="Takala Silja" userId="S::silja.takala@riihimaki.fi::20c9f30c-e66b-439b-bcac-a7abe75d71df" providerId="AD" clId="Web-{44795E49-B02A-7B7A-008E-FDFE43398C76}" dt="2024-05-16T06:04:07.796" v="1665"/>
          <ac:spMkLst>
            <pc:docMk/>
            <pc:sldMk cId="1339631070" sldId="274"/>
            <ac:spMk id="2" creationId="{376DECCF-92B4-6CE5-59CE-6C72F0608850}"/>
          </ac:spMkLst>
        </pc:spChg>
        <pc:spChg chg="mod">
          <ac:chgData name="Takala Silja" userId="S::silja.takala@riihimaki.fi::20c9f30c-e66b-439b-bcac-a7abe75d71df" providerId="AD" clId="Web-{44795E49-B02A-7B7A-008E-FDFE43398C76}" dt="2024-05-16T05:18:44.509" v="204" actId="20577"/>
          <ac:spMkLst>
            <pc:docMk/>
            <pc:sldMk cId="1339631070" sldId="274"/>
            <ac:spMk id="4" creationId="{9A89F66C-CCC4-E7C6-75BE-38D0DA652455}"/>
          </ac:spMkLst>
        </pc:spChg>
      </pc:sldChg>
      <pc:sldChg chg="addSp delSp modSp new mod ord modClrScheme chgLayout">
        <pc:chgData name="Takala Silja" userId="S::silja.takala@riihimaki.fi::20c9f30c-e66b-439b-bcac-a7abe75d71df" providerId="AD" clId="Web-{44795E49-B02A-7B7A-008E-FDFE43398C76}" dt="2024-05-16T05:12:23.829" v="8" actId="14100"/>
        <pc:sldMkLst>
          <pc:docMk/>
          <pc:sldMk cId="45632284" sldId="275"/>
        </pc:sldMkLst>
        <pc:spChg chg="del">
          <ac:chgData name="Takala Silja" userId="S::silja.takala@riihimaki.fi::20c9f30c-e66b-439b-bcac-a7abe75d71df" providerId="AD" clId="Web-{44795E49-B02A-7B7A-008E-FDFE43398C76}" dt="2024-05-16T05:12:13.439" v="5"/>
          <ac:spMkLst>
            <pc:docMk/>
            <pc:sldMk cId="45632284" sldId="275"/>
            <ac:spMk id="2" creationId="{EC7EAB93-1CD7-D667-1F44-B9B0C26E8137}"/>
          </ac:spMkLst>
        </pc:spChg>
        <pc:spChg chg="del">
          <ac:chgData name="Takala Silja" userId="S::silja.takala@riihimaki.fi::20c9f30c-e66b-439b-bcac-a7abe75d71df" providerId="AD" clId="Web-{44795E49-B02A-7B7A-008E-FDFE43398C76}" dt="2024-05-16T05:12:13.439" v="5"/>
          <ac:spMkLst>
            <pc:docMk/>
            <pc:sldMk cId="45632284" sldId="275"/>
            <ac:spMk id="3" creationId="{A9CBF7F1-51A7-E559-0BBF-61C54A9C2BA6}"/>
          </ac:spMkLst>
        </pc:spChg>
        <pc:spChg chg="del">
          <ac:chgData name="Takala Silja" userId="S::silja.takala@riihimaki.fi::20c9f30c-e66b-439b-bcac-a7abe75d71df" providerId="AD" clId="Web-{44795E49-B02A-7B7A-008E-FDFE43398C76}" dt="2024-05-16T05:12:13.439" v="5"/>
          <ac:spMkLst>
            <pc:docMk/>
            <pc:sldMk cId="45632284" sldId="275"/>
            <ac:spMk id="4" creationId="{8A294C0C-08F4-BA9A-FFB4-6B935C79C8EB}"/>
          </ac:spMkLst>
        </pc:spChg>
        <pc:picChg chg="add mod">
          <ac:chgData name="Takala Silja" userId="S::silja.takala@riihimaki.fi::20c9f30c-e66b-439b-bcac-a7abe75d71df" providerId="AD" clId="Web-{44795E49-B02A-7B7A-008E-FDFE43398C76}" dt="2024-05-16T05:12:23.829" v="8" actId="14100"/>
          <ac:picMkLst>
            <pc:docMk/>
            <pc:sldMk cId="45632284" sldId="275"/>
            <ac:picMk id="5" creationId="{343E2399-129A-3383-C160-2FE311094A26}"/>
          </ac:picMkLst>
        </pc:picChg>
      </pc:sldChg>
      <pc:sldChg chg="delSp modSp new">
        <pc:chgData name="Takala Silja" userId="S::silja.takala@riihimaki.fi::20c9f30c-e66b-439b-bcac-a7abe75d71df" providerId="AD" clId="Web-{44795E49-B02A-7B7A-008E-FDFE43398C76}" dt="2024-05-16T06:04:03.937" v="1664"/>
        <pc:sldMkLst>
          <pc:docMk/>
          <pc:sldMk cId="808953478" sldId="276"/>
        </pc:sldMkLst>
        <pc:spChg chg="del">
          <ac:chgData name="Takala Silja" userId="S::silja.takala@riihimaki.fi::20c9f30c-e66b-439b-bcac-a7abe75d71df" providerId="AD" clId="Web-{44795E49-B02A-7B7A-008E-FDFE43398C76}" dt="2024-05-16T06:04:03.937" v="1664"/>
          <ac:spMkLst>
            <pc:docMk/>
            <pc:sldMk cId="808953478" sldId="276"/>
            <ac:spMk id="2" creationId="{F2CAAB92-05F0-ED6D-B25A-5A6E5156A0A8}"/>
          </ac:spMkLst>
        </pc:spChg>
        <pc:spChg chg="mod">
          <ac:chgData name="Takala Silja" userId="S::silja.takala@riihimaki.fi::20c9f30c-e66b-439b-bcac-a7abe75d71df" providerId="AD" clId="Web-{44795E49-B02A-7B7A-008E-FDFE43398C76}" dt="2024-05-16T05:56:08.927" v="1534" actId="20577"/>
          <ac:spMkLst>
            <pc:docMk/>
            <pc:sldMk cId="808953478" sldId="276"/>
            <ac:spMk id="4" creationId="{D7315C12-3B47-742C-A1D7-DC969D4DB0CD}"/>
          </ac:spMkLst>
        </pc:spChg>
      </pc:sldChg>
      <pc:sldChg chg="delSp modSp new">
        <pc:chgData name="Takala Silja" userId="S::silja.takala@riihimaki.fi::20c9f30c-e66b-439b-bcac-a7abe75d71df" providerId="AD" clId="Web-{44795E49-B02A-7B7A-008E-FDFE43398C76}" dt="2024-05-16T06:24:22.429" v="1816" actId="20577"/>
        <pc:sldMkLst>
          <pc:docMk/>
          <pc:sldMk cId="1545737059" sldId="277"/>
        </pc:sldMkLst>
        <pc:spChg chg="del">
          <ac:chgData name="Takala Silja" userId="S::silja.takala@riihimaki.fi::20c9f30c-e66b-439b-bcac-a7abe75d71df" providerId="AD" clId="Web-{44795E49-B02A-7B7A-008E-FDFE43398C76}" dt="2024-05-16T06:04:01.608" v="1663"/>
          <ac:spMkLst>
            <pc:docMk/>
            <pc:sldMk cId="1545737059" sldId="277"/>
            <ac:spMk id="2" creationId="{ABF3341F-9D3E-910F-B608-C5B40678DA0A}"/>
          </ac:spMkLst>
        </pc:spChg>
        <pc:spChg chg="mod">
          <ac:chgData name="Takala Silja" userId="S::silja.takala@riihimaki.fi::20c9f30c-e66b-439b-bcac-a7abe75d71df" providerId="AD" clId="Web-{44795E49-B02A-7B7A-008E-FDFE43398C76}" dt="2024-05-16T05:30:43.570" v="528" actId="20577"/>
          <ac:spMkLst>
            <pc:docMk/>
            <pc:sldMk cId="1545737059" sldId="277"/>
            <ac:spMk id="3" creationId="{51C911FE-1DE4-92FA-8F77-6D69DD2A4D1D}"/>
          </ac:spMkLst>
        </pc:spChg>
        <pc:spChg chg="mod">
          <ac:chgData name="Takala Silja" userId="S::silja.takala@riihimaki.fi::20c9f30c-e66b-439b-bcac-a7abe75d71df" providerId="AD" clId="Web-{44795E49-B02A-7B7A-008E-FDFE43398C76}" dt="2024-05-16T06:24:22.429" v="1816" actId="20577"/>
          <ac:spMkLst>
            <pc:docMk/>
            <pc:sldMk cId="1545737059" sldId="277"/>
            <ac:spMk id="4" creationId="{AB48CCB5-6D6F-BF06-2827-A4B06DE48D1D}"/>
          </ac:spMkLst>
        </pc:spChg>
      </pc:sldChg>
      <pc:sldChg chg="delSp modSp new">
        <pc:chgData name="Takala Silja" userId="S::silja.takala@riihimaki.fi::20c9f30c-e66b-439b-bcac-a7abe75d71df" providerId="AD" clId="Web-{44795E49-B02A-7B7A-008E-FDFE43398C76}" dt="2024-05-16T06:03:59.796" v="1662"/>
        <pc:sldMkLst>
          <pc:docMk/>
          <pc:sldMk cId="1673870991" sldId="278"/>
        </pc:sldMkLst>
        <pc:spChg chg="del">
          <ac:chgData name="Takala Silja" userId="S::silja.takala@riihimaki.fi::20c9f30c-e66b-439b-bcac-a7abe75d71df" providerId="AD" clId="Web-{44795E49-B02A-7B7A-008E-FDFE43398C76}" dt="2024-05-16T06:03:59.796" v="1662"/>
          <ac:spMkLst>
            <pc:docMk/>
            <pc:sldMk cId="1673870991" sldId="278"/>
            <ac:spMk id="2" creationId="{1DBF9946-8985-FA99-7792-E8B3B3AE095B}"/>
          </ac:spMkLst>
        </pc:spChg>
        <pc:spChg chg="mod">
          <ac:chgData name="Takala Silja" userId="S::silja.takala@riihimaki.fi::20c9f30c-e66b-439b-bcac-a7abe75d71df" providerId="AD" clId="Web-{44795E49-B02A-7B7A-008E-FDFE43398C76}" dt="2024-05-16T05:39:18.892" v="899" actId="20577"/>
          <ac:spMkLst>
            <pc:docMk/>
            <pc:sldMk cId="1673870991" sldId="278"/>
            <ac:spMk id="3" creationId="{ABFE8A08-4CA5-B661-764D-237D814378BF}"/>
          </ac:spMkLst>
        </pc:spChg>
        <pc:spChg chg="mod">
          <ac:chgData name="Takala Silja" userId="S::silja.takala@riihimaki.fi::20c9f30c-e66b-439b-bcac-a7abe75d71df" providerId="AD" clId="Web-{44795E49-B02A-7B7A-008E-FDFE43398C76}" dt="2024-05-16T05:39:50.783" v="967" actId="20577"/>
          <ac:spMkLst>
            <pc:docMk/>
            <pc:sldMk cId="1673870991" sldId="278"/>
            <ac:spMk id="4" creationId="{A8AB840D-B5A9-F99D-DAD7-8E2FE9A673E4}"/>
          </ac:spMkLst>
        </pc:spChg>
      </pc:sldChg>
      <pc:sldChg chg="delSp modSp new">
        <pc:chgData name="Takala Silja" userId="S::silja.takala@riihimaki.fi::20c9f30c-e66b-439b-bcac-a7abe75d71df" providerId="AD" clId="Web-{44795E49-B02A-7B7A-008E-FDFE43398C76}" dt="2024-05-16T06:03:57.046" v="1661"/>
        <pc:sldMkLst>
          <pc:docMk/>
          <pc:sldMk cId="685220833" sldId="279"/>
        </pc:sldMkLst>
        <pc:spChg chg="del">
          <ac:chgData name="Takala Silja" userId="S::silja.takala@riihimaki.fi::20c9f30c-e66b-439b-bcac-a7abe75d71df" providerId="AD" clId="Web-{44795E49-B02A-7B7A-008E-FDFE43398C76}" dt="2024-05-16T06:03:57.046" v="1661"/>
          <ac:spMkLst>
            <pc:docMk/>
            <pc:sldMk cId="685220833" sldId="279"/>
            <ac:spMk id="2" creationId="{C1031E28-5827-9937-620B-75E62899660A}"/>
          </ac:spMkLst>
        </pc:spChg>
        <pc:spChg chg="mod">
          <ac:chgData name="Takala Silja" userId="S::silja.takala@riihimaki.fi::20c9f30c-e66b-439b-bcac-a7abe75d71df" providerId="AD" clId="Web-{44795E49-B02A-7B7A-008E-FDFE43398C76}" dt="2024-05-16T05:54:32.926" v="1466" actId="20577"/>
          <ac:spMkLst>
            <pc:docMk/>
            <pc:sldMk cId="685220833" sldId="279"/>
            <ac:spMk id="3" creationId="{FF48561C-54B8-CE07-0655-562F3FAA9885}"/>
          </ac:spMkLst>
        </pc:spChg>
        <pc:spChg chg="mod">
          <ac:chgData name="Takala Silja" userId="S::silja.takala@riihimaki.fi::20c9f30c-e66b-439b-bcac-a7abe75d71df" providerId="AD" clId="Web-{44795E49-B02A-7B7A-008E-FDFE43398C76}" dt="2024-05-16T05:54:43.426" v="1468" actId="20577"/>
          <ac:spMkLst>
            <pc:docMk/>
            <pc:sldMk cId="685220833" sldId="279"/>
            <ac:spMk id="4" creationId="{2300D83D-B208-BE93-2A51-01EDFE6E379F}"/>
          </ac:spMkLst>
        </pc:spChg>
      </pc:sldChg>
      <pc:sldChg chg="delSp modSp new">
        <pc:chgData name="Takala Silja" userId="S::silja.takala@riihimaki.fi::20c9f30c-e66b-439b-bcac-a7abe75d71df" providerId="AD" clId="Web-{44795E49-B02A-7B7A-008E-FDFE43398C76}" dt="2024-05-16T06:08:23.410" v="1734" actId="20577"/>
        <pc:sldMkLst>
          <pc:docMk/>
          <pc:sldMk cId="83257061" sldId="280"/>
        </pc:sldMkLst>
        <pc:spChg chg="del">
          <ac:chgData name="Takala Silja" userId="S::silja.takala@riihimaki.fi::20c9f30c-e66b-439b-bcac-a7abe75d71df" providerId="AD" clId="Web-{44795E49-B02A-7B7A-008E-FDFE43398C76}" dt="2024-05-16T06:03:54.780" v="1660"/>
          <ac:spMkLst>
            <pc:docMk/>
            <pc:sldMk cId="83257061" sldId="280"/>
            <ac:spMk id="2" creationId="{16B6A819-D3FE-689E-AC50-AEAE7C13A80F}"/>
          </ac:spMkLst>
        </pc:spChg>
        <pc:spChg chg="mod">
          <ac:chgData name="Takala Silja" userId="S::silja.takala@riihimaki.fi::20c9f30c-e66b-439b-bcac-a7abe75d71df" providerId="AD" clId="Web-{44795E49-B02A-7B7A-008E-FDFE43398C76}" dt="2024-05-16T06:08:23.410" v="1734" actId="20577"/>
          <ac:spMkLst>
            <pc:docMk/>
            <pc:sldMk cId="83257061" sldId="280"/>
            <ac:spMk id="4" creationId="{169CC95B-F5D2-82A6-7932-FAF8CDF8516F}"/>
          </ac:spMkLst>
        </pc:spChg>
      </pc:sldChg>
      <pc:sldChg chg="delSp modSp new">
        <pc:chgData name="Takala Silja" userId="S::silja.takala@riihimaki.fi::20c9f30c-e66b-439b-bcac-a7abe75d71df" providerId="AD" clId="Web-{44795E49-B02A-7B7A-008E-FDFE43398C76}" dt="2024-05-16T06:25:38.337" v="1912"/>
        <pc:sldMkLst>
          <pc:docMk/>
          <pc:sldMk cId="3280126312" sldId="281"/>
        </pc:sldMkLst>
        <pc:spChg chg="del">
          <ac:chgData name="Takala Silja" userId="S::silja.takala@riihimaki.fi::20c9f30c-e66b-439b-bcac-a7abe75d71df" providerId="AD" clId="Web-{44795E49-B02A-7B7A-008E-FDFE43398C76}" dt="2024-05-16T06:25:38.337" v="1912"/>
          <ac:spMkLst>
            <pc:docMk/>
            <pc:sldMk cId="3280126312" sldId="281"/>
            <ac:spMk id="2" creationId="{00A196C0-3C59-D803-A07A-EAD5B3ED6D0E}"/>
          </ac:spMkLst>
        </pc:spChg>
        <pc:spChg chg="mod">
          <ac:chgData name="Takala Silja" userId="S::silja.takala@riihimaki.fi::20c9f30c-e66b-439b-bcac-a7abe75d71df" providerId="AD" clId="Web-{44795E49-B02A-7B7A-008E-FDFE43398C76}" dt="2024-05-16T06:25:29.134" v="1910" actId="20577"/>
          <ac:spMkLst>
            <pc:docMk/>
            <pc:sldMk cId="3280126312" sldId="281"/>
            <ac:spMk id="4" creationId="{394B5D9F-A948-B448-B5EC-EF6A5E795A25}"/>
          </ac:spMkLst>
        </pc:spChg>
      </pc:sldChg>
      <pc:sldChg chg="delSp modSp new">
        <pc:chgData name="Takala Silja" userId="S::silja.takala@riihimaki.fi::20c9f30c-e66b-439b-bcac-a7abe75d71df" providerId="AD" clId="Web-{44795E49-B02A-7B7A-008E-FDFE43398C76}" dt="2024-05-16T06:28:21.309" v="2109" actId="20577"/>
        <pc:sldMkLst>
          <pc:docMk/>
          <pc:sldMk cId="3699988815" sldId="282"/>
        </pc:sldMkLst>
        <pc:spChg chg="del">
          <ac:chgData name="Takala Silja" userId="S::silja.takala@riihimaki.fi::20c9f30c-e66b-439b-bcac-a7abe75d71df" providerId="AD" clId="Web-{44795E49-B02A-7B7A-008E-FDFE43398C76}" dt="2024-05-16T06:25:55.728" v="1913"/>
          <ac:spMkLst>
            <pc:docMk/>
            <pc:sldMk cId="3699988815" sldId="282"/>
            <ac:spMk id="2" creationId="{8742F605-9DA0-2093-E807-9AF81C31581E}"/>
          </ac:spMkLst>
        </pc:spChg>
        <pc:spChg chg="mod">
          <ac:chgData name="Takala Silja" userId="S::silja.takala@riihimaki.fi::20c9f30c-e66b-439b-bcac-a7abe75d71df" providerId="AD" clId="Web-{44795E49-B02A-7B7A-008E-FDFE43398C76}" dt="2024-05-16T06:28:16.387" v="2106" actId="20577"/>
          <ac:spMkLst>
            <pc:docMk/>
            <pc:sldMk cId="3699988815" sldId="282"/>
            <ac:spMk id="3" creationId="{80517C70-CF25-AC7B-0413-231533263D51}"/>
          </ac:spMkLst>
        </pc:spChg>
        <pc:spChg chg="mod">
          <ac:chgData name="Takala Silja" userId="S::silja.takala@riihimaki.fi::20c9f30c-e66b-439b-bcac-a7abe75d71df" providerId="AD" clId="Web-{44795E49-B02A-7B7A-008E-FDFE43398C76}" dt="2024-05-16T06:28:21.309" v="2109" actId="20577"/>
          <ac:spMkLst>
            <pc:docMk/>
            <pc:sldMk cId="3699988815" sldId="282"/>
            <ac:spMk id="4" creationId="{8B7E6FDA-2A45-8A7C-905A-4F2C459E3ED7}"/>
          </ac:spMkLst>
        </pc:spChg>
      </pc:sldChg>
      <pc:sldChg chg="delSp modSp new">
        <pc:chgData name="Takala Silja" userId="S::silja.takala@riihimaki.fi::20c9f30c-e66b-439b-bcac-a7abe75d71df" providerId="AD" clId="Web-{44795E49-B02A-7B7A-008E-FDFE43398C76}" dt="2024-05-16T06:32:40.189" v="2459" actId="20577"/>
        <pc:sldMkLst>
          <pc:docMk/>
          <pc:sldMk cId="1623561243" sldId="283"/>
        </pc:sldMkLst>
        <pc:spChg chg="del">
          <ac:chgData name="Takala Silja" userId="S::silja.takala@riihimaki.fi::20c9f30c-e66b-439b-bcac-a7abe75d71df" providerId="AD" clId="Web-{44795E49-B02A-7B7A-008E-FDFE43398C76}" dt="2024-05-16T06:28:24.496" v="2111"/>
          <ac:spMkLst>
            <pc:docMk/>
            <pc:sldMk cId="1623561243" sldId="283"/>
            <ac:spMk id="2" creationId="{0BEB91E7-4EB4-58A1-F4F4-2528989E6AB3}"/>
          </ac:spMkLst>
        </pc:spChg>
        <pc:spChg chg="mod">
          <ac:chgData name="Takala Silja" userId="S::silja.takala@riihimaki.fi::20c9f30c-e66b-439b-bcac-a7abe75d71df" providerId="AD" clId="Web-{44795E49-B02A-7B7A-008E-FDFE43398C76}" dt="2024-05-16T06:32:04.188" v="2371" actId="20577"/>
          <ac:spMkLst>
            <pc:docMk/>
            <pc:sldMk cId="1623561243" sldId="283"/>
            <ac:spMk id="3" creationId="{5AB78BE6-1046-051F-F774-BE63A0D47A15}"/>
          </ac:spMkLst>
        </pc:spChg>
        <pc:spChg chg="mod">
          <ac:chgData name="Takala Silja" userId="S::silja.takala@riihimaki.fi::20c9f30c-e66b-439b-bcac-a7abe75d71df" providerId="AD" clId="Web-{44795E49-B02A-7B7A-008E-FDFE43398C76}" dt="2024-05-16T06:32:40.189" v="2459" actId="20577"/>
          <ac:spMkLst>
            <pc:docMk/>
            <pc:sldMk cId="1623561243" sldId="283"/>
            <ac:spMk id="4" creationId="{CFCB5DC9-5242-19A4-BD1C-66D657E47B5E}"/>
          </ac:spMkLst>
        </pc:spChg>
      </pc:sldChg>
      <pc:sldChg chg="delSp modSp new">
        <pc:chgData name="Takala Silja" userId="S::silja.takala@riihimaki.fi::20c9f30c-e66b-439b-bcac-a7abe75d71df" providerId="AD" clId="Web-{44795E49-B02A-7B7A-008E-FDFE43398C76}" dt="2024-05-16T06:41:59.247" v="3231" actId="20577"/>
        <pc:sldMkLst>
          <pc:docMk/>
          <pc:sldMk cId="1405766012" sldId="284"/>
        </pc:sldMkLst>
        <pc:spChg chg="del">
          <ac:chgData name="Takala Silja" userId="S::silja.takala@riihimaki.fi::20c9f30c-e66b-439b-bcac-a7abe75d71df" providerId="AD" clId="Web-{44795E49-B02A-7B7A-008E-FDFE43398C76}" dt="2024-05-16T06:32:43.236" v="2461"/>
          <ac:spMkLst>
            <pc:docMk/>
            <pc:sldMk cId="1405766012" sldId="284"/>
            <ac:spMk id="2" creationId="{95151338-0CC4-65FD-5E0C-C838567B8EDB}"/>
          </ac:spMkLst>
        </pc:spChg>
        <pc:spChg chg="mod">
          <ac:chgData name="Takala Silja" userId="S::silja.takala@riihimaki.fi::20c9f30c-e66b-439b-bcac-a7abe75d71df" providerId="AD" clId="Web-{44795E49-B02A-7B7A-008E-FDFE43398C76}" dt="2024-05-16T06:40:02.514" v="3053" actId="20577"/>
          <ac:spMkLst>
            <pc:docMk/>
            <pc:sldMk cId="1405766012" sldId="284"/>
            <ac:spMk id="3" creationId="{476BCA80-E0A8-885E-9BC2-31545D785401}"/>
          </ac:spMkLst>
        </pc:spChg>
        <pc:spChg chg="mod">
          <ac:chgData name="Takala Silja" userId="S::silja.takala@riihimaki.fi::20c9f30c-e66b-439b-bcac-a7abe75d71df" providerId="AD" clId="Web-{44795E49-B02A-7B7A-008E-FDFE43398C76}" dt="2024-05-16T06:41:59.247" v="3231" actId="20577"/>
          <ac:spMkLst>
            <pc:docMk/>
            <pc:sldMk cId="1405766012" sldId="284"/>
            <ac:spMk id="4" creationId="{29119960-536D-79DE-A975-91957B9F82E6}"/>
          </ac:spMkLst>
        </pc:spChg>
      </pc:sldChg>
      <pc:sldChg chg="delSp modSp new">
        <pc:chgData name="Takala Silja" userId="S::silja.takala@riihimaki.fi::20c9f30c-e66b-439b-bcac-a7abe75d71df" providerId="AD" clId="Web-{44795E49-B02A-7B7A-008E-FDFE43398C76}" dt="2024-05-16T06:43:30.998" v="3426" actId="20577"/>
        <pc:sldMkLst>
          <pc:docMk/>
          <pc:sldMk cId="71760073" sldId="285"/>
        </pc:sldMkLst>
        <pc:spChg chg="del">
          <ac:chgData name="Takala Silja" userId="S::silja.takala@riihimaki.fi::20c9f30c-e66b-439b-bcac-a7abe75d71df" providerId="AD" clId="Web-{44795E49-B02A-7B7A-008E-FDFE43398C76}" dt="2024-05-16T06:42:01.856" v="3233"/>
          <ac:spMkLst>
            <pc:docMk/>
            <pc:sldMk cId="71760073" sldId="285"/>
            <ac:spMk id="2" creationId="{A470E02E-738E-A070-B560-C891D026F6F5}"/>
          </ac:spMkLst>
        </pc:spChg>
        <pc:spChg chg="mod">
          <ac:chgData name="Takala Silja" userId="S::silja.takala@riihimaki.fi::20c9f30c-e66b-439b-bcac-a7abe75d71df" providerId="AD" clId="Web-{44795E49-B02A-7B7A-008E-FDFE43398C76}" dt="2024-05-16T06:43:30.998" v="3426" actId="20577"/>
          <ac:spMkLst>
            <pc:docMk/>
            <pc:sldMk cId="71760073" sldId="285"/>
            <ac:spMk id="4" creationId="{68998296-E254-88E9-F04C-00D857DA8039}"/>
          </ac:spMkLst>
        </pc:spChg>
      </pc:sldChg>
      <pc:sldChg chg="delSp modSp new">
        <pc:chgData name="Takala Silja" userId="S::silja.takala@riihimaki.fi::20c9f30c-e66b-439b-bcac-a7abe75d71df" providerId="AD" clId="Web-{44795E49-B02A-7B7A-008E-FDFE43398C76}" dt="2024-05-16T06:46:00.048" v="3710" actId="20577"/>
        <pc:sldMkLst>
          <pc:docMk/>
          <pc:sldMk cId="1928233441" sldId="286"/>
        </pc:sldMkLst>
        <pc:spChg chg="del">
          <ac:chgData name="Takala Silja" userId="S::silja.takala@riihimaki.fi::20c9f30c-e66b-439b-bcac-a7abe75d71df" providerId="AD" clId="Web-{44795E49-B02A-7B7A-008E-FDFE43398C76}" dt="2024-05-16T06:43:34.483" v="3428"/>
          <ac:spMkLst>
            <pc:docMk/>
            <pc:sldMk cId="1928233441" sldId="286"/>
            <ac:spMk id="2" creationId="{18BDC440-E336-DA55-EF13-56FAA13545B3}"/>
          </ac:spMkLst>
        </pc:spChg>
        <pc:spChg chg="mod">
          <ac:chgData name="Takala Silja" userId="S::silja.takala@riihimaki.fi::20c9f30c-e66b-439b-bcac-a7abe75d71df" providerId="AD" clId="Web-{44795E49-B02A-7B7A-008E-FDFE43398C76}" dt="2024-05-16T06:45:56.642" v="3703" actId="20577"/>
          <ac:spMkLst>
            <pc:docMk/>
            <pc:sldMk cId="1928233441" sldId="286"/>
            <ac:spMk id="3" creationId="{C95FE8F7-A9FD-6223-AAFF-71EF5FBF757F}"/>
          </ac:spMkLst>
        </pc:spChg>
        <pc:spChg chg="mod">
          <ac:chgData name="Takala Silja" userId="S::silja.takala@riihimaki.fi::20c9f30c-e66b-439b-bcac-a7abe75d71df" providerId="AD" clId="Web-{44795E49-B02A-7B7A-008E-FDFE43398C76}" dt="2024-05-16T06:46:00.048" v="3710" actId="20577"/>
          <ac:spMkLst>
            <pc:docMk/>
            <pc:sldMk cId="1928233441" sldId="286"/>
            <ac:spMk id="4" creationId="{D6CB88AC-A3C0-A9E9-60A8-DF63FD701C05}"/>
          </ac:spMkLst>
        </pc:spChg>
      </pc:sldChg>
      <pc:sldChg chg="delSp modSp new">
        <pc:chgData name="Takala Silja" userId="S::silja.takala@riihimaki.fi::20c9f30c-e66b-439b-bcac-a7abe75d71df" providerId="AD" clId="Web-{44795E49-B02A-7B7A-008E-FDFE43398C76}" dt="2024-05-16T06:51:31.586" v="3875" actId="20577"/>
        <pc:sldMkLst>
          <pc:docMk/>
          <pc:sldMk cId="164887759" sldId="287"/>
        </pc:sldMkLst>
        <pc:spChg chg="del">
          <ac:chgData name="Takala Silja" userId="S::silja.takala@riihimaki.fi::20c9f30c-e66b-439b-bcac-a7abe75d71df" providerId="AD" clId="Web-{44795E49-B02A-7B7A-008E-FDFE43398C76}" dt="2024-05-16T06:46:06.439" v="3712"/>
          <ac:spMkLst>
            <pc:docMk/>
            <pc:sldMk cId="164887759" sldId="287"/>
            <ac:spMk id="2" creationId="{7B112CD0-5388-87A5-D845-B08FC3CB5363}"/>
          </ac:spMkLst>
        </pc:spChg>
        <pc:spChg chg="mod">
          <ac:chgData name="Takala Silja" userId="S::silja.takala@riihimaki.fi::20c9f30c-e66b-439b-bcac-a7abe75d71df" providerId="AD" clId="Web-{44795E49-B02A-7B7A-008E-FDFE43398C76}" dt="2024-05-16T06:51:31.586" v="3875" actId="20577"/>
          <ac:spMkLst>
            <pc:docMk/>
            <pc:sldMk cId="164887759" sldId="287"/>
            <ac:spMk id="4" creationId="{27744314-7CF2-E3EE-DF11-89C12A6C4557}"/>
          </ac:spMkLst>
        </pc:spChg>
      </pc:sldChg>
      <pc:sldChg chg="delSp modSp new">
        <pc:chgData name="Takala Silja" userId="S::silja.takala@riihimaki.fi::20c9f30c-e66b-439b-bcac-a7abe75d71df" providerId="AD" clId="Web-{44795E49-B02A-7B7A-008E-FDFE43398C76}" dt="2024-05-16T06:56:43.139" v="4157" actId="20577"/>
        <pc:sldMkLst>
          <pc:docMk/>
          <pc:sldMk cId="1226860725" sldId="288"/>
        </pc:sldMkLst>
        <pc:spChg chg="del">
          <ac:chgData name="Takala Silja" userId="S::silja.takala@riihimaki.fi::20c9f30c-e66b-439b-bcac-a7abe75d71df" providerId="AD" clId="Web-{44795E49-B02A-7B7A-008E-FDFE43398C76}" dt="2024-05-16T06:51:34.680" v="3877"/>
          <ac:spMkLst>
            <pc:docMk/>
            <pc:sldMk cId="1226860725" sldId="288"/>
            <ac:spMk id="2" creationId="{06268308-C15E-FD82-0567-9FA792EB67DA}"/>
          </ac:spMkLst>
        </pc:spChg>
        <pc:spChg chg="mod">
          <ac:chgData name="Takala Silja" userId="S::silja.takala@riihimaki.fi::20c9f30c-e66b-439b-bcac-a7abe75d71df" providerId="AD" clId="Web-{44795E49-B02A-7B7A-008E-FDFE43398C76}" dt="2024-05-16T06:56:43.139" v="4157" actId="20577"/>
          <ac:spMkLst>
            <pc:docMk/>
            <pc:sldMk cId="1226860725" sldId="288"/>
            <ac:spMk id="4" creationId="{E3660183-EA3C-94AE-2148-CC452F3D863B}"/>
          </ac:spMkLst>
        </pc:spChg>
      </pc:sldChg>
      <pc:sldChg chg="delSp modSp new">
        <pc:chgData name="Takala Silja" userId="S::silja.takala@riihimaki.fi::20c9f30c-e66b-439b-bcac-a7abe75d71df" providerId="AD" clId="Web-{44795E49-B02A-7B7A-008E-FDFE43398C76}" dt="2024-05-16T06:58:09.359" v="4368" actId="20577"/>
        <pc:sldMkLst>
          <pc:docMk/>
          <pc:sldMk cId="2443435224" sldId="289"/>
        </pc:sldMkLst>
        <pc:spChg chg="del">
          <ac:chgData name="Takala Silja" userId="S::silja.takala@riihimaki.fi::20c9f30c-e66b-439b-bcac-a7abe75d71df" providerId="AD" clId="Web-{44795E49-B02A-7B7A-008E-FDFE43398C76}" dt="2024-05-16T06:56:49.436" v="4159"/>
          <ac:spMkLst>
            <pc:docMk/>
            <pc:sldMk cId="2443435224" sldId="289"/>
            <ac:spMk id="2" creationId="{73ACF31E-7E0F-7FE6-FB28-2945271C0C4C}"/>
          </ac:spMkLst>
        </pc:spChg>
        <pc:spChg chg="mod">
          <ac:chgData name="Takala Silja" userId="S::silja.takala@riihimaki.fi::20c9f30c-e66b-439b-bcac-a7abe75d71df" providerId="AD" clId="Web-{44795E49-B02A-7B7A-008E-FDFE43398C76}" dt="2024-05-16T06:58:09.359" v="4368" actId="20577"/>
          <ac:spMkLst>
            <pc:docMk/>
            <pc:sldMk cId="2443435224" sldId="289"/>
            <ac:spMk id="4" creationId="{7AC0FCD2-8E06-44A0-E1A0-0E30F4861694}"/>
          </ac:spMkLst>
        </pc:spChg>
      </pc:sldChg>
      <pc:sldChg chg="delSp modSp new">
        <pc:chgData name="Takala Silja" userId="S::silja.takala@riihimaki.fi::20c9f30c-e66b-439b-bcac-a7abe75d71df" providerId="AD" clId="Web-{44795E49-B02A-7B7A-008E-FDFE43398C76}" dt="2024-05-16T07:02:21.771" v="4794" actId="20577"/>
        <pc:sldMkLst>
          <pc:docMk/>
          <pc:sldMk cId="2102877274" sldId="290"/>
        </pc:sldMkLst>
        <pc:spChg chg="del">
          <ac:chgData name="Takala Silja" userId="S::silja.takala@riihimaki.fi::20c9f30c-e66b-439b-bcac-a7abe75d71df" providerId="AD" clId="Web-{44795E49-B02A-7B7A-008E-FDFE43398C76}" dt="2024-05-16T06:58:11.734" v="4370"/>
          <ac:spMkLst>
            <pc:docMk/>
            <pc:sldMk cId="2102877274" sldId="290"/>
            <ac:spMk id="2" creationId="{1BD59A15-4F31-58C0-37DE-4E5721D66D8E}"/>
          </ac:spMkLst>
        </pc:spChg>
        <pc:spChg chg="mod">
          <ac:chgData name="Takala Silja" userId="S::silja.takala@riihimaki.fi::20c9f30c-e66b-439b-bcac-a7abe75d71df" providerId="AD" clId="Web-{44795E49-B02A-7B7A-008E-FDFE43398C76}" dt="2024-05-16T07:02:00.270" v="4783" actId="20577"/>
          <ac:spMkLst>
            <pc:docMk/>
            <pc:sldMk cId="2102877274" sldId="290"/>
            <ac:spMk id="3" creationId="{C88ADADD-E878-BBB8-683F-4D6BB5AF7DAC}"/>
          </ac:spMkLst>
        </pc:spChg>
        <pc:spChg chg="mod">
          <ac:chgData name="Takala Silja" userId="S::silja.takala@riihimaki.fi::20c9f30c-e66b-439b-bcac-a7abe75d71df" providerId="AD" clId="Web-{44795E49-B02A-7B7A-008E-FDFE43398C76}" dt="2024-05-16T07:02:21.771" v="4794" actId="20577"/>
          <ac:spMkLst>
            <pc:docMk/>
            <pc:sldMk cId="2102877274" sldId="290"/>
            <ac:spMk id="4" creationId="{E29B0037-9813-9C03-E3D1-0C2F18C300E2}"/>
          </ac:spMkLst>
        </pc:spChg>
      </pc:sldChg>
      <pc:sldChg chg="delSp modSp new">
        <pc:chgData name="Takala Silja" userId="S::silja.takala@riihimaki.fi::20c9f30c-e66b-439b-bcac-a7abe75d71df" providerId="AD" clId="Web-{44795E49-B02A-7B7A-008E-FDFE43398C76}" dt="2024-05-16T07:08:28.184" v="5123"/>
        <pc:sldMkLst>
          <pc:docMk/>
          <pc:sldMk cId="1231588873" sldId="291"/>
        </pc:sldMkLst>
        <pc:spChg chg="del">
          <ac:chgData name="Takala Silja" userId="S::silja.takala@riihimaki.fi::20c9f30c-e66b-439b-bcac-a7abe75d71df" providerId="AD" clId="Web-{44795E49-B02A-7B7A-008E-FDFE43398C76}" dt="2024-05-16T07:08:28.184" v="5123"/>
          <ac:spMkLst>
            <pc:docMk/>
            <pc:sldMk cId="1231588873" sldId="291"/>
            <ac:spMk id="2" creationId="{4A5DEC3A-9911-CCDA-04BF-7DDAA30FD8CF}"/>
          </ac:spMkLst>
        </pc:spChg>
        <pc:spChg chg="mod">
          <ac:chgData name="Takala Silja" userId="S::silja.takala@riihimaki.fi::20c9f30c-e66b-439b-bcac-a7abe75d71df" providerId="AD" clId="Web-{44795E49-B02A-7B7A-008E-FDFE43398C76}" dt="2024-05-16T07:07:27.605" v="5120" actId="20577"/>
          <ac:spMkLst>
            <pc:docMk/>
            <pc:sldMk cId="1231588873" sldId="291"/>
            <ac:spMk id="4" creationId="{70685700-6023-D918-F37C-1723FE706A0B}"/>
          </ac:spMkLst>
        </pc:spChg>
      </pc:sldChg>
      <pc:sldChg chg="delSp modSp new">
        <pc:chgData name="Takala Silja" userId="S::silja.takala@riihimaki.fi::20c9f30c-e66b-439b-bcac-a7abe75d71df" providerId="AD" clId="Web-{44795E49-B02A-7B7A-008E-FDFE43398C76}" dt="2024-05-16T07:09:39.451" v="5354" actId="20577"/>
        <pc:sldMkLst>
          <pc:docMk/>
          <pc:sldMk cId="3475692456" sldId="292"/>
        </pc:sldMkLst>
        <pc:spChg chg="del">
          <ac:chgData name="Takala Silja" userId="S::silja.takala@riihimaki.fi::20c9f30c-e66b-439b-bcac-a7abe75d71df" providerId="AD" clId="Web-{44795E49-B02A-7B7A-008E-FDFE43398C76}" dt="2024-05-16T07:08:20.574" v="5122"/>
          <ac:spMkLst>
            <pc:docMk/>
            <pc:sldMk cId="3475692456" sldId="292"/>
            <ac:spMk id="2" creationId="{8DFEED36-A58C-6494-17AA-69EEB0B979E5}"/>
          </ac:spMkLst>
        </pc:spChg>
        <pc:spChg chg="mod">
          <ac:chgData name="Takala Silja" userId="S::silja.takala@riihimaki.fi::20c9f30c-e66b-439b-bcac-a7abe75d71df" providerId="AD" clId="Web-{44795E49-B02A-7B7A-008E-FDFE43398C76}" dt="2024-05-16T07:09:39.451" v="5354" actId="20577"/>
          <ac:spMkLst>
            <pc:docMk/>
            <pc:sldMk cId="3475692456" sldId="292"/>
            <ac:spMk id="4" creationId="{C230B0AA-52C8-09EF-1E39-7919957CFA8C}"/>
          </ac:spMkLst>
        </pc:spChg>
      </pc:sldChg>
      <pc:sldChg chg="delSp modSp new">
        <pc:chgData name="Takala Silja" userId="S::silja.takala@riihimaki.fi::20c9f30c-e66b-439b-bcac-a7abe75d71df" providerId="AD" clId="Web-{44795E49-B02A-7B7A-008E-FDFE43398C76}" dt="2024-05-16T07:16:06.865" v="5816" actId="20577"/>
        <pc:sldMkLst>
          <pc:docMk/>
          <pc:sldMk cId="116787497" sldId="293"/>
        </pc:sldMkLst>
        <pc:spChg chg="del">
          <ac:chgData name="Takala Silja" userId="S::silja.takala@riihimaki.fi::20c9f30c-e66b-439b-bcac-a7abe75d71df" providerId="AD" clId="Web-{44795E49-B02A-7B7A-008E-FDFE43398C76}" dt="2024-05-16T07:14:02.675" v="5596"/>
          <ac:spMkLst>
            <pc:docMk/>
            <pc:sldMk cId="116787497" sldId="293"/>
            <ac:spMk id="2" creationId="{F6CF04FE-94C8-9CCE-D698-F7BAA5AE036C}"/>
          </ac:spMkLst>
        </pc:spChg>
        <pc:spChg chg="mod">
          <ac:chgData name="Takala Silja" userId="S::silja.takala@riihimaki.fi::20c9f30c-e66b-439b-bcac-a7abe75d71df" providerId="AD" clId="Web-{44795E49-B02A-7B7A-008E-FDFE43398C76}" dt="2024-05-16T07:16:06.865" v="5816" actId="20577"/>
          <ac:spMkLst>
            <pc:docMk/>
            <pc:sldMk cId="116787497" sldId="293"/>
            <ac:spMk id="4" creationId="{2B5C8D17-CC0B-6C59-C6E0-2EFE1D7A6B23}"/>
          </ac:spMkLst>
        </pc:spChg>
      </pc:sldChg>
      <pc:sldChg chg="delSp modSp new">
        <pc:chgData name="Takala Silja" userId="S::silja.takala@riihimaki.fi::20c9f30c-e66b-439b-bcac-a7abe75d71df" providerId="AD" clId="Web-{44795E49-B02A-7B7A-008E-FDFE43398C76}" dt="2024-05-16T07:19:07.228" v="6245" actId="20577"/>
        <pc:sldMkLst>
          <pc:docMk/>
          <pc:sldMk cId="399106322" sldId="294"/>
        </pc:sldMkLst>
        <pc:spChg chg="del">
          <ac:chgData name="Takala Silja" userId="S::silja.takala@riihimaki.fi::20c9f30c-e66b-439b-bcac-a7abe75d71df" providerId="AD" clId="Web-{44795E49-B02A-7B7A-008E-FDFE43398C76}" dt="2024-05-16T07:16:09.474" v="5818"/>
          <ac:spMkLst>
            <pc:docMk/>
            <pc:sldMk cId="399106322" sldId="294"/>
            <ac:spMk id="2" creationId="{461E85DF-3FE4-BA0F-627F-1105F2A51759}"/>
          </ac:spMkLst>
        </pc:spChg>
        <pc:spChg chg="mod">
          <ac:chgData name="Takala Silja" userId="S::silja.takala@riihimaki.fi::20c9f30c-e66b-439b-bcac-a7abe75d71df" providerId="AD" clId="Web-{44795E49-B02A-7B7A-008E-FDFE43398C76}" dt="2024-05-16T07:19:03.025" v="6244" actId="20577"/>
          <ac:spMkLst>
            <pc:docMk/>
            <pc:sldMk cId="399106322" sldId="294"/>
            <ac:spMk id="3" creationId="{ED205542-1A19-6637-263E-4975AE23F6AB}"/>
          </ac:spMkLst>
        </pc:spChg>
        <pc:spChg chg="mod">
          <ac:chgData name="Takala Silja" userId="S::silja.takala@riihimaki.fi::20c9f30c-e66b-439b-bcac-a7abe75d71df" providerId="AD" clId="Web-{44795E49-B02A-7B7A-008E-FDFE43398C76}" dt="2024-05-16T07:19:07.228" v="6245" actId="20577"/>
          <ac:spMkLst>
            <pc:docMk/>
            <pc:sldMk cId="399106322" sldId="294"/>
            <ac:spMk id="4" creationId="{23DBEEC2-6349-5AF4-C419-E1E1246D3478}"/>
          </ac:spMkLst>
        </pc:spChg>
      </pc:sldChg>
      <pc:sldChg chg="delSp modSp new">
        <pc:chgData name="Takala Silja" userId="S::silja.takala@riihimaki.fi::20c9f30c-e66b-439b-bcac-a7abe75d71df" providerId="AD" clId="Web-{44795E49-B02A-7B7A-008E-FDFE43398C76}" dt="2024-05-16T07:29:26.053" v="7228" actId="20577"/>
        <pc:sldMkLst>
          <pc:docMk/>
          <pc:sldMk cId="1988763804" sldId="295"/>
        </pc:sldMkLst>
        <pc:spChg chg="del">
          <ac:chgData name="Takala Silja" userId="S::silja.takala@riihimaki.fi::20c9f30c-e66b-439b-bcac-a7abe75d71df" providerId="AD" clId="Web-{44795E49-B02A-7B7A-008E-FDFE43398C76}" dt="2024-05-16T07:22:08.325" v="6523"/>
          <ac:spMkLst>
            <pc:docMk/>
            <pc:sldMk cId="1988763804" sldId="295"/>
            <ac:spMk id="2" creationId="{D00942B7-1461-387B-B067-85F1016107A2}"/>
          </ac:spMkLst>
        </pc:spChg>
        <pc:spChg chg="mod">
          <ac:chgData name="Takala Silja" userId="S::silja.takala@riihimaki.fi::20c9f30c-e66b-439b-bcac-a7abe75d71df" providerId="AD" clId="Web-{44795E49-B02A-7B7A-008E-FDFE43398C76}" dt="2024-05-16T07:26:30.705" v="6830" actId="20577"/>
          <ac:spMkLst>
            <pc:docMk/>
            <pc:sldMk cId="1988763804" sldId="295"/>
            <ac:spMk id="3" creationId="{C2DFA674-47ED-483D-116F-A129678EF6ED}"/>
          </ac:spMkLst>
        </pc:spChg>
        <pc:spChg chg="mod">
          <ac:chgData name="Takala Silja" userId="S::silja.takala@riihimaki.fi::20c9f30c-e66b-439b-bcac-a7abe75d71df" providerId="AD" clId="Web-{44795E49-B02A-7B7A-008E-FDFE43398C76}" dt="2024-05-16T07:29:26.053" v="7228" actId="20577"/>
          <ac:spMkLst>
            <pc:docMk/>
            <pc:sldMk cId="1988763804" sldId="295"/>
            <ac:spMk id="4" creationId="{3E62C83F-C324-1ECA-39AA-98930949E70F}"/>
          </ac:spMkLst>
        </pc:spChg>
      </pc:sldChg>
      <pc:sldChg chg="modSp new">
        <pc:chgData name="Takala Silja" userId="S::silja.takala@riihimaki.fi::20c9f30c-e66b-439b-bcac-a7abe75d71df" providerId="AD" clId="Web-{44795E49-B02A-7B7A-008E-FDFE43398C76}" dt="2024-05-16T07:29:01.536" v="7196" actId="20577"/>
        <pc:sldMkLst>
          <pc:docMk/>
          <pc:sldMk cId="2232886676" sldId="296"/>
        </pc:sldMkLst>
        <pc:spChg chg="mod">
          <ac:chgData name="Takala Silja" userId="S::silja.takala@riihimaki.fi::20c9f30c-e66b-439b-bcac-a7abe75d71df" providerId="AD" clId="Web-{44795E49-B02A-7B7A-008E-FDFE43398C76}" dt="2024-05-16T07:28:48.208" v="7193" actId="20577"/>
          <ac:spMkLst>
            <pc:docMk/>
            <pc:sldMk cId="2232886676" sldId="296"/>
            <ac:spMk id="3" creationId="{38AE078A-F26B-85B6-0793-5A98EF498D6A}"/>
          </ac:spMkLst>
        </pc:spChg>
        <pc:spChg chg="mod">
          <ac:chgData name="Takala Silja" userId="S::silja.takala@riihimaki.fi::20c9f30c-e66b-439b-bcac-a7abe75d71df" providerId="AD" clId="Web-{44795E49-B02A-7B7A-008E-FDFE43398C76}" dt="2024-05-16T07:29:01.536" v="7196" actId="20577"/>
          <ac:spMkLst>
            <pc:docMk/>
            <pc:sldMk cId="2232886676" sldId="296"/>
            <ac:spMk id="4" creationId="{281E0B1F-21A9-0D54-0BC4-7EB79E240587}"/>
          </ac:spMkLst>
        </pc:spChg>
      </pc:sldChg>
    </pc:docChg>
  </pc:docChgLst>
  <pc:docChgLst>
    <pc:chgData name="Takala Silja" userId="S::silja.takala@riihimaki.fi::20c9f30c-e66b-439b-bcac-a7abe75d71df" providerId="AD" clId="Web-{F294E752-4503-8009-F4D5-110C75608C2D}"/>
    <pc:docChg chg="addSld delSld modSld">
      <pc:chgData name="Takala Silja" userId="S::silja.takala@riihimaki.fi::20c9f30c-e66b-439b-bcac-a7abe75d71df" providerId="AD" clId="Web-{F294E752-4503-8009-F4D5-110C75608C2D}" dt="2024-05-15T09:42:16.419" v="2933"/>
      <pc:docMkLst>
        <pc:docMk/>
      </pc:docMkLst>
      <pc:sldChg chg="del">
        <pc:chgData name="Takala Silja" userId="S::silja.takala@riihimaki.fi::20c9f30c-e66b-439b-bcac-a7abe75d71df" providerId="AD" clId="Web-{F294E752-4503-8009-F4D5-110C75608C2D}" dt="2024-05-15T07:16:48.908" v="0"/>
        <pc:sldMkLst>
          <pc:docMk/>
          <pc:sldMk cId="3822878360" sldId="257"/>
        </pc:sldMkLst>
      </pc:sldChg>
      <pc:sldChg chg="delSp modSp new">
        <pc:chgData name="Takala Silja" userId="S::silja.takala@riihimaki.fi::20c9f30c-e66b-439b-bcac-a7abe75d71df" providerId="AD" clId="Web-{F294E752-4503-8009-F4D5-110C75608C2D}" dt="2024-05-15T07:57:40.622" v="152" actId="20577"/>
        <pc:sldMkLst>
          <pc:docMk/>
          <pc:sldMk cId="4169521529" sldId="257"/>
        </pc:sldMkLst>
        <pc:spChg chg="del">
          <ac:chgData name="Takala Silja" userId="S::silja.takala@riihimaki.fi::20c9f30c-e66b-439b-bcac-a7abe75d71df" providerId="AD" clId="Web-{F294E752-4503-8009-F4D5-110C75608C2D}" dt="2024-05-15T07:17:11.940" v="3"/>
          <ac:spMkLst>
            <pc:docMk/>
            <pc:sldMk cId="4169521529" sldId="257"/>
            <ac:spMk id="2" creationId="{0E033FCF-1BC3-77F6-9C43-314F1124BB52}"/>
          </ac:spMkLst>
        </pc:spChg>
        <pc:spChg chg="mod">
          <ac:chgData name="Takala Silja" userId="S::silja.takala@riihimaki.fi::20c9f30c-e66b-439b-bcac-a7abe75d71df" providerId="AD" clId="Web-{F294E752-4503-8009-F4D5-110C75608C2D}" dt="2024-05-15T07:56:50.387" v="125" actId="20577"/>
          <ac:spMkLst>
            <pc:docMk/>
            <pc:sldMk cId="4169521529" sldId="257"/>
            <ac:spMk id="3" creationId="{DB0081A2-900C-335E-63C1-5E23053818A3}"/>
          </ac:spMkLst>
        </pc:spChg>
        <pc:spChg chg="mod">
          <ac:chgData name="Takala Silja" userId="S::silja.takala@riihimaki.fi::20c9f30c-e66b-439b-bcac-a7abe75d71df" providerId="AD" clId="Web-{F294E752-4503-8009-F4D5-110C75608C2D}" dt="2024-05-15T07:57:40.622" v="152" actId="20577"/>
          <ac:spMkLst>
            <pc:docMk/>
            <pc:sldMk cId="4169521529" sldId="257"/>
            <ac:spMk id="4" creationId="{D5463078-C857-01F9-AD63-118B1A861A5B}"/>
          </ac:spMkLst>
        </pc:spChg>
      </pc:sldChg>
      <pc:sldChg chg="modSp new">
        <pc:chgData name="Takala Silja" userId="S::silja.takala@riihimaki.fi::20c9f30c-e66b-439b-bcac-a7abe75d71df" providerId="AD" clId="Web-{F294E752-4503-8009-F4D5-110C75608C2D}" dt="2024-05-15T08:03:55.004" v="276" actId="20577"/>
        <pc:sldMkLst>
          <pc:docMk/>
          <pc:sldMk cId="485203225" sldId="258"/>
        </pc:sldMkLst>
        <pc:spChg chg="mod">
          <ac:chgData name="Takala Silja" userId="S::silja.takala@riihimaki.fi::20c9f30c-e66b-439b-bcac-a7abe75d71df" providerId="AD" clId="Web-{F294E752-4503-8009-F4D5-110C75608C2D}" dt="2024-05-15T08:03:10.644" v="265" actId="20577"/>
          <ac:spMkLst>
            <pc:docMk/>
            <pc:sldMk cId="485203225" sldId="258"/>
            <ac:spMk id="3" creationId="{36D2DD2F-423D-6040-8833-F15E2A9490F5}"/>
          </ac:spMkLst>
        </pc:spChg>
        <pc:spChg chg="mod">
          <ac:chgData name="Takala Silja" userId="S::silja.takala@riihimaki.fi::20c9f30c-e66b-439b-bcac-a7abe75d71df" providerId="AD" clId="Web-{F294E752-4503-8009-F4D5-110C75608C2D}" dt="2024-05-15T08:03:55.004" v="276" actId="20577"/>
          <ac:spMkLst>
            <pc:docMk/>
            <pc:sldMk cId="485203225" sldId="258"/>
            <ac:spMk id="4" creationId="{8D36E2AD-3CA1-F93C-14D5-DD40476A86A8}"/>
          </ac:spMkLst>
        </pc:spChg>
      </pc:sldChg>
      <pc:sldChg chg="del">
        <pc:chgData name="Takala Silja" userId="S::silja.takala@riihimaki.fi::20c9f30c-e66b-439b-bcac-a7abe75d71df" providerId="AD" clId="Web-{F294E752-4503-8009-F4D5-110C75608C2D}" dt="2024-05-15T07:16:49.658" v="1"/>
        <pc:sldMkLst>
          <pc:docMk/>
          <pc:sldMk cId="3104096682" sldId="258"/>
        </pc:sldMkLst>
      </pc:sldChg>
      <pc:sldChg chg="modSp new">
        <pc:chgData name="Takala Silja" userId="S::silja.takala@riihimaki.fi::20c9f30c-e66b-439b-bcac-a7abe75d71df" providerId="AD" clId="Web-{F294E752-4503-8009-F4D5-110C75608C2D}" dt="2024-05-15T08:05:58.882" v="340" actId="20577"/>
        <pc:sldMkLst>
          <pc:docMk/>
          <pc:sldMk cId="3872435122" sldId="259"/>
        </pc:sldMkLst>
        <pc:spChg chg="mod">
          <ac:chgData name="Takala Silja" userId="S::silja.takala@riihimaki.fi::20c9f30c-e66b-439b-bcac-a7abe75d71df" providerId="AD" clId="Web-{F294E752-4503-8009-F4D5-110C75608C2D}" dt="2024-05-15T08:05:58.882" v="340" actId="20577"/>
          <ac:spMkLst>
            <pc:docMk/>
            <pc:sldMk cId="3872435122" sldId="259"/>
            <ac:spMk id="4" creationId="{D3C1EDA0-1ACA-B35A-8ADE-BD4AD49C76D7}"/>
          </ac:spMkLst>
        </pc:spChg>
      </pc:sldChg>
      <pc:sldChg chg="modSp new">
        <pc:chgData name="Takala Silja" userId="S::silja.takala@riihimaki.fi::20c9f30c-e66b-439b-bcac-a7abe75d71df" providerId="AD" clId="Web-{F294E752-4503-8009-F4D5-110C75608C2D}" dt="2024-05-15T08:08:47.994" v="410" actId="20577"/>
        <pc:sldMkLst>
          <pc:docMk/>
          <pc:sldMk cId="2269904994" sldId="260"/>
        </pc:sldMkLst>
        <pc:spChg chg="mod">
          <ac:chgData name="Takala Silja" userId="S::silja.takala@riihimaki.fi::20c9f30c-e66b-439b-bcac-a7abe75d71df" providerId="AD" clId="Web-{F294E752-4503-8009-F4D5-110C75608C2D}" dt="2024-05-15T08:08:47.994" v="410" actId="20577"/>
          <ac:spMkLst>
            <pc:docMk/>
            <pc:sldMk cId="2269904994" sldId="260"/>
            <ac:spMk id="4" creationId="{CDB0DD1C-631A-64BC-2C57-B5E125694841}"/>
          </ac:spMkLst>
        </pc:spChg>
      </pc:sldChg>
      <pc:sldChg chg="modSp new">
        <pc:chgData name="Takala Silja" userId="S::silja.takala@riihimaki.fi::20c9f30c-e66b-439b-bcac-a7abe75d71df" providerId="AD" clId="Web-{F294E752-4503-8009-F4D5-110C75608C2D}" dt="2024-05-15T09:08:59.328" v="1922" actId="20577"/>
        <pc:sldMkLst>
          <pc:docMk/>
          <pc:sldMk cId="1986145243" sldId="261"/>
        </pc:sldMkLst>
        <pc:spChg chg="mod">
          <ac:chgData name="Takala Silja" userId="S::silja.takala@riihimaki.fi::20c9f30c-e66b-439b-bcac-a7abe75d71df" providerId="AD" clId="Web-{F294E752-4503-8009-F4D5-110C75608C2D}" dt="2024-05-15T09:08:59.328" v="1922" actId="20577"/>
          <ac:spMkLst>
            <pc:docMk/>
            <pc:sldMk cId="1986145243" sldId="261"/>
            <ac:spMk id="4" creationId="{F5661D47-6F1B-CF80-7CD2-43845EBFEF0E}"/>
          </ac:spMkLst>
        </pc:spChg>
      </pc:sldChg>
      <pc:sldChg chg="modSp new">
        <pc:chgData name="Takala Silja" userId="S::silja.takala@riihimaki.fi::20c9f30c-e66b-439b-bcac-a7abe75d71df" providerId="AD" clId="Web-{F294E752-4503-8009-F4D5-110C75608C2D}" dt="2024-05-15T08:40:43.764" v="900" actId="20577"/>
        <pc:sldMkLst>
          <pc:docMk/>
          <pc:sldMk cId="2170691771" sldId="262"/>
        </pc:sldMkLst>
        <pc:spChg chg="mod">
          <ac:chgData name="Takala Silja" userId="S::silja.takala@riihimaki.fi::20c9f30c-e66b-439b-bcac-a7abe75d71df" providerId="AD" clId="Web-{F294E752-4503-8009-F4D5-110C75608C2D}" dt="2024-05-15T08:20:21.867" v="747" actId="20577"/>
          <ac:spMkLst>
            <pc:docMk/>
            <pc:sldMk cId="2170691771" sldId="262"/>
            <ac:spMk id="3" creationId="{D2252A1F-2638-1E95-1985-F74D057164E1}"/>
          </ac:spMkLst>
        </pc:spChg>
        <pc:spChg chg="mod">
          <ac:chgData name="Takala Silja" userId="S::silja.takala@riihimaki.fi::20c9f30c-e66b-439b-bcac-a7abe75d71df" providerId="AD" clId="Web-{F294E752-4503-8009-F4D5-110C75608C2D}" dt="2024-05-15T08:40:43.764" v="900" actId="20577"/>
          <ac:spMkLst>
            <pc:docMk/>
            <pc:sldMk cId="2170691771" sldId="262"/>
            <ac:spMk id="4" creationId="{EDE2E210-6E45-3C7D-AE81-30D4DE22D34F}"/>
          </ac:spMkLst>
        </pc:spChg>
      </pc:sldChg>
      <pc:sldChg chg="modSp new">
        <pc:chgData name="Takala Silja" userId="S::silja.takala@riihimaki.fi::20c9f30c-e66b-439b-bcac-a7abe75d71df" providerId="AD" clId="Web-{F294E752-4503-8009-F4D5-110C75608C2D}" dt="2024-05-15T08:40:23.889" v="888" actId="20577"/>
        <pc:sldMkLst>
          <pc:docMk/>
          <pc:sldMk cId="2556130453" sldId="263"/>
        </pc:sldMkLst>
        <pc:spChg chg="mod">
          <ac:chgData name="Takala Silja" userId="S::silja.takala@riihimaki.fi::20c9f30c-e66b-439b-bcac-a7abe75d71df" providerId="AD" clId="Web-{F294E752-4503-8009-F4D5-110C75608C2D}" dt="2024-05-15T08:27:26.093" v="867" actId="20577"/>
          <ac:spMkLst>
            <pc:docMk/>
            <pc:sldMk cId="2556130453" sldId="263"/>
            <ac:spMk id="3" creationId="{9E7173EB-517B-3258-936B-15936D1F47AE}"/>
          </ac:spMkLst>
        </pc:spChg>
        <pc:spChg chg="mod">
          <ac:chgData name="Takala Silja" userId="S::silja.takala@riihimaki.fi::20c9f30c-e66b-439b-bcac-a7abe75d71df" providerId="AD" clId="Web-{F294E752-4503-8009-F4D5-110C75608C2D}" dt="2024-05-15T08:40:23.889" v="888" actId="20577"/>
          <ac:spMkLst>
            <pc:docMk/>
            <pc:sldMk cId="2556130453" sldId="263"/>
            <ac:spMk id="4" creationId="{3E9E99F3-F6F9-09FF-E7AF-CC819BCF0E31}"/>
          </ac:spMkLst>
        </pc:spChg>
      </pc:sldChg>
      <pc:sldChg chg="modSp new">
        <pc:chgData name="Takala Silja" userId="S::silja.takala@riihimaki.fi::20c9f30c-e66b-439b-bcac-a7abe75d71df" providerId="AD" clId="Web-{F294E752-4503-8009-F4D5-110C75608C2D}" dt="2024-05-15T08:46:33.318" v="1075" actId="20577"/>
        <pc:sldMkLst>
          <pc:docMk/>
          <pc:sldMk cId="1214487516" sldId="264"/>
        </pc:sldMkLst>
        <pc:spChg chg="mod">
          <ac:chgData name="Takala Silja" userId="S::silja.takala@riihimaki.fi::20c9f30c-e66b-439b-bcac-a7abe75d71df" providerId="AD" clId="Web-{F294E752-4503-8009-F4D5-110C75608C2D}" dt="2024-05-15T08:46:33.318" v="1075" actId="20577"/>
          <ac:spMkLst>
            <pc:docMk/>
            <pc:sldMk cId="1214487516" sldId="264"/>
            <ac:spMk id="4" creationId="{D8B9F003-FA67-408E-201C-2D7204DC8CA0}"/>
          </ac:spMkLst>
        </pc:spChg>
      </pc:sldChg>
      <pc:sldChg chg="new del">
        <pc:chgData name="Takala Silja" userId="S::silja.takala@riihimaki.fi::20c9f30c-e66b-439b-bcac-a7abe75d71df" providerId="AD" clId="Web-{F294E752-4503-8009-F4D5-110C75608C2D}" dt="2024-05-15T08:41:50.813" v="902"/>
        <pc:sldMkLst>
          <pc:docMk/>
          <pc:sldMk cId="3427407572" sldId="264"/>
        </pc:sldMkLst>
      </pc:sldChg>
      <pc:sldChg chg="modSp new">
        <pc:chgData name="Takala Silja" userId="S::silja.takala@riihimaki.fi::20c9f30c-e66b-439b-bcac-a7abe75d71df" providerId="AD" clId="Web-{F294E752-4503-8009-F4D5-110C75608C2D}" dt="2024-05-15T08:52:25.043" v="1238" actId="20577"/>
        <pc:sldMkLst>
          <pc:docMk/>
          <pc:sldMk cId="293107890" sldId="265"/>
        </pc:sldMkLst>
        <pc:spChg chg="mod">
          <ac:chgData name="Takala Silja" userId="S::silja.takala@riihimaki.fi::20c9f30c-e66b-439b-bcac-a7abe75d71df" providerId="AD" clId="Web-{F294E752-4503-8009-F4D5-110C75608C2D}" dt="2024-05-15T08:52:25.043" v="1238" actId="20577"/>
          <ac:spMkLst>
            <pc:docMk/>
            <pc:sldMk cId="293107890" sldId="265"/>
            <ac:spMk id="4" creationId="{8FE6A8C8-8663-4435-6C40-F9C33E12AD9A}"/>
          </ac:spMkLst>
        </pc:spChg>
      </pc:sldChg>
      <pc:sldChg chg="modSp new">
        <pc:chgData name="Takala Silja" userId="S::silja.takala@riihimaki.fi::20c9f30c-e66b-439b-bcac-a7abe75d71df" providerId="AD" clId="Web-{F294E752-4503-8009-F4D5-110C75608C2D}" dt="2024-05-15T09:03:41.869" v="1504" actId="20577"/>
        <pc:sldMkLst>
          <pc:docMk/>
          <pc:sldMk cId="1062830644" sldId="266"/>
        </pc:sldMkLst>
        <pc:spChg chg="mod">
          <ac:chgData name="Takala Silja" userId="S::silja.takala@riihimaki.fi::20c9f30c-e66b-439b-bcac-a7abe75d71df" providerId="AD" clId="Web-{F294E752-4503-8009-F4D5-110C75608C2D}" dt="2024-05-15T09:03:37.056" v="1501" actId="20577"/>
          <ac:spMkLst>
            <pc:docMk/>
            <pc:sldMk cId="1062830644" sldId="266"/>
            <ac:spMk id="3" creationId="{1D48C3B8-AF3D-1EDF-A14E-CEA5751557D8}"/>
          </ac:spMkLst>
        </pc:spChg>
        <pc:spChg chg="mod">
          <ac:chgData name="Takala Silja" userId="S::silja.takala@riihimaki.fi::20c9f30c-e66b-439b-bcac-a7abe75d71df" providerId="AD" clId="Web-{F294E752-4503-8009-F4D5-110C75608C2D}" dt="2024-05-15T09:03:41.869" v="1504" actId="20577"/>
          <ac:spMkLst>
            <pc:docMk/>
            <pc:sldMk cId="1062830644" sldId="266"/>
            <ac:spMk id="4" creationId="{A16D558E-B718-E38F-F749-B50708E479CB}"/>
          </ac:spMkLst>
        </pc:spChg>
      </pc:sldChg>
      <pc:sldChg chg="modSp new">
        <pc:chgData name="Takala Silja" userId="S::silja.takala@riihimaki.fi::20c9f30c-e66b-439b-bcac-a7abe75d71df" providerId="AD" clId="Web-{F294E752-4503-8009-F4D5-110C75608C2D}" dt="2024-05-15T09:06:05.903" v="1631" actId="20577"/>
        <pc:sldMkLst>
          <pc:docMk/>
          <pc:sldMk cId="70903856" sldId="267"/>
        </pc:sldMkLst>
        <pc:spChg chg="mod">
          <ac:chgData name="Takala Silja" userId="S::silja.takala@riihimaki.fi::20c9f30c-e66b-439b-bcac-a7abe75d71df" providerId="AD" clId="Web-{F294E752-4503-8009-F4D5-110C75608C2D}" dt="2024-05-15T09:06:05.903" v="1631" actId="20577"/>
          <ac:spMkLst>
            <pc:docMk/>
            <pc:sldMk cId="70903856" sldId="267"/>
            <ac:spMk id="4" creationId="{8950769B-3EDA-58C1-1FF9-248C3E5766CA}"/>
          </ac:spMkLst>
        </pc:spChg>
      </pc:sldChg>
      <pc:sldChg chg="modSp new">
        <pc:chgData name="Takala Silja" userId="S::silja.takala@riihimaki.fi::20c9f30c-e66b-439b-bcac-a7abe75d71df" providerId="AD" clId="Web-{F294E752-4503-8009-F4D5-110C75608C2D}" dt="2024-05-15T09:07:36.576" v="1795" actId="20577"/>
        <pc:sldMkLst>
          <pc:docMk/>
          <pc:sldMk cId="729237187" sldId="268"/>
        </pc:sldMkLst>
        <pc:spChg chg="mod">
          <ac:chgData name="Takala Silja" userId="S::silja.takala@riihimaki.fi::20c9f30c-e66b-439b-bcac-a7abe75d71df" providerId="AD" clId="Web-{F294E752-4503-8009-F4D5-110C75608C2D}" dt="2024-05-15T09:07:36.576" v="1795" actId="20577"/>
          <ac:spMkLst>
            <pc:docMk/>
            <pc:sldMk cId="729237187" sldId="268"/>
            <ac:spMk id="4" creationId="{16B6BEA5-D064-1879-0AB0-D863F653E447}"/>
          </ac:spMkLst>
        </pc:spChg>
      </pc:sldChg>
      <pc:sldChg chg="modSp new">
        <pc:chgData name="Takala Silja" userId="S::silja.takala@riihimaki.fi::20c9f30c-e66b-439b-bcac-a7abe75d71df" providerId="AD" clId="Web-{F294E752-4503-8009-F4D5-110C75608C2D}" dt="2024-05-15T09:09:32.953" v="1943" actId="20577"/>
        <pc:sldMkLst>
          <pc:docMk/>
          <pc:sldMk cId="999824785" sldId="269"/>
        </pc:sldMkLst>
        <pc:spChg chg="mod">
          <ac:chgData name="Takala Silja" userId="S::silja.takala@riihimaki.fi::20c9f30c-e66b-439b-bcac-a7abe75d71df" providerId="AD" clId="Web-{F294E752-4503-8009-F4D5-110C75608C2D}" dt="2024-05-15T09:09:32.953" v="1943" actId="20577"/>
          <ac:spMkLst>
            <pc:docMk/>
            <pc:sldMk cId="999824785" sldId="269"/>
            <ac:spMk id="4" creationId="{C17B51FC-ACC9-3EFA-36C6-78EE0AAD944A}"/>
          </ac:spMkLst>
        </pc:spChg>
      </pc:sldChg>
      <pc:sldChg chg="modSp new">
        <pc:chgData name="Takala Silja" userId="S::silja.takala@riihimaki.fi::20c9f30c-e66b-439b-bcac-a7abe75d71df" providerId="AD" clId="Web-{F294E752-4503-8009-F4D5-110C75608C2D}" dt="2024-05-15T09:12:48.988" v="2278" actId="20577"/>
        <pc:sldMkLst>
          <pc:docMk/>
          <pc:sldMk cId="503641655" sldId="270"/>
        </pc:sldMkLst>
        <pc:spChg chg="mod">
          <ac:chgData name="Takala Silja" userId="S::silja.takala@riihimaki.fi::20c9f30c-e66b-439b-bcac-a7abe75d71df" providerId="AD" clId="Web-{F294E752-4503-8009-F4D5-110C75608C2D}" dt="2024-05-15T09:12:45.223" v="2271" actId="20577"/>
          <ac:spMkLst>
            <pc:docMk/>
            <pc:sldMk cId="503641655" sldId="270"/>
            <ac:spMk id="3" creationId="{BDCFE467-C09D-71CE-F4C3-4487CB10D03F}"/>
          </ac:spMkLst>
        </pc:spChg>
        <pc:spChg chg="mod">
          <ac:chgData name="Takala Silja" userId="S::silja.takala@riihimaki.fi::20c9f30c-e66b-439b-bcac-a7abe75d71df" providerId="AD" clId="Web-{F294E752-4503-8009-F4D5-110C75608C2D}" dt="2024-05-15T09:12:48.988" v="2278" actId="20577"/>
          <ac:spMkLst>
            <pc:docMk/>
            <pc:sldMk cId="503641655" sldId="270"/>
            <ac:spMk id="4" creationId="{983625A0-130A-69F7-C5D3-4D8AEB65DF20}"/>
          </ac:spMkLst>
        </pc:spChg>
      </pc:sldChg>
      <pc:sldChg chg="modSp new del">
        <pc:chgData name="Takala Silja" userId="S::silja.takala@riihimaki.fi::20c9f30c-e66b-439b-bcac-a7abe75d71df" providerId="AD" clId="Web-{F294E752-4503-8009-F4D5-110C75608C2D}" dt="2024-05-15T09:09:37.891" v="1944"/>
        <pc:sldMkLst>
          <pc:docMk/>
          <pc:sldMk cId="3612342982" sldId="270"/>
        </pc:sldMkLst>
        <pc:spChg chg="mod">
          <ac:chgData name="Takala Silja" userId="S::silja.takala@riihimaki.fi::20c9f30c-e66b-439b-bcac-a7abe75d71df" providerId="AD" clId="Web-{F294E752-4503-8009-F4D5-110C75608C2D}" dt="2024-05-15T09:09:30.125" v="1942" actId="20577"/>
          <ac:spMkLst>
            <pc:docMk/>
            <pc:sldMk cId="3612342982" sldId="270"/>
            <ac:spMk id="3" creationId="{6152CB90-966C-CEE6-CAF8-B5E97B96975A}"/>
          </ac:spMkLst>
        </pc:spChg>
        <pc:spChg chg="mod">
          <ac:chgData name="Takala Silja" userId="S::silja.takala@riihimaki.fi::20c9f30c-e66b-439b-bcac-a7abe75d71df" providerId="AD" clId="Web-{F294E752-4503-8009-F4D5-110C75608C2D}" dt="2024-05-15T09:09:30.078" v="1940" actId="20577"/>
          <ac:spMkLst>
            <pc:docMk/>
            <pc:sldMk cId="3612342982" sldId="270"/>
            <ac:spMk id="4" creationId="{43108F47-E888-1F78-8754-656D9C9E6E1E}"/>
          </ac:spMkLst>
        </pc:spChg>
      </pc:sldChg>
      <pc:sldChg chg="modSp new">
        <pc:chgData name="Takala Silja" userId="S::silja.takala@riihimaki.fi::20c9f30c-e66b-439b-bcac-a7abe75d71df" providerId="AD" clId="Web-{F294E752-4503-8009-F4D5-110C75608C2D}" dt="2024-05-15T09:16:50.196" v="2626" actId="20577"/>
        <pc:sldMkLst>
          <pc:docMk/>
          <pc:sldMk cId="4196147957" sldId="271"/>
        </pc:sldMkLst>
        <pc:spChg chg="mod">
          <ac:chgData name="Takala Silja" userId="S::silja.takala@riihimaki.fi::20c9f30c-e66b-439b-bcac-a7abe75d71df" providerId="AD" clId="Web-{F294E752-4503-8009-F4D5-110C75608C2D}" dt="2024-05-15T09:15:47.742" v="2564" actId="20577"/>
          <ac:spMkLst>
            <pc:docMk/>
            <pc:sldMk cId="4196147957" sldId="271"/>
            <ac:spMk id="3" creationId="{3430772E-A8B0-DB3D-B2FA-33F315E489FE}"/>
          </ac:spMkLst>
        </pc:spChg>
        <pc:spChg chg="mod">
          <ac:chgData name="Takala Silja" userId="S::silja.takala@riihimaki.fi::20c9f30c-e66b-439b-bcac-a7abe75d71df" providerId="AD" clId="Web-{F294E752-4503-8009-F4D5-110C75608C2D}" dt="2024-05-15T09:16:50.196" v="2626" actId="20577"/>
          <ac:spMkLst>
            <pc:docMk/>
            <pc:sldMk cId="4196147957" sldId="271"/>
            <ac:spMk id="4" creationId="{51CD8074-8496-95E6-A93A-5E740B45D0E9}"/>
          </ac:spMkLst>
        </pc:spChg>
      </pc:sldChg>
      <pc:sldChg chg="modSp new">
        <pc:chgData name="Takala Silja" userId="S::silja.takala@riihimaki.fi::20c9f30c-e66b-439b-bcac-a7abe75d71df" providerId="AD" clId="Web-{F294E752-4503-8009-F4D5-110C75608C2D}" dt="2024-05-15T09:40:32.261" v="2839" actId="20577"/>
        <pc:sldMkLst>
          <pc:docMk/>
          <pc:sldMk cId="1393228853" sldId="272"/>
        </pc:sldMkLst>
        <pc:spChg chg="mod">
          <ac:chgData name="Takala Silja" userId="S::silja.takala@riihimaki.fi::20c9f30c-e66b-439b-bcac-a7abe75d71df" providerId="AD" clId="Web-{F294E752-4503-8009-F4D5-110C75608C2D}" dt="2024-05-15T09:34:53.756" v="2831" actId="20577"/>
          <ac:spMkLst>
            <pc:docMk/>
            <pc:sldMk cId="1393228853" sldId="272"/>
            <ac:spMk id="3" creationId="{7D015495-573F-E236-C865-68A1A3175610}"/>
          </ac:spMkLst>
        </pc:spChg>
        <pc:spChg chg="mod">
          <ac:chgData name="Takala Silja" userId="S::silja.takala@riihimaki.fi::20c9f30c-e66b-439b-bcac-a7abe75d71df" providerId="AD" clId="Web-{F294E752-4503-8009-F4D5-110C75608C2D}" dt="2024-05-15T09:40:32.261" v="2839" actId="20577"/>
          <ac:spMkLst>
            <pc:docMk/>
            <pc:sldMk cId="1393228853" sldId="272"/>
            <ac:spMk id="4" creationId="{EDC6D035-37D1-5405-01D4-3F57611479A3}"/>
          </ac:spMkLst>
        </pc:spChg>
      </pc:sldChg>
      <pc:sldChg chg="modSp new">
        <pc:chgData name="Takala Silja" userId="S::silja.takala@riihimaki.fi::20c9f30c-e66b-439b-bcac-a7abe75d71df" providerId="AD" clId="Web-{F294E752-4503-8009-F4D5-110C75608C2D}" dt="2024-05-15T09:42:16.013" v="2932" actId="20577"/>
        <pc:sldMkLst>
          <pc:docMk/>
          <pc:sldMk cId="3727363529" sldId="273"/>
        </pc:sldMkLst>
        <pc:spChg chg="mod">
          <ac:chgData name="Takala Silja" userId="S::silja.takala@riihimaki.fi::20c9f30c-e66b-439b-bcac-a7abe75d71df" providerId="AD" clId="Web-{F294E752-4503-8009-F4D5-110C75608C2D}" dt="2024-05-15T09:42:16.013" v="2932" actId="20577"/>
          <ac:spMkLst>
            <pc:docMk/>
            <pc:sldMk cId="3727363529" sldId="273"/>
            <ac:spMk id="4" creationId="{46FABC30-4DED-286F-362A-E1214CCE201A}"/>
          </ac:spMkLst>
        </pc:spChg>
      </pc:sldChg>
      <pc:sldChg chg="new">
        <pc:chgData name="Takala Silja" userId="S::silja.takala@riihimaki.fi::20c9f30c-e66b-439b-bcac-a7abe75d71df" providerId="AD" clId="Web-{F294E752-4503-8009-F4D5-110C75608C2D}" dt="2024-05-15T09:42:16.419" v="2933"/>
        <pc:sldMkLst>
          <pc:docMk/>
          <pc:sldMk cId="1339631070" sldId="274"/>
        </pc:sldMkLst>
      </pc:sldChg>
    </pc:docChg>
  </pc:docChgLst>
  <pc:docChgLst>
    <pc:chgData name="Takala Silja" userId="20c9f30c-e66b-439b-bcac-a7abe75d71df" providerId="ADAL" clId="{A9D60C5C-0A55-409D-B8EC-440915FD69EE}"/>
    <pc:docChg chg="undo custSel addSld delSld modSld">
      <pc:chgData name="Takala Silja" userId="20c9f30c-e66b-439b-bcac-a7abe75d71df" providerId="ADAL" clId="{A9D60C5C-0A55-409D-B8EC-440915FD69EE}" dt="2024-05-24T04:11:32.198" v="277" actId="20577"/>
      <pc:docMkLst>
        <pc:docMk/>
      </pc:docMkLst>
      <pc:sldChg chg="addSp modSp new">
        <pc:chgData name="Takala Silja" userId="20c9f30c-e66b-439b-bcac-a7abe75d71df" providerId="ADAL" clId="{A9D60C5C-0A55-409D-B8EC-440915FD69EE}" dt="2024-05-14T10:07:05.736" v="1" actId="931"/>
        <pc:sldMkLst>
          <pc:docMk/>
          <pc:sldMk cId="4035993814" sldId="256"/>
        </pc:sldMkLst>
        <pc:picChg chg="add mod">
          <ac:chgData name="Takala Silja" userId="20c9f30c-e66b-439b-bcac-a7abe75d71df" providerId="ADAL" clId="{A9D60C5C-0A55-409D-B8EC-440915FD69EE}" dt="2024-05-14T10:07:05.736" v="1" actId="931"/>
          <ac:picMkLst>
            <pc:docMk/>
            <pc:sldMk cId="4035993814" sldId="256"/>
            <ac:picMk id="5" creationId="{7FC11CBC-2D40-31D5-E042-5E1F41859ACF}"/>
          </ac:picMkLst>
        </pc:picChg>
      </pc:sldChg>
      <pc:sldChg chg="addSp delSp modSp new mod">
        <pc:chgData name="Takala Silja" userId="20c9f30c-e66b-439b-bcac-a7abe75d71df" providerId="ADAL" clId="{A9D60C5C-0A55-409D-B8EC-440915FD69EE}" dt="2024-05-14T10:14:11.557" v="11" actId="14100"/>
        <pc:sldMkLst>
          <pc:docMk/>
          <pc:sldMk cId="3822878360" sldId="257"/>
        </pc:sldMkLst>
        <pc:spChg chg="del">
          <ac:chgData name="Takala Silja" userId="20c9f30c-e66b-439b-bcac-a7abe75d71df" providerId="ADAL" clId="{A9D60C5C-0A55-409D-B8EC-440915FD69EE}" dt="2024-05-14T10:14:04.170" v="9" actId="478"/>
          <ac:spMkLst>
            <pc:docMk/>
            <pc:sldMk cId="3822878360" sldId="257"/>
            <ac:spMk id="2" creationId="{36551D79-488A-886E-0B4E-6FD139CAABEE}"/>
          </ac:spMkLst>
        </pc:spChg>
        <pc:spChg chg="del">
          <ac:chgData name="Takala Silja" userId="20c9f30c-e66b-439b-bcac-a7abe75d71df" providerId="ADAL" clId="{A9D60C5C-0A55-409D-B8EC-440915FD69EE}" dt="2024-05-14T10:13:51.554" v="6" actId="931"/>
          <ac:spMkLst>
            <pc:docMk/>
            <pc:sldMk cId="3822878360" sldId="257"/>
            <ac:spMk id="3" creationId="{DC49D227-97BA-6C65-8734-4C900BBAB5A0}"/>
          </ac:spMkLst>
        </pc:spChg>
        <pc:picChg chg="add mod">
          <ac:chgData name="Takala Silja" userId="20c9f30c-e66b-439b-bcac-a7abe75d71df" providerId="ADAL" clId="{A9D60C5C-0A55-409D-B8EC-440915FD69EE}" dt="2024-05-14T10:14:11.557" v="11" actId="14100"/>
          <ac:picMkLst>
            <pc:docMk/>
            <pc:sldMk cId="3822878360" sldId="257"/>
            <ac:picMk id="5" creationId="{15AA0B1F-6F6F-3366-4154-02DCC09774AB}"/>
          </ac:picMkLst>
        </pc:picChg>
      </pc:sldChg>
      <pc:sldChg chg="addSp delSp modSp new mod">
        <pc:chgData name="Takala Silja" userId="20c9f30c-e66b-439b-bcac-a7abe75d71df" providerId="ADAL" clId="{A9D60C5C-0A55-409D-B8EC-440915FD69EE}" dt="2024-05-14T10:14:23.865" v="15" actId="14100"/>
        <pc:sldMkLst>
          <pc:docMk/>
          <pc:sldMk cId="3104096682" sldId="258"/>
        </pc:sldMkLst>
        <pc:spChg chg="del">
          <ac:chgData name="Takala Silja" userId="20c9f30c-e66b-439b-bcac-a7abe75d71df" providerId="ADAL" clId="{A9D60C5C-0A55-409D-B8EC-440915FD69EE}" dt="2024-05-14T10:14:17.068" v="12" actId="478"/>
          <ac:spMkLst>
            <pc:docMk/>
            <pc:sldMk cId="3104096682" sldId="258"/>
            <ac:spMk id="2" creationId="{2E9B1FD5-F6F6-7C88-A1DF-1D155F5B5551}"/>
          </ac:spMkLst>
        </pc:spChg>
        <pc:spChg chg="del">
          <ac:chgData name="Takala Silja" userId="20c9f30c-e66b-439b-bcac-a7abe75d71df" providerId="ADAL" clId="{A9D60C5C-0A55-409D-B8EC-440915FD69EE}" dt="2024-05-14T10:13:59.745" v="8" actId="931"/>
          <ac:spMkLst>
            <pc:docMk/>
            <pc:sldMk cId="3104096682" sldId="258"/>
            <ac:spMk id="3" creationId="{3462C001-97D0-A830-F876-8C3C735594E4}"/>
          </ac:spMkLst>
        </pc:spChg>
        <pc:spChg chg="del">
          <ac:chgData name="Takala Silja" userId="20c9f30c-e66b-439b-bcac-a7abe75d71df" providerId="ADAL" clId="{A9D60C5C-0A55-409D-B8EC-440915FD69EE}" dt="2024-05-14T10:14:18.213" v="13" actId="478"/>
          <ac:spMkLst>
            <pc:docMk/>
            <pc:sldMk cId="3104096682" sldId="258"/>
            <ac:spMk id="4" creationId="{5A9C516F-2672-7A2F-71E8-152113258C4B}"/>
          </ac:spMkLst>
        </pc:spChg>
        <pc:picChg chg="add mod">
          <ac:chgData name="Takala Silja" userId="20c9f30c-e66b-439b-bcac-a7abe75d71df" providerId="ADAL" clId="{A9D60C5C-0A55-409D-B8EC-440915FD69EE}" dt="2024-05-14T10:14:23.865" v="15" actId="14100"/>
          <ac:picMkLst>
            <pc:docMk/>
            <pc:sldMk cId="3104096682" sldId="258"/>
            <ac:picMk id="6" creationId="{C1640C5E-A53D-AFEF-4C84-21EED91396D1}"/>
          </ac:picMkLst>
        </pc:picChg>
      </pc:sldChg>
      <pc:sldChg chg="new del">
        <pc:chgData name="Takala Silja" userId="20c9f30c-e66b-439b-bcac-a7abe75d71df" providerId="ADAL" clId="{A9D60C5C-0A55-409D-B8EC-440915FD69EE}" dt="2024-05-14T10:07:31.141" v="4" actId="47"/>
        <pc:sldMkLst>
          <pc:docMk/>
          <pc:sldMk cId="3791532042" sldId="258"/>
        </pc:sldMkLst>
      </pc:sldChg>
      <pc:sldChg chg="modSp mod">
        <pc:chgData name="Takala Silja" userId="20c9f30c-e66b-439b-bcac-a7abe75d71df" providerId="ADAL" clId="{A9D60C5C-0A55-409D-B8EC-440915FD69EE}" dt="2024-05-24T04:11:32.198" v="277" actId="20577"/>
        <pc:sldMkLst>
          <pc:docMk/>
          <pc:sldMk cId="503641655" sldId="270"/>
        </pc:sldMkLst>
        <pc:spChg chg="mod">
          <ac:chgData name="Takala Silja" userId="20c9f30c-e66b-439b-bcac-a7abe75d71df" providerId="ADAL" clId="{A9D60C5C-0A55-409D-B8EC-440915FD69EE}" dt="2024-05-24T04:11:32.198" v="277" actId="20577"/>
          <ac:spMkLst>
            <pc:docMk/>
            <pc:sldMk cId="503641655" sldId="270"/>
            <ac:spMk id="4" creationId="{983625A0-130A-69F7-C5D3-4D8AEB65DF20}"/>
          </ac:spMkLst>
        </pc:spChg>
      </pc:sldChg>
      <pc:sldChg chg="addSp delSp modSp mod">
        <pc:chgData name="Takala Silja" userId="20c9f30c-e66b-439b-bcac-a7abe75d71df" providerId="ADAL" clId="{A9D60C5C-0A55-409D-B8EC-440915FD69EE}" dt="2024-05-17T10:27:56.279" v="261" actId="1076"/>
        <pc:sldMkLst>
          <pc:docMk/>
          <pc:sldMk cId="71760073" sldId="285"/>
        </pc:sldMkLst>
        <pc:spChg chg="del">
          <ac:chgData name="Takala Silja" userId="20c9f30c-e66b-439b-bcac-a7abe75d71df" providerId="ADAL" clId="{A9D60C5C-0A55-409D-B8EC-440915FD69EE}" dt="2024-05-17T10:27:53.841" v="258" actId="931"/>
          <ac:spMkLst>
            <pc:docMk/>
            <pc:sldMk cId="71760073" sldId="285"/>
            <ac:spMk id="3" creationId="{E52FDC2F-FA3E-96A5-BFD6-8DC3F53B91D6}"/>
          </ac:spMkLst>
        </pc:spChg>
        <pc:picChg chg="add mod">
          <ac:chgData name="Takala Silja" userId="20c9f30c-e66b-439b-bcac-a7abe75d71df" providerId="ADAL" clId="{A9D60C5C-0A55-409D-B8EC-440915FD69EE}" dt="2024-05-17T10:27:56.279" v="261" actId="1076"/>
          <ac:picMkLst>
            <pc:docMk/>
            <pc:sldMk cId="71760073" sldId="285"/>
            <ac:picMk id="5" creationId="{B2D56DEB-232D-716D-0AD7-5B097B3CF293}"/>
          </ac:picMkLst>
        </pc:picChg>
      </pc:sldChg>
      <pc:sldChg chg="addSp delSp modSp mod">
        <pc:chgData name="Takala Silja" userId="20c9f30c-e66b-439b-bcac-a7abe75d71df" providerId="ADAL" clId="{A9D60C5C-0A55-409D-B8EC-440915FD69EE}" dt="2024-05-17T10:23:53.922" v="257" actId="1076"/>
        <pc:sldMkLst>
          <pc:docMk/>
          <pc:sldMk cId="1928233441" sldId="286"/>
        </pc:sldMkLst>
        <pc:spChg chg="del">
          <ac:chgData name="Takala Silja" userId="20c9f30c-e66b-439b-bcac-a7abe75d71df" providerId="ADAL" clId="{A9D60C5C-0A55-409D-B8EC-440915FD69EE}" dt="2024-05-17T10:23:46.697" v="252" actId="931"/>
          <ac:spMkLst>
            <pc:docMk/>
            <pc:sldMk cId="1928233441" sldId="286"/>
            <ac:spMk id="3" creationId="{C95FE8F7-A9FD-6223-AAFF-71EF5FBF757F}"/>
          </ac:spMkLst>
        </pc:spChg>
        <pc:picChg chg="add mod">
          <ac:chgData name="Takala Silja" userId="20c9f30c-e66b-439b-bcac-a7abe75d71df" providerId="ADAL" clId="{A9D60C5C-0A55-409D-B8EC-440915FD69EE}" dt="2024-05-17T10:23:53.922" v="257" actId="1076"/>
          <ac:picMkLst>
            <pc:docMk/>
            <pc:sldMk cId="1928233441" sldId="286"/>
            <ac:picMk id="5" creationId="{15FA0180-9993-FC28-1C30-241934EE2B1A}"/>
          </ac:picMkLst>
        </pc:picChg>
      </pc:sldChg>
      <pc:sldChg chg="addSp delSp modSp mod">
        <pc:chgData name="Takala Silja" userId="20c9f30c-e66b-439b-bcac-a7abe75d71df" providerId="ADAL" clId="{A9D60C5C-0A55-409D-B8EC-440915FD69EE}" dt="2024-05-17T10:16:53.967" v="251" actId="962"/>
        <pc:sldMkLst>
          <pc:docMk/>
          <pc:sldMk cId="1226860725" sldId="288"/>
        </pc:sldMkLst>
        <pc:spChg chg="del">
          <ac:chgData name="Takala Silja" userId="20c9f30c-e66b-439b-bcac-a7abe75d71df" providerId="ADAL" clId="{A9D60C5C-0A55-409D-B8EC-440915FD69EE}" dt="2024-05-17T10:16:51.959" v="248" actId="931"/>
          <ac:spMkLst>
            <pc:docMk/>
            <pc:sldMk cId="1226860725" sldId="288"/>
            <ac:spMk id="3" creationId="{CE1708C2-A7F9-72ED-1524-C2EB1498C8B5}"/>
          </ac:spMkLst>
        </pc:spChg>
        <pc:spChg chg="mod">
          <ac:chgData name="Takala Silja" userId="20c9f30c-e66b-439b-bcac-a7abe75d71df" providerId="ADAL" clId="{A9D60C5C-0A55-409D-B8EC-440915FD69EE}" dt="2024-05-17T10:06:51.108" v="247" actId="20577"/>
          <ac:spMkLst>
            <pc:docMk/>
            <pc:sldMk cId="1226860725" sldId="288"/>
            <ac:spMk id="4" creationId="{E3660183-EA3C-94AE-2148-CC452F3D863B}"/>
          </ac:spMkLst>
        </pc:spChg>
        <pc:picChg chg="add mod">
          <ac:chgData name="Takala Silja" userId="20c9f30c-e66b-439b-bcac-a7abe75d71df" providerId="ADAL" clId="{A9D60C5C-0A55-409D-B8EC-440915FD69EE}" dt="2024-05-17T10:16:53.967" v="251" actId="962"/>
          <ac:picMkLst>
            <pc:docMk/>
            <pc:sldMk cId="1226860725" sldId="288"/>
            <ac:picMk id="5" creationId="{7ACB8718-0B58-A9E6-DFE4-07719EBAB72A}"/>
          </ac:picMkLst>
        </pc:picChg>
      </pc:sldChg>
      <pc:sldChg chg="addSp delSp modSp mod">
        <pc:chgData name="Takala Silja" userId="20c9f30c-e66b-439b-bcac-a7abe75d71df" providerId="ADAL" clId="{A9D60C5C-0A55-409D-B8EC-440915FD69EE}" dt="2024-05-17T10:06:34.477" v="246" actId="20577"/>
        <pc:sldMkLst>
          <pc:docMk/>
          <pc:sldMk cId="2443435224" sldId="289"/>
        </pc:sldMkLst>
        <pc:spChg chg="del">
          <ac:chgData name="Takala Silja" userId="20c9f30c-e66b-439b-bcac-a7abe75d71df" providerId="ADAL" clId="{A9D60C5C-0A55-409D-B8EC-440915FD69EE}" dt="2024-05-17T10:05:23.612" v="117" actId="931"/>
          <ac:spMkLst>
            <pc:docMk/>
            <pc:sldMk cId="2443435224" sldId="289"/>
            <ac:spMk id="3" creationId="{8B1A452E-C25B-2EF0-8C24-1286023A559B}"/>
          </ac:spMkLst>
        </pc:spChg>
        <pc:spChg chg="mod">
          <ac:chgData name="Takala Silja" userId="20c9f30c-e66b-439b-bcac-a7abe75d71df" providerId="ADAL" clId="{A9D60C5C-0A55-409D-B8EC-440915FD69EE}" dt="2024-05-17T10:06:34.477" v="246" actId="20577"/>
          <ac:spMkLst>
            <pc:docMk/>
            <pc:sldMk cId="2443435224" sldId="289"/>
            <ac:spMk id="4" creationId="{7AC0FCD2-8E06-44A0-E1A0-0E30F4861694}"/>
          </ac:spMkLst>
        </pc:spChg>
        <pc:picChg chg="add mod">
          <ac:chgData name="Takala Silja" userId="20c9f30c-e66b-439b-bcac-a7abe75d71df" providerId="ADAL" clId="{A9D60C5C-0A55-409D-B8EC-440915FD69EE}" dt="2024-05-17T10:05:28.836" v="122" actId="1076"/>
          <ac:picMkLst>
            <pc:docMk/>
            <pc:sldMk cId="2443435224" sldId="289"/>
            <ac:picMk id="5" creationId="{F09345B1-D5CE-9E9C-0B5F-13A0E2DAD723}"/>
          </ac:picMkLst>
        </pc:picChg>
      </pc:sldChg>
      <pc:sldChg chg="addSp delSp modSp mod">
        <pc:chgData name="Takala Silja" userId="20c9f30c-e66b-439b-bcac-a7abe75d71df" providerId="ADAL" clId="{A9D60C5C-0A55-409D-B8EC-440915FD69EE}" dt="2024-05-17T09:59:26.397" v="116" actId="962"/>
        <pc:sldMkLst>
          <pc:docMk/>
          <pc:sldMk cId="2102877274" sldId="290"/>
        </pc:sldMkLst>
        <pc:spChg chg="del">
          <ac:chgData name="Takala Silja" userId="20c9f30c-e66b-439b-bcac-a7abe75d71df" providerId="ADAL" clId="{A9D60C5C-0A55-409D-B8EC-440915FD69EE}" dt="2024-05-17T09:59:24.123" v="113" actId="931"/>
          <ac:spMkLst>
            <pc:docMk/>
            <pc:sldMk cId="2102877274" sldId="290"/>
            <ac:spMk id="3" creationId="{C88ADADD-E878-BBB8-683F-4D6BB5AF7DAC}"/>
          </ac:spMkLst>
        </pc:spChg>
        <pc:picChg chg="add mod">
          <ac:chgData name="Takala Silja" userId="20c9f30c-e66b-439b-bcac-a7abe75d71df" providerId="ADAL" clId="{A9D60C5C-0A55-409D-B8EC-440915FD69EE}" dt="2024-05-17T09:59:26.397" v="116" actId="962"/>
          <ac:picMkLst>
            <pc:docMk/>
            <pc:sldMk cId="2102877274" sldId="290"/>
            <ac:picMk id="5" creationId="{7816A63E-7CF1-C80D-3FBA-4D8A5669EEA5}"/>
          </ac:picMkLst>
        </pc:picChg>
      </pc:sldChg>
      <pc:sldChg chg="addSp delSp modSp mod">
        <pc:chgData name="Takala Silja" userId="20c9f30c-e66b-439b-bcac-a7abe75d71df" providerId="ADAL" clId="{A9D60C5C-0A55-409D-B8EC-440915FD69EE}" dt="2024-05-17T09:54:38.324" v="112" actId="14100"/>
        <pc:sldMkLst>
          <pc:docMk/>
          <pc:sldMk cId="1231588873" sldId="291"/>
        </pc:sldMkLst>
        <pc:spChg chg="del">
          <ac:chgData name="Takala Silja" userId="20c9f30c-e66b-439b-bcac-a7abe75d71df" providerId="ADAL" clId="{A9D60C5C-0A55-409D-B8EC-440915FD69EE}" dt="2024-05-17T09:54:28.494" v="107" actId="931"/>
          <ac:spMkLst>
            <pc:docMk/>
            <pc:sldMk cId="1231588873" sldId="291"/>
            <ac:spMk id="3" creationId="{532C75C9-59CB-20D2-427D-7CDD508763EA}"/>
          </ac:spMkLst>
        </pc:spChg>
        <pc:spChg chg="mod">
          <ac:chgData name="Takala Silja" userId="20c9f30c-e66b-439b-bcac-a7abe75d71df" providerId="ADAL" clId="{A9D60C5C-0A55-409D-B8EC-440915FD69EE}" dt="2024-05-17T09:46:23.840" v="106" actId="1076"/>
          <ac:spMkLst>
            <pc:docMk/>
            <pc:sldMk cId="1231588873" sldId="291"/>
            <ac:spMk id="4" creationId="{70685700-6023-D918-F37C-1723FE706A0B}"/>
          </ac:spMkLst>
        </pc:spChg>
        <pc:picChg chg="add mod">
          <ac:chgData name="Takala Silja" userId="20c9f30c-e66b-439b-bcac-a7abe75d71df" providerId="ADAL" clId="{A9D60C5C-0A55-409D-B8EC-440915FD69EE}" dt="2024-05-17T09:54:38.324" v="112" actId="14100"/>
          <ac:picMkLst>
            <pc:docMk/>
            <pc:sldMk cId="1231588873" sldId="291"/>
            <ac:picMk id="5" creationId="{8F9D8F1D-BFBE-9070-5E81-6C536DCB7D3B}"/>
          </ac:picMkLst>
        </pc:picChg>
      </pc:sldChg>
      <pc:sldChg chg="addSp delSp modSp mod">
        <pc:chgData name="Takala Silja" userId="20c9f30c-e66b-439b-bcac-a7abe75d71df" providerId="ADAL" clId="{A9D60C5C-0A55-409D-B8EC-440915FD69EE}" dt="2024-05-17T09:46:06.619" v="105" actId="1076"/>
        <pc:sldMkLst>
          <pc:docMk/>
          <pc:sldMk cId="3475692456" sldId="292"/>
        </pc:sldMkLst>
        <pc:spChg chg="add del">
          <ac:chgData name="Takala Silja" userId="20c9f30c-e66b-439b-bcac-a7abe75d71df" providerId="ADAL" clId="{A9D60C5C-0A55-409D-B8EC-440915FD69EE}" dt="2024-05-17T09:46:01.075" v="101" actId="931"/>
          <ac:spMkLst>
            <pc:docMk/>
            <pc:sldMk cId="3475692456" sldId="292"/>
            <ac:spMk id="3" creationId="{3304A869-1E64-D975-5810-ABA8D61145ED}"/>
          </ac:spMkLst>
        </pc:spChg>
        <pc:spChg chg="mod">
          <ac:chgData name="Takala Silja" userId="20c9f30c-e66b-439b-bcac-a7abe75d71df" providerId="ADAL" clId="{A9D60C5C-0A55-409D-B8EC-440915FD69EE}" dt="2024-05-17T09:41:33.262" v="98" actId="20577"/>
          <ac:spMkLst>
            <pc:docMk/>
            <pc:sldMk cId="3475692456" sldId="292"/>
            <ac:spMk id="4" creationId="{C230B0AA-52C8-09EF-1E39-7919957CFA8C}"/>
          </ac:spMkLst>
        </pc:spChg>
        <pc:picChg chg="add del mod ord">
          <ac:chgData name="Takala Silja" userId="20c9f30c-e66b-439b-bcac-a7abe75d71df" providerId="ADAL" clId="{A9D60C5C-0A55-409D-B8EC-440915FD69EE}" dt="2024-05-17T09:45:45.352" v="100" actId="34307"/>
          <ac:picMkLst>
            <pc:docMk/>
            <pc:sldMk cId="3475692456" sldId="292"/>
            <ac:picMk id="2" creationId="{4ED587CD-FC0A-8C3F-EA9E-6C313161A2C8}"/>
          </ac:picMkLst>
        </pc:picChg>
        <pc:picChg chg="add mod">
          <ac:chgData name="Takala Silja" userId="20c9f30c-e66b-439b-bcac-a7abe75d71df" providerId="ADAL" clId="{A9D60C5C-0A55-409D-B8EC-440915FD69EE}" dt="2024-05-17T09:46:06.619" v="105" actId="1076"/>
          <ac:picMkLst>
            <pc:docMk/>
            <pc:sldMk cId="3475692456" sldId="292"/>
            <ac:picMk id="6" creationId="{3E07A938-4BD4-CC85-2F89-00FC897051F9}"/>
          </ac:picMkLst>
        </pc:picChg>
      </pc:sldChg>
      <pc:sldChg chg="addSp delSp modSp mod">
        <pc:chgData name="Takala Silja" userId="20c9f30c-e66b-439b-bcac-a7abe75d71df" providerId="ADAL" clId="{A9D60C5C-0A55-409D-B8EC-440915FD69EE}" dt="2024-05-17T09:39:45.492" v="27" actId="962"/>
        <pc:sldMkLst>
          <pc:docMk/>
          <pc:sldMk cId="116787497" sldId="293"/>
        </pc:sldMkLst>
        <pc:spChg chg="del">
          <ac:chgData name="Takala Silja" userId="20c9f30c-e66b-439b-bcac-a7abe75d71df" providerId="ADAL" clId="{A9D60C5C-0A55-409D-B8EC-440915FD69EE}" dt="2024-05-17T09:39:42.064" v="24" actId="931"/>
          <ac:spMkLst>
            <pc:docMk/>
            <pc:sldMk cId="116787497" sldId="293"/>
            <ac:spMk id="3" creationId="{07A85D89-D6D9-4018-A7DD-CA90B7700A68}"/>
          </ac:spMkLst>
        </pc:spChg>
        <pc:picChg chg="add mod">
          <ac:chgData name="Takala Silja" userId="20c9f30c-e66b-439b-bcac-a7abe75d71df" providerId="ADAL" clId="{A9D60C5C-0A55-409D-B8EC-440915FD69EE}" dt="2024-05-17T09:39:45.492" v="27" actId="962"/>
          <ac:picMkLst>
            <pc:docMk/>
            <pc:sldMk cId="116787497" sldId="293"/>
            <ac:picMk id="5" creationId="{9B45EB03-7A6D-77BF-6BF5-170ECEA506CB}"/>
          </ac:picMkLst>
        </pc:picChg>
      </pc:sldChg>
      <pc:sldChg chg="addSp delSp modSp mod">
        <pc:chgData name="Takala Silja" userId="20c9f30c-e66b-439b-bcac-a7abe75d71df" providerId="ADAL" clId="{A9D60C5C-0A55-409D-B8EC-440915FD69EE}" dt="2024-05-17T09:34:23.663" v="23" actId="1076"/>
        <pc:sldMkLst>
          <pc:docMk/>
          <pc:sldMk cId="399106322" sldId="294"/>
        </pc:sldMkLst>
        <pc:spChg chg="del">
          <ac:chgData name="Takala Silja" userId="20c9f30c-e66b-439b-bcac-a7abe75d71df" providerId="ADAL" clId="{A9D60C5C-0A55-409D-B8EC-440915FD69EE}" dt="2024-05-17T09:34:21.169" v="20" actId="931"/>
          <ac:spMkLst>
            <pc:docMk/>
            <pc:sldMk cId="399106322" sldId="294"/>
            <ac:spMk id="3" creationId="{ED205542-1A19-6637-263E-4975AE23F6AB}"/>
          </ac:spMkLst>
        </pc:spChg>
        <pc:picChg chg="add mod">
          <ac:chgData name="Takala Silja" userId="20c9f30c-e66b-439b-bcac-a7abe75d71df" providerId="ADAL" clId="{A9D60C5C-0A55-409D-B8EC-440915FD69EE}" dt="2024-05-17T09:34:23.663" v="23" actId="1076"/>
          <ac:picMkLst>
            <pc:docMk/>
            <pc:sldMk cId="399106322" sldId="294"/>
            <ac:picMk id="5" creationId="{AA448A35-E3FA-7246-AD9C-A2C8D0B0B4D6}"/>
          </ac:picMkLst>
        </pc:picChg>
      </pc:sldChg>
      <pc:sldChg chg="addSp delSp modSp mod">
        <pc:chgData name="Takala Silja" userId="20c9f30c-e66b-439b-bcac-a7abe75d71df" providerId="ADAL" clId="{A9D60C5C-0A55-409D-B8EC-440915FD69EE}" dt="2024-05-17T09:26:08.310" v="19" actId="962"/>
        <pc:sldMkLst>
          <pc:docMk/>
          <pc:sldMk cId="1988763804" sldId="295"/>
        </pc:sldMkLst>
        <pc:spChg chg="del">
          <ac:chgData name="Takala Silja" userId="20c9f30c-e66b-439b-bcac-a7abe75d71df" providerId="ADAL" clId="{A9D60C5C-0A55-409D-B8EC-440915FD69EE}" dt="2024-05-17T09:26:05.115" v="16" actId="931"/>
          <ac:spMkLst>
            <pc:docMk/>
            <pc:sldMk cId="1988763804" sldId="295"/>
            <ac:spMk id="3" creationId="{C2DFA674-47ED-483D-116F-A129678EF6ED}"/>
          </ac:spMkLst>
        </pc:spChg>
        <pc:picChg chg="add mod">
          <ac:chgData name="Takala Silja" userId="20c9f30c-e66b-439b-bcac-a7abe75d71df" providerId="ADAL" clId="{A9D60C5C-0A55-409D-B8EC-440915FD69EE}" dt="2024-05-17T09:26:08.310" v="19" actId="962"/>
          <ac:picMkLst>
            <pc:docMk/>
            <pc:sldMk cId="1988763804" sldId="295"/>
            <ac:picMk id="5" creationId="{819C28ED-906D-8A5E-7525-B76DF92A54C7}"/>
          </ac:picMkLst>
        </pc:picChg>
      </pc:sldChg>
    </pc:docChg>
  </pc:docChgLst>
  <pc:docChgLst>
    <pc:chgData name="Takala Silja" userId="S::silja.takala@riihimaki.fi::20c9f30c-e66b-439b-bcac-a7abe75d71df" providerId="AD" clId="Web-{958EFF61-1558-2410-A3B5-28959CCF2405}"/>
    <pc:docChg chg="addSld delSld modSld">
      <pc:chgData name="Takala Silja" userId="S::silja.takala@riihimaki.fi::20c9f30c-e66b-439b-bcac-a7abe75d71df" providerId="AD" clId="Web-{958EFF61-1558-2410-A3B5-28959CCF2405}" dt="2024-05-16T12:28:44.049" v="37" actId="1076"/>
      <pc:docMkLst>
        <pc:docMk/>
      </pc:docMkLst>
      <pc:sldChg chg="addSp delSp modSp">
        <pc:chgData name="Takala Silja" userId="S::silja.takala@riihimaki.fi::20c9f30c-e66b-439b-bcac-a7abe75d71df" providerId="AD" clId="Web-{958EFF61-1558-2410-A3B5-28959CCF2405}" dt="2024-05-16T10:09:53.783" v="1" actId="1076"/>
        <pc:sldMkLst>
          <pc:docMk/>
          <pc:sldMk cId="4169521529" sldId="257"/>
        </pc:sldMkLst>
        <pc:spChg chg="del">
          <ac:chgData name="Takala Silja" userId="S::silja.takala@riihimaki.fi::20c9f30c-e66b-439b-bcac-a7abe75d71df" providerId="AD" clId="Web-{958EFF61-1558-2410-A3B5-28959CCF2405}" dt="2024-05-16T10:09:46.049" v="0"/>
          <ac:spMkLst>
            <pc:docMk/>
            <pc:sldMk cId="4169521529" sldId="257"/>
            <ac:spMk id="6" creationId="{8E5DB7E4-C04F-E20B-1336-215A50DC4A35}"/>
          </ac:spMkLst>
        </pc:spChg>
        <pc:picChg chg="add mod ord">
          <ac:chgData name="Takala Silja" userId="S::silja.takala@riihimaki.fi::20c9f30c-e66b-439b-bcac-a7abe75d71df" providerId="AD" clId="Web-{958EFF61-1558-2410-A3B5-28959CCF2405}" dt="2024-05-16T10:09:53.783" v="1" actId="1076"/>
          <ac:picMkLst>
            <pc:docMk/>
            <pc:sldMk cId="4169521529" sldId="257"/>
            <ac:picMk id="2" creationId="{E4464A42-19C8-793A-85BA-1CDE68721C37}"/>
          </ac:picMkLst>
        </pc:picChg>
      </pc:sldChg>
      <pc:sldChg chg="addSp delSp modSp">
        <pc:chgData name="Takala Silja" userId="S::silja.takala@riihimaki.fi::20c9f30c-e66b-439b-bcac-a7abe75d71df" providerId="AD" clId="Web-{958EFF61-1558-2410-A3B5-28959CCF2405}" dt="2024-05-16T10:25:41.443" v="3" actId="1076"/>
        <pc:sldMkLst>
          <pc:docMk/>
          <pc:sldMk cId="485203225" sldId="258"/>
        </pc:sldMkLst>
        <pc:spChg chg="del">
          <ac:chgData name="Takala Silja" userId="S::silja.takala@riihimaki.fi::20c9f30c-e66b-439b-bcac-a7abe75d71df" providerId="AD" clId="Web-{958EFF61-1558-2410-A3B5-28959CCF2405}" dt="2024-05-16T10:25:38.834" v="2"/>
          <ac:spMkLst>
            <pc:docMk/>
            <pc:sldMk cId="485203225" sldId="258"/>
            <ac:spMk id="3" creationId="{36D2DD2F-423D-6040-8833-F15E2A9490F5}"/>
          </ac:spMkLst>
        </pc:spChg>
        <pc:picChg chg="add mod ord">
          <ac:chgData name="Takala Silja" userId="S::silja.takala@riihimaki.fi::20c9f30c-e66b-439b-bcac-a7abe75d71df" providerId="AD" clId="Web-{958EFF61-1558-2410-A3B5-28959CCF2405}" dt="2024-05-16T10:25:41.443" v="3" actId="1076"/>
          <ac:picMkLst>
            <pc:docMk/>
            <pc:sldMk cId="485203225" sldId="258"/>
            <ac:picMk id="2" creationId="{8EF7F7A2-E88C-63F1-A6C7-3EEB4EACB22D}"/>
          </ac:picMkLst>
        </pc:picChg>
      </pc:sldChg>
      <pc:sldChg chg="addSp delSp modSp">
        <pc:chgData name="Takala Silja" userId="S::silja.takala@riihimaki.fi::20c9f30c-e66b-439b-bcac-a7abe75d71df" providerId="AD" clId="Web-{958EFF61-1558-2410-A3B5-28959CCF2405}" dt="2024-05-16T10:27:11.180" v="8" actId="14100"/>
        <pc:sldMkLst>
          <pc:docMk/>
          <pc:sldMk cId="2269904994" sldId="260"/>
        </pc:sldMkLst>
        <pc:spChg chg="del">
          <ac:chgData name="Takala Silja" userId="S::silja.takala@riihimaki.fi::20c9f30c-e66b-439b-bcac-a7abe75d71df" providerId="AD" clId="Web-{958EFF61-1558-2410-A3B5-28959CCF2405}" dt="2024-05-16T10:27:02.383" v="6"/>
          <ac:spMkLst>
            <pc:docMk/>
            <pc:sldMk cId="2269904994" sldId="260"/>
            <ac:spMk id="3" creationId="{1C74FA94-42DC-D537-0683-5078D1BC7EFD}"/>
          </ac:spMkLst>
        </pc:spChg>
        <pc:picChg chg="add mod ord">
          <ac:chgData name="Takala Silja" userId="S::silja.takala@riihimaki.fi::20c9f30c-e66b-439b-bcac-a7abe75d71df" providerId="AD" clId="Web-{958EFF61-1558-2410-A3B5-28959CCF2405}" dt="2024-05-16T10:27:11.180" v="8" actId="14100"/>
          <ac:picMkLst>
            <pc:docMk/>
            <pc:sldMk cId="2269904994" sldId="260"/>
            <ac:picMk id="2" creationId="{7F6BFB4A-1E4C-DCBE-CE7E-9A660A0FFCA5}"/>
          </ac:picMkLst>
        </pc:picChg>
      </pc:sldChg>
      <pc:sldChg chg="addSp delSp modSp">
        <pc:chgData name="Takala Silja" userId="S::silja.takala@riihimaki.fi::20c9f30c-e66b-439b-bcac-a7abe75d71df" providerId="AD" clId="Web-{958EFF61-1558-2410-A3B5-28959CCF2405}" dt="2024-05-16T11:11:59.424" v="11" actId="1076"/>
        <pc:sldMkLst>
          <pc:docMk/>
          <pc:sldMk cId="2170691771" sldId="262"/>
        </pc:sldMkLst>
        <pc:spChg chg="del">
          <ac:chgData name="Takala Silja" userId="S::silja.takala@riihimaki.fi::20c9f30c-e66b-439b-bcac-a7abe75d71df" providerId="AD" clId="Web-{958EFF61-1558-2410-A3B5-28959CCF2405}" dt="2024-05-16T11:11:49.159" v="9"/>
          <ac:spMkLst>
            <pc:docMk/>
            <pc:sldMk cId="2170691771" sldId="262"/>
            <ac:spMk id="3" creationId="{D2252A1F-2638-1E95-1985-F74D057164E1}"/>
          </ac:spMkLst>
        </pc:spChg>
        <pc:picChg chg="add mod ord">
          <ac:chgData name="Takala Silja" userId="S::silja.takala@riihimaki.fi::20c9f30c-e66b-439b-bcac-a7abe75d71df" providerId="AD" clId="Web-{958EFF61-1558-2410-A3B5-28959CCF2405}" dt="2024-05-16T11:11:59.424" v="11" actId="1076"/>
          <ac:picMkLst>
            <pc:docMk/>
            <pc:sldMk cId="2170691771" sldId="262"/>
            <ac:picMk id="2" creationId="{4B9FC0AE-F547-647D-70CE-4B6322D7F885}"/>
          </ac:picMkLst>
        </pc:picChg>
      </pc:sldChg>
      <pc:sldChg chg="addSp delSp modSp">
        <pc:chgData name="Takala Silja" userId="S::silja.takala@riihimaki.fi::20c9f30c-e66b-439b-bcac-a7abe75d71df" providerId="AD" clId="Web-{958EFF61-1558-2410-A3B5-28959CCF2405}" dt="2024-05-16T11:14:20.848" v="15" actId="1076"/>
        <pc:sldMkLst>
          <pc:docMk/>
          <pc:sldMk cId="2556130453" sldId="263"/>
        </pc:sldMkLst>
        <pc:spChg chg="del">
          <ac:chgData name="Takala Silja" userId="S::silja.takala@riihimaki.fi::20c9f30c-e66b-439b-bcac-a7abe75d71df" providerId="AD" clId="Web-{958EFF61-1558-2410-A3B5-28959CCF2405}" dt="2024-05-16T11:14:15.145" v="12"/>
          <ac:spMkLst>
            <pc:docMk/>
            <pc:sldMk cId="2556130453" sldId="263"/>
            <ac:spMk id="3" creationId="{9E7173EB-517B-3258-936B-15936D1F47AE}"/>
          </ac:spMkLst>
        </pc:spChg>
        <pc:picChg chg="add mod ord">
          <ac:chgData name="Takala Silja" userId="S::silja.takala@riihimaki.fi::20c9f30c-e66b-439b-bcac-a7abe75d71df" providerId="AD" clId="Web-{958EFF61-1558-2410-A3B5-28959CCF2405}" dt="2024-05-16T11:14:20.848" v="15" actId="1076"/>
          <ac:picMkLst>
            <pc:docMk/>
            <pc:sldMk cId="2556130453" sldId="263"/>
            <ac:picMk id="2" creationId="{17348C0E-091E-1243-C38D-96B43A618695}"/>
          </ac:picMkLst>
        </pc:picChg>
      </pc:sldChg>
      <pc:sldChg chg="addSp delSp modSp">
        <pc:chgData name="Takala Silja" userId="S::silja.takala@riihimaki.fi::20c9f30c-e66b-439b-bcac-a7abe75d71df" providerId="AD" clId="Web-{958EFF61-1558-2410-A3B5-28959CCF2405}" dt="2024-05-16T11:17:29.272" v="17" actId="1076"/>
        <pc:sldMkLst>
          <pc:docMk/>
          <pc:sldMk cId="1214487516" sldId="264"/>
        </pc:sldMkLst>
        <pc:spChg chg="del">
          <ac:chgData name="Takala Silja" userId="S::silja.takala@riihimaki.fi::20c9f30c-e66b-439b-bcac-a7abe75d71df" providerId="AD" clId="Web-{958EFF61-1558-2410-A3B5-28959CCF2405}" dt="2024-05-16T11:17:26.600" v="16"/>
          <ac:spMkLst>
            <pc:docMk/>
            <pc:sldMk cId="1214487516" sldId="264"/>
            <ac:spMk id="3" creationId="{2CD25CFC-FDCC-8154-36EB-0A4DF9E3CBE4}"/>
          </ac:spMkLst>
        </pc:spChg>
        <pc:picChg chg="add mod ord">
          <ac:chgData name="Takala Silja" userId="S::silja.takala@riihimaki.fi::20c9f30c-e66b-439b-bcac-a7abe75d71df" providerId="AD" clId="Web-{958EFF61-1558-2410-A3B5-28959CCF2405}" dt="2024-05-16T11:17:29.272" v="17" actId="1076"/>
          <ac:picMkLst>
            <pc:docMk/>
            <pc:sldMk cId="1214487516" sldId="264"/>
            <ac:picMk id="2" creationId="{40F2D381-370E-E14D-ADF3-D1A79DC17400}"/>
          </ac:picMkLst>
        </pc:picChg>
      </pc:sldChg>
      <pc:sldChg chg="addSp delSp modSp">
        <pc:chgData name="Takala Silja" userId="S::silja.takala@riihimaki.fi::20c9f30c-e66b-439b-bcac-a7abe75d71df" providerId="AD" clId="Web-{958EFF61-1558-2410-A3B5-28959CCF2405}" dt="2024-05-16T11:32:26.706" v="19" actId="1076"/>
        <pc:sldMkLst>
          <pc:docMk/>
          <pc:sldMk cId="293107890" sldId="265"/>
        </pc:sldMkLst>
        <pc:spChg chg="del">
          <ac:chgData name="Takala Silja" userId="S::silja.takala@riihimaki.fi::20c9f30c-e66b-439b-bcac-a7abe75d71df" providerId="AD" clId="Web-{958EFF61-1558-2410-A3B5-28959CCF2405}" dt="2024-05-16T11:32:23.550" v="18"/>
          <ac:spMkLst>
            <pc:docMk/>
            <pc:sldMk cId="293107890" sldId="265"/>
            <ac:spMk id="3" creationId="{4B636772-432C-975E-3502-F40C311F0625}"/>
          </ac:spMkLst>
        </pc:spChg>
        <pc:picChg chg="add mod ord">
          <ac:chgData name="Takala Silja" userId="S::silja.takala@riihimaki.fi::20c9f30c-e66b-439b-bcac-a7abe75d71df" providerId="AD" clId="Web-{958EFF61-1558-2410-A3B5-28959CCF2405}" dt="2024-05-16T11:32:26.706" v="19" actId="1076"/>
          <ac:picMkLst>
            <pc:docMk/>
            <pc:sldMk cId="293107890" sldId="265"/>
            <ac:picMk id="2" creationId="{19B85EF6-8921-CEE1-F1DE-8B023724AC41}"/>
          </ac:picMkLst>
        </pc:picChg>
      </pc:sldChg>
      <pc:sldChg chg="addSp delSp modSp">
        <pc:chgData name="Takala Silja" userId="S::silja.takala@riihimaki.fi::20c9f30c-e66b-439b-bcac-a7abe75d71df" providerId="AD" clId="Web-{958EFF61-1558-2410-A3B5-28959CCF2405}" dt="2024-05-16T11:49:18.657" v="22" actId="1076"/>
        <pc:sldMkLst>
          <pc:docMk/>
          <pc:sldMk cId="1062830644" sldId="266"/>
        </pc:sldMkLst>
        <pc:spChg chg="del">
          <ac:chgData name="Takala Silja" userId="S::silja.takala@riihimaki.fi::20c9f30c-e66b-439b-bcac-a7abe75d71df" providerId="AD" clId="Web-{958EFF61-1558-2410-A3B5-28959CCF2405}" dt="2024-05-16T11:49:11.032" v="20"/>
          <ac:spMkLst>
            <pc:docMk/>
            <pc:sldMk cId="1062830644" sldId="266"/>
            <ac:spMk id="3" creationId="{1D48C3B8-AF3D-1EDF-A14E-CEA5751557D8}"/>
          </ac:spMkLst>
        </pc:spChg>
        <pc:picChg chg="add mod ord">
          <ac:chgData name="Takala Silja" userId="S::silja.takala@riihimaki.fi::20c9f30c-e66b-439b-bcac-a7abe75d71df" providerId="AD" clId="Web-{958EFF61-1558-2410-A3B5-28959CCF2405}" dt="2024-05-16T11:49:18.657" v="22" actId="1076"/>
          <ac:picMkLst>
            <pc:docMk/>
            <pc:sldMk cId="1062830644" sldId="266"/>
            <ac:picMk id="2" creationId="{4B98C6F6-7E72-134C-C212-18ADD5E0B0FA}"/>
          </ac:picMkLst>
        </pc:picChg>
      </pc:sldChg>
      <pc:sldChg chg="addSp delSp modSp">
        <pc:chgData name="Takala Silja" userId="S::silja.takala@riihimaki.fi::20c9f30c-e66b-439b-bcac-a7abe75d71df" providerId="AD" clId="Web-{958EFF61-1558-2410-A3B5-28959CCF2405}" dt="2024-05-16T11:54:52.396" v="24" actId="1076"/>
        <pc:sldMkLst>
          <pc:docMk/>
          <pc:sldMk cId="70903856" sldId="267"/>
        </pc:sldMkLst>
        <pc:spChg chg="del">
          <ac:chgData name="Takala Silja" userId="S::silja.takala@riihimaki.fi::20c9f30c-e66b-439b-bcac-a7abe75d71df" providerId="AD" clId="Web-{958EFF61-1558-2410-A3B5-28959CCF2405}" dt="2024-05-16T11:54:50.333" v="23"/>
          <ac:spMkLst>
            <pc:docMk/>
            <pc:sldMk cId="70903856" sldId="267"/>
            <ac:spMk id="3" creationId="{2D5CE13C-ECC8-03F8-37E4-EFB01920D154}"/>
          </ac:spMkLst>
        </pc:spChg>
        <pc:picChg chg="add mod ord">
          <ac:chgData name="Takala Silja" userId="S::silja.takala@riihimaki.fi::20c9f30c-e66b-439b-bcac-a7abe75d71df" providerId="AD" clId="Web-{958EFF61-1558-2410-A3B5-28959CCF2405}" dt="2024-05-16T11:54:52.396" v="24" actId="1076"/>
          <ac:picMkLst>
            <pc:docMk/>
            <pc:sldMk cId="70903856" sldId="267"/>
            <ac:picMk id="2" creationId="{47D0BDC9-6134-560E-302A-2C7E09E2FA6E}"/>
          </ac:picMkLst>
        </pc:picChg>
      </pc:sldChg>
      <pc:sldChg chg="addSp delSp modSp">
        <pc:chgData name="Takala Silja" userId="S::silja.takala@riihimaki.fi::20c9f30c-e66b-439b-bcac-a7abe75d71df" providerId="AD" clId="Web-{958EFF61-1558-2410-A3B5-28959CCF2405}" dt="2024-05-16T11:59:52.962" v="26" actId="1076"/>
        <pc:sldMkLst>
          <pc:docMk/>
          <pc:sldMk cId="729237187" sldId="268"/>
        </pc:sldMkLst>
        <pc:spChg chg="del">
          <ac:chgData name="Takala Silja" userId="S::silja.takala@riihimaki.fi::20c9f30c-e66b-439b-bcac-a7abe75d71df" providerId="AD" clId="Web-{958EFF61-1558-2410-A3B5-28959CCF2405}" dt="2024-05-16T11:59:50.009" v="25"/>
          <ac:spMkLst>
            <pc:docMk/>
            <pc:sldMk cId="729237187" sldId="268"/>
            <ac:spMk id="3" creationId="{A2FFDFFB-E635-9AD7-220D-4F0619CB6D25}"/>
          </ac:spMkLst>
        </pc:spChg>
        <pc:picChg chg="add mod ord">
          <ac:chgData name="Takala Silja" userId="S::silja.takala@riihimaki.fi::20c9f30c-e66b-439b-bcac-a7abe75d71df" providerId="AD" clId="Web-{958EFF61-1558-2410-A3B5-28959CCF2405}" dt="2024-05-16T11:59:52.962" v="26" actId="1076"/>
          <ac:picMkLst>
            <pc:docMk/>
            <pc:sldMk cId="729237187" sldId="268"/>
            <ac:picMk id="2" creationId="{92588C10-1B3D-3B1D-DA77-ADE9B5F1F473}"/>
          </ac:picMkLst>
        </pc:picChg>
      </pc:sldChg>
      <pc:sldChg chg="addSp delSp modSp">
        <pc:chgData name="Takala Silja" userId="S::silja.takala@riihimaki.fi::20c9f30c-e66b-439b-bcac-a7abe75d71df" providerId="AD" clId="Web-{958EFF61-1558-2410-A3B5-28959CCF2405}" dt="2024-05-16T12:02:09.527" v="28" actId="1076"/>
        <pc:sldMkLst>
          <pc:docMk/>
          <pc:sldMk cId="999824785" sldId="269"/>
        </pc:sldMkLst>
        <pc:spChg chg="del">
          <ac:chgData name="Takala Silja" userId="S::silja.takala@riihimaki.fi::20c9f30c-e66b-439b-bcac-a7abe75d71df" providerId="AD" clId="Web-{958EFF61-1558-2410-A3B5-28959CCF2405}" dt="2024-05-16T12:02:06.074" v="27"/>
          <ac:spMkLst>
            <pc:docMk/>
            <pc:sldMk cId="999824785" sldId="269"/>
            <ac:spMk id="3" creationId="{169FE5FF-8895-3B02-FB73-7D09E06BFE16}"/>
          </ac:spMkLst>
        </pc:spChg>
        <pc:picChg chg="add mod ord">
          <ac:chgData name="Takala Silja" userId="S::silja.takala@riihimaki.fi::20c9f30c-e66b-439b-bcac-a7abe75d71df" providerId="AD" clId="Web-{958EFF61-1558-2410-A3B5-28959CCF2405}" dt="2024-05-16T12:02:09.527" v="28" actId="1076"/>
          <ac:picMkLst>
            <pc:docMk/>
            <pc:sldMk cId="999824785" sldId="269"/>
            <ac:picMk id="2" creationId="{079A103B-8CF7-F6F9-0347-10D987557886}"/>
          </ac:picMkLst>
        </pc:picChg>
      </pc:sldChg>
      <pc:sldChg chg="addSp delSp modSp">
        <pc:chgData name="Takala Silja" userId="S::silja.takala@riihimaki.fi::20c9f30c-e66b-439b-bcac-a7abe75d71df" providerId="AD" clId="Web-{958EFF61-1558-2410-A3B5-28959CCF2405}" dt="2024-05-16T12:08:14.672" v="31" actId="1076"/>
        <pc:sldMkLst>
          <pc:docMk/>
          <pc:sldMk cId="503641655" sldId="270"/>
        </pc:sldMkLst>
        <pc:spChg chg="del">
          <ac:chgData name="Takala Silja" userId="S::silja.takala@riihimaki.fi::20c9f30c-e66b-439b-bcac-a7abe75d71df" providerId="AD" clId="Web-{958EFF61-1558-2410-A3B5-28959CCF2405}" dt="2024-05-16T12:08:09.750" v="29"/>
          <ac:spMkLst>
            <pc:docMk/>
            <pc:sldMk cId="503641655" sldId="270"/>
            <ac:spMk id="3" creationId="{BDCFE467-C09D-71CE-F4C3-4487CB10D03F}"/>
          </ac:spMkLst>
        </pc:spChg>
        <pc:picChg chg="add mod ord">
          <ac:chgData name="Takala Silja" userId="S::silja.takala@riihimaki.fi::20c9f30c-e66b-439b-bcac-a7abe75d71df" providerId="AD" clId="Web-{958EFF61-1558-2410-A3B5-28959CCF2405}" dt="2024-05-16T12:08:14.672" v="31" actId="1076"/>
          <ac:picMkLst>
            <pc:docMk/>
            <pc:sldMk cId="503641655" sldId="270"/>
            <ac:picMk id="2" creationId="{F6853A6C-EBD4-D507-76AC-54275839897D}"/>
          </ac:picMkLst>
        </pc:picChg>
      </pc:sldChg>
      <pc:sldChg chg="addSp delSp modSp">
        <pc:chgData name="Takala Silja" userId="S::silja.takala@riihimaki.fi::20c9f30c-e66b-439b-bcac-a7abe75d71df" providerId="AD" clId="Web-{958EFF61-1558-2410-A3B5-28959CCF2405}" dt="2024-05-16T12:28:44.049" v="37" actId="1076"/>
        <pc:sldMkLst>
          <pc:docMk/>
          <pc:sldMk cId="3280126312" sldId="281"/>
        </pc:sldMkLst>
        <pc:spChg chg="del">
          <ac:chgData name="Takala Silja" userId="S::silja.takala@riihimaki.fi::20c9f30c-e66b-439b-bcac-a7abe75d71df" providerId="AD" clId="Web-{958EFF61-1558-2410-A3B5-28959CCF2405}" dt="2024-05-16T12:28:41.752" v="36"/>
          <ac:spMkLst>
            <pc:docMk/>
            <pc:sldMk cId="3280126312" sldId="281"/>
            <ac:spMk id="3" creationId="{CEDD29B5-CB49-D58D-6BCA-19F4D8E26F18}"/>
          </ac:spMkLst>
        </pc:spChg>
        <pc:spChg chg="mod">
          <ac:chgData name="Takala Silja" userId="S::silja.takala@riihimaki.fi::20c9f30c-e66b-439b-bcac-a7abe75d71df" providerId="AD" clId="Web-{958EFF61-1558-2410-A3B5-28959CCF2405}" dt="2024-05-16T12:28:38.440" v="35" actId="20577"/>
          <ac:spMkLst>
            <pc:docMk/>
            <pc:sldMk cId="3280126312" sldId="281"/>
            <ac:spMk id="4" creationId="{394B5D9F-A948-B448-B5EC-EF6A5E795A25}"/>
          </ac:spMkLst>
        </pc:spChg>
        <pc:picChg chg="add mod ord">
          <ac:chgData name="Takala Silja" userId="S::silja.takala@riihimaki.fi::20c9f30c-e66b-439b-bcac-a7abe75d71df" providerId="AD" clId="Web-{958EFF61-1558-2410-A3B5-28959CCF2405}" dt="2024-05-16T12:28:44.049" v="37" actId="1076"/>
          <ac:picMkLst>
            <pc:docMk/>
            <pc:sldMk cId="3280126312" sldId="281"/>
            <ac:picMk id="2" creationId="{F0B663FD-6C4C-B897-EDD9-9909DFE6D7C2}"/>
          </ac:picMkLst>
        </pc:picChg>
      </pc:sldChg>
      <pc:sldChg chg="new del">
        <pc:chgData name="Takala Silja" userId="S::silja.takala@riihimaki.fi::20c9f30c-e66b-439b-bcac-a7abe75d71df" providerId="AD" clId="Web-{958EFF61-1558-2410-A3B5-28959CCF2405}" dt="2024-05-16T10:26:27.195" v="5"/>
        <pc:sldMkLst>
          <pc:docMk/>
          <pc:sldMk cId="768457918" sldId="297"/>
        </pc:sldMkLst>
      </pc:sldChg>
    </pc:docChg>
  </pc:docChgLst>
  <pc:docChgLst>
    <pc:chgData name="Takala Silja" userId="S::silja.takala@riihimaki.fi::20c9f30c-e66b-439b-bcac-a7abe75d71df" providerId="AD" clId="Web-{F97BB7BE-7078-D1F3-CAB4-D4EA4102C42F}"/>
    <pc:docChg chg="modSld">
      <pc:chgData name="Takala Silja" userId="S::silja.takala@riihimaki.fi::20c9f30c-e66b-439b-bcac-a7abe75d71df" providerId="AD" clId="Web-{F97BB7BE-7078-D1F3-CAB4-D4EA4102C42F}" dt="2024-05-22T03:54:03.066" v="291" actId="20577"/>
      <pc:docMkLst>
        <pc:docMk/>
      </pc:docMkLst>
      <pc:sldChg chg="modSp">
        <pc:chgData name="Takala Silja" userId="S::silja.takala@riihimaki.fi::20c9f30c-e66b-439b-bcac-a7abe75d71df" providerId="AD" clId="Web-{F97BB7BE-7078-D1F3-CAB4-D4EA4102C42F}" dt="2024-05-22T03:30:16.326" v="6" actId="20577"/>
        <pc:sldMkLst>
          <pc:docMk/>
          <pc:sldMk cId="4169521529" sldId="257"/>
        </pc:sldMkLst>
        <pc:spChg chg="mod">
          <ac:chgData name="Takala Silja" userId="S::silja.takala@riihimaki.fi::20c9f30c-e66b-439b-bcac-a7abe75d71df" providerId="AD" clId="Web-{F97BB7BE-7078-D1F3-CAB4-D4EA4102C42F}" dt="2024-05-22T03:30:16.326" v="6" actId="20577"/>
          <ac:spMkLst>
            <pc:docMk/>
            <pc:sldMk cId="4169521529" sldId="257"/>
            <ac:spMk id="4" creationId="{D5463078-C857-01F9-AD63-118B1A861A5B}"/>
          </ac:spMkLst>
        </pc:spChg>
      </pc:sldChg>
      <pc:sldChg chg="modSp">
        <pc:chgData name="Takala Silja" userId="S::silja.takala@riihimaki.fi::20c9f30c-e66b-439b-bcac-a7abe75d71df" providerId="AD" clId="Web-{F97BB7BE-7078-D1F3-CAB4-D4EA4102C42F}" dt="2024-05-22T03:41:33.933" v="125" actId="20577"/>
        <pc:sldMkLst>
          <pc:docMk/>
          <pc:sldMk cId="485203225" sldId="258"/>
        </pc:sldMkLst>
        <pc:spChg chg="mod">
          <ac:chgData name="Takala Silja" userId="S::silja.takala@riihimaki.fi::20c9f30c-e66b-439b-bcac-a7abe75d71df" providerId="AD" clId="Web-{F97BB7BE-7078-D1F3-CAB4-D4EA4102C42F}" dt="2024-05-22T03:41:33.933" v="125" actId="20577"/>
          <ac:spMkLst>
            <pc:docMk/>
            <pc:sldMk cId="485203225" sldId="258"/>
            <ac:spMk id="4" creationId="{8D36E2AD-3CA1-F93C-14D5-DD40476A86A8}"/>
          </ac:spMkLst>
        </pc:spChg>
      </pc:sldChg>
      <pc:sldChg chg="modSp">
        <pc:chgData name="Takala Silja" userId="S::silja.takala@riihimaki.fi::20c9f30c-e66b-439b-bcac-a7abe75d71df" providerId="AD" clId="Web-{F97BB7BE-7078-D1F3-CAB4-D4EA4102C42F}" dt="2024-05-22T03:44:41.296" v="175" actId="20577"/>
        <pc:sldMkLst>
          <pc:docMk/>
          <pc:sldMk cId="3872435122" sldId="259"/>
        </pc:sldMkLst>
        <pc:spChg chg="mod">
          <ac:chgData name="Takala Silja" userId="S::silja.takala@riihimaki.fi::20c9f30c-e66b-439b-bcac-a7abe75d71df" providerId="AD" clId="Web-{F97BB7BE-7078-D1F3-CAB4-D4EA4102C42F}" dt="2024-05-22T03:44:41.296" v="175" actId="20577"/>
          <ac:spMkLst>
            <pc:docMk/>
            <pc:sldMk cId="3872435122" sldId="259"/>
            <ac:spMk id="4" creationId="{D3C1EDA0-1ACA-B35A-8ADE-BD4AD49C76D7}"/>
          </ac:spMkLst>
        </pc:spChg>
      </pc:sldChg>
      <pc:sldChg chg="modSp">
        <pc:chgData name="Takala Silja" userId="S::silja.takala@riihimaki.fi::20c9f30c-e66b-439b-bcac-a7abe75d71df" providerId="AD" clId="Web-{F97BB7BE-7078-D1F3-CAB4-D4EA4102C42F}" dt="2024-05-22T03:31:58.499" v="20" actId="20577"/>
        <pc:sldMkLst>
          <pc:docMk/>
          <pc:sldMk cId="2269904994" sldId="260"/>
        </pc:sldMkLst>
        <pc:spChg chg="mod">
          <ac:chgData name="Takala Silja" userId="S::silja.takala@riihimaki.fi::20c9f30c-e66b-439b-bcac-a7abe75d71df" providerId="AD" clId="Web-{F97BB7BE-7078-D1F3-CAB4-D4EA4102C42F}" dt="2024-05-22T03:31:58.499" v="20" actId="20577"/>
          <ac:spMkLst>
            <pc:docMk/>
            <pc:sldMk cId="2269904994" sldId="260"/>
            <ac:spMk id="4" creationId="{CDB0DD1C-631A-64BC-2C57-B5E125694841}"/>
          </ac:spMkLst>
        </pc:spChg>
      </pc:sldChg>
      <pc:sldChg chg="modSp">
        <pc:chgData name="Takala Silja" userId="S::silja.takala@riihimaki.fi::20c9f30c-e66b-439b-bcac-a7abe75d71df" providerId="AD" clId="Web-{F97BB7BE-7078-D1F3-CAB4-D4EA4102C42F}" dt="2024-05-22T03:45:05.937" v="179" actId="14100"/>
        <pc:sldMkLst>
          <pc:docMk/>
          <pc:sldMk cId="2170691771" sldId="262"/>
        </pc:sldMkLst>
        <pc:picChg chg="mod">
          <ac:chgData name="Takala Silja" userId="S::silja.takala@riihimaki.fi::20c9f30c-e66b-439b-bcac-a7abe75d71df" providerId="AD" clId="Web-{F97BB7BE-7078-D1F3-CAB4-D4EA4102C42F}" dt="2024-05-22T03:45:05.937" v="179" actId="14100"/>
          <ac:picMkLst>
            <pc:docMk/>
            <pc:sldMk cId="2170691771" sldId="262"/>
            <ac:picMk id="2" creationId="{4B9FC0AE-F547-647D-70CE-4B6322D7F885}"/>
          </ac:picMkLst>
        </pc:picChg>
      </pc:sldChg>
      <pc:sldChg chg="modSp">
        <pc:chgData name="Takala Silja" userId="S::silja.takala@riihimaki.fi::20c9f30c-e66b-439b-bcac-a7abe75d71df" providerId="AD" clId="Web-{F97BB7BE-7078-D1F3-CAB4-D4EA4102C42F}" dt="2024-05-22T03:45:29.063" v="181" actId="20577"/>
        <pc:sldMkLst>
          <pc:docMk/>
          <pc:sldMk cId="293107890" sldId="265"/>
        </pc:sldMkLst>
        <pc:spChg chg="mod">
          <ac:chgData name="Takala Silja" userId="S::silja.takala@riihimaki.fi::20c9f30c-e66b-439b-bcac-a7abe75d71df" providerId="AD" clId="Web-{F97BB7BE-7078-D1F3-CAB4-D4EA4102C42F}" dt="2024-05-22T03:45:29.063" v="181" actId="20577"/>
          <ac:spMkLst>
            <pc:docMk/>
            <pc:sldMk cId="293107890" sldId="265"/>
            <ac:spMk id="4" creationId="{8FE6A8C8-8663-4435-6C40-F9C33E12AD9A}"/>
          </ac:spMkLst>
        </pc:spChg>
      </pc:sldChg>
      <pc:sldChg chg="modSp">
        <pc:chgData name="Takala Silja" userId="S::silja.takala@riihimaki.fi::20c9f30c-e66b-439b-bcac-a7abe75d71df" providerId="AD" clId="Web-{F97BB7BE-7078-D1F3-CAB4-D4EA4102C42F}" dt="2024-05-22T03:33:54.283" v="36" actId="20577"/>
        <pc:sldMkLst>
          <pc:docMk/>
          <pc:sldMk cId="503641655" sldId="270"/>
        </pc:sldMkLst>
        <pc:spChg chg="mod">
          <ac:chgData name="Takala Silja" userId="S::silja.takala@riihimaki.fi::20c9f30c-e66b-439b-bcac-a7abe75d71df" providerId="AD" clId="Web-{F97BB7BE-7078-D1F3-CAB4-D4EA4102C42F}" dt="2024-05-22T03:33:54.283" v="36" actId="20577"/>
          <ac:spMkLst>
            <pc:docMk/>
            <pc:sldMk cId="503641655" sldId="270"/>
            <ac:spMk id="4" creationId="{983625A0-130A-69F7-C5D3-4D8AEB65DF20}"/>
          </ac:spMkLst>
        </pc:spChg>
      </pc:sldChg>
      <pc:sldChg chg="addSp modSp">
        <pc:chgData name="Takala Silja" userId="S::silja.takala@riihimaki.fi::20c9f30c-e66b-439b-bcac-a7abe75d71df" providerId="AD" clId="Web-{F97BB7BE-7078-D1F3-CAB4-D4EA4102C42F}" dt="2024-05-22T03:46:55.299" v="185"/>
        <pc:sldMkLst>
          <pc:docMk/>
          <pc:sldMk cId="1393228853" sldId="272"/>
        </pc:sldMkLst>
        <pc:spChg chg="add mod">
          <ac:chgData name="Takala Silja" userId="S::silja.takala@riihimaki.fi::20c9f30c-e66b-439b-bcac-a7abe75d71df" providerId="AD" clId="Web-{F97BB7BE-7078-D1F3-CAB4-D4EA4102C42F}" dt="2024-05-22T03:46:55.299" v="185"/>
          <ac:spMkLst>
            <pc:docMk/>
            <pc:sldMk cId="1393228853" sldId="272"/>
            <ac:spMk id="3" creationId="{741F80B6-0960-28FA-A50A-17E5DACDF83F}"/>
          </ac:spMkLst>
        </pc:spChg>
      </pc:sldChg>
      <pc:sldChg chg="modSp">
        <pc:chgData name="Takala Silja" userId="S::silja.takala@riihimaki.fi::20c9f30c-e66b-439b-bcac-a7abe75d71df" providerId="AD" clId="Web-{F97BB7BE-7078-D1F3-CAB4-D4EA4102C42F}" dt="2024-05-22T03:34:06.189" v="37" actId="14100"/>
        <pc:sldMkLst>
          <pc:docMk/>
          <pc:sldMk cId="1339631070" sldId="274"/>
        </pc:sldMkLst>
        <pc:spChg chg="mod">
          <ac:chgData name="Takala Silja" userId="S::silja.takala@riihimaki.fi::20c9f30c-e66b-439b-bcac-a7abe75d71df" providerId="AD" clId="Web-{F97BB7BE-7078-D1F3-CAB4-D4EA4102C42F}" dt="2024-05-22T03:34:06.189" v="37" actId="14100"/>
          <ac:spMkLst>
            <pc:docMk/>
            <pc:sldMk cId="1339631070" sldId="274"/>
            <ac:spMk id="4" creationId="{9A89F66C-CCC4-E7C6-75BE-38D0DA652455}"/>
          </ac:spMkLst>
        </pc:spChg>
      </pc:sldChg>
      <pc:sldChg chg="modSp">
        <pc:chgData name="Takala Silja" userId="S::silja.takala@riihimaki.fi::20c9f30c-e66b-439b-bcac-a7abe75d71df" providerId="AD" clId="Web-{F97BB7BE-7078-D1F3-CAB4-D4EA4102C42F}" dt="2024-05-22T03:30:49.389" v="12" actId="20577"/>
        <pc:sldMkLst>
          <pc:docMk/>
          <pc:sldMk cId="1545737059" sldId="277"/>
        </pc:sldMkLst>
        <pc:spChg chg="mod">
          <ac:chgData name="Takala Silja" userId="S::silja.takala@riihimaki.fi::20c9f30c-e66b-439b-bcac-a7abe75d71df" providerId="AD" clId="Web-{F97BB7BE-7078-D1F3-CAB4-D4EA4102C42F}" dt="2024-05-22T03:30:49.389" v="12" actId="20577"/>
          <ac:spMkLst>
            <pc:docMk/>
            <pc:sldMk cId="1545737059" sldId="277"/>
            <ac:spMk id="4" creationId="{AB48CCB5-6D6F-BF06-2827-A4B06DE48D1D}"/>
          </ac:spMkLst>
        </pc:spChg>
      </pc:sldChg>
      <pc:sldChg chg="modSp">
        <pc:chgData name="Takala Silja" userId="S::silja.takala@riihimaki.fi::20c9f30c-e66b-439b-bcac-a7abe75d71df" providerId="AD" clId="Web-{F97BB7BE-7078-D1F3-CAB4-D4EA4102C42F}" dt="2024-05-22T03:36:45.896" v="48" actId="20577"/>
        <pc:sldMkLst>
          <pc:docMk/>
          <pc:sldMk cId="685220833" sldId="279"/>
        </pc:sldMkLst>
        <pc:spChg chg="mod">
          <ac:chgData name="Takala Silja" userId="S::silja.takala@riihimaki.fi::20c9f30c-e66b-439b-bcac-a7abe75d71df" providerId="AD" clId="Web-{F97BB7BE-7078-D1F3-CAB4-D4EA4102C42F}" dt="2024-05-22T03:36:45.896" v="48" actId="20577"/>
          <ac:spMkLst>
            <pc:docMk/>
            <pc:sldMk cId="685220833" sldId="279"/>
            <ac:spMk id="4" creationId="{2300D83D-B208-BE93-2A51-01EDFE6E379F}"/>
          </ac:spMkLst>
        </pc:spChg>
      </pc:sldChg>
      <pc:sldChg chg="modSp">
        <pc:chgData name="Takala Silja" userId="S::silja.takala@riihimaki.fi::20c9f30c-e66b-439b-bcac-a7abe75d71df" providerId="AD" clId="Web-{F97BB7BE-7078-D1F3-CAB4-D4EA4102C42F}" dt="2024-05-22T03:31:16.045" v="17" actId="20577"/>
        <pc:sldMkLst>
          <pc:docMk/>
          <pc:sldMk cId="3280126312" sldId="281"/>
        </pc:sldMkLst>
        <pc:spChg chg="mod">
          <ac:chgData name="Takala Silja" userId="S::silja.takala@riihimaki.fi::20c9f30c-e66b-439b-bcac-a7abe75d71df" providerId="AD" clId="Web-{F97BB7BE-7078-D1F3-CAB4-D4EA4102C42F}" dt="2024-05-22T03:31:16.045" v="17" actId="20577"/>
          <ac:spMkLst>
            <pc:docMk/>
            <pc:sldMk cId="3280126312" sldId="281"/>
            <ac:spMk id="4" creationId="{394B5D9F-A948-B448-B5EC-EF6A5E795A25}"/>
          </ac:spMkLst>
        </pc:spChg>
      </pc:sldChg>
      <pc:sldChg chg="modSp">
        <pc:chgData name="Takala Silja" userId="S::silja.takala@riihimaki.fi::20c9f30c-e66b-439b-bcac-a7abe75d71df" providerId="AD" clId="Web-{F97BB7BE-7078-D1F3-CAB4-D4EA4102C42F}" dt="2024-05-22T03:48:48.482" v="216" actId="20577"/>
        <pc:sldMkLst>
          <pc:docMk/>
          <pc:sldMk cId="3699988815" sldId="282"/>
        </pc:sldMkLst>
        <pc:spChg chg="mod">
          <ac:chgData name="Takala Silja" userId="S::silja.takala@riihimaki.fi::20c9f30c-e66b-439b-bcac-a7abe75d71df" providerId="AD" clId="Web-{F97BB7BE-7078-D1F3-CAB4-D4EA4102C42F}" dt="2024-05-22T03:48:48.482" v="216" actId="20577"/>
          <ac:spMkLst>
            <pc:docMk/>
            <pc:sldMk cId="3699988815" sldId="282"/>
            <ac:spMk id="4" creationId="{8B7E6FDA-2A45-8A7C-905A-4F2C459E3ED7}"/>
          </ac:spMkLst>
        </pc:spChg>
      </pc:sldChg>
      <pc:sldChg chg="modSp">
        <pc:chgData name="Takala Silja" userId="S::silja.takala@riihimaki.fi::20c9f30c-e66b-439b-bcac-a7abe75d71df" providerId="AD" clId="Web-{F97BB7BE-7078-D1F3-CAB4-D4EA4102C42F}" dt="2024-05-22T03:49:32.717" v="233" actId="20577"/>
        <pc:sldMkLst>
          <pc:docMk/>
          <pc:sldMk cId="1623561243" sldId="283"/>
        </pc:sldMkLst>
        <pc:spChg chg="mod">
          <ac:chgData name="Takala Silja" userId="S::silja.takala@riihimaki.fi::20c9f30c-e66b-439b-bcac-a7abe75d71df" providerId="AD" clId="Web-{F97BB7BE-7078-D1F3-CAB4-D4EA4102C42F}" dt="2024-05-22T03:49:32.717" v="233" actId="20577"/>
          <ac:spMkLst>
            <pc:docMk/>
            <pc:sldMk cId="1623561243" sldId="283"/>
            <ac:spMk id="4" creationId="{CFCB5DC9-5242-19A4-BD1C-66D657E47B5E}"/>
          </ac:spMkLst>
        </pc:spChg>
      </pc:sldChg>
      <pc:sldChg chg="modSp">
        <pc:chgData name="Takala Silja" userId="S::silja.takala@riihimaki.fi::20c9f30c-e66b-439b-bcac-a7abe75d71df" providerId="AD" clId="Web-{F97BB7BE-7078-D1F3-CAB4-D4EA4102C42F}" dt="2024-05-22T03:51:05.703" v="252" actId="20577"/>
        <pc:sldMkLst>
          <pc:docMk/>
          <pc:sldMk cId="1405766012" sldId="284"/>
        </pc:sldMkLst>
        <pc:spChg chg="mod">
          <ac:chgData name="Takala Silja" userId="S::silja.takala@riihimaki.fi::20c9f30c-e66b-439b-bcac-a7abe75d71df" providerId="AD" clId="Web-{F97BB7BE-7078-D1F3-CAB4-D4EA4102C42F}" dt="2024-05-22T03:51:05.703" v="252" actId="20577"/>
          <ac:spMkLst>
            <pc:docMk/>
            <pc:sldMk cId="1405766012" sldId="284"/>
            <ac:spMk id="4" creationId="{29119960-536D-79DE-A975-91957B9F82E6}"/>
          </ac:spMkLst>
        </pc:spChg>
      </pc:sldChg>
      <pc:sldChg chg="modSp">
        <pc:chgData name="Takala Silja" userId="S::silja.takala@riihimaki.fi::20c9f30c-e66b-439b-bcac-a7abe75d71df" providerId="AD" clId="Web-{F97BB7BE-7078-D1F3-CAB4-D4EA4102C42F}" dt="2024-05-22T03:51:44.751" v="262" actId="20577"/>
        <pc:sldMkLst>
          <pc:docMk/>
          <pc:sldMk cId="164887759" sldId="287"/>
        </pc:sldMkLst>
        <pc:spChg chg="mod">
          <ac:chgData name="Takala Silja" userId="S::silja.takala@riihimaki.fi::20c9f30c-e66b-439b-bcac-a7abe75d71df" providerId="AD" clId="Web-{F97BB7BE-7078-D1F3-CAB4-D4EA4102C42F}" dt="2024-05-22T03:51:44.751" v="262" actId="20577"/>
          <ac:spMkLst>
            <pc:docMk/>
            <pc:sldMk cId="164887759" sldId="287"/>
            <ac:spMk id="4" creationId="{27744314-7CF2-E3EE-DF11-89C12A6C4557}"/>
          </ac:spMkLst>
        </pc:spChg>
      </pc:sldChg>
      <pc:sldChg chg="modSp">
        <pc:chgData name="Takala Silja" userId="S::silja.takala@riihimaki.fi::20c9f30c-e66b-439b-bcac-a7abe75d71df" providerId="AD" clId="Web-{F97BB7BE-7078-D1F3-CAB4-D4EA4102C42F}" dt="2024-05-22T03:52:06.282" v="266" actId="20577"/>
        <pc:sldMkLst>
          <pc:docMk/>
          <pc:sldMk cId="1226860725" sldId="288"/>
        </pc:sldMkLst>
        <pc:spChg chg="mod">
          <ac:chgData name="Takala Silja" userId="S::silja.takala@riihimaki.fi::20c9f30c-e66b-439b-bcac-a7abe75d71df" providerId="AD" clId="Web-{F97BB7BE-7078-D1F3-CAB4-D4EA4102C42F}" dt="2024-05-22T03:52:06.282" v="266" actId="20577"/>
          <ac:spMkLst>
            <pc:docMk/>
            <pc:sldMk cId="1226860725" sldId="288"/>
            <ac:spMk id="4" creationId="{E3660183-EA3C-94AE-2148-CC452F3D863B}"/>
          </ac:spMkLst>
        </pc:spChg>
      </pc:sldChg>
      <pc:sldChg chg="modSp">
        <pc:chgData name="Takala Silja" userId="S::silja.takala@riihimaki.fi::20c9f30c-e66b-439b-bcac-a7abe75d71df" providerId="AD" clId="Web-{F97BB7BE-7078-D1F3-CAB4-D4EA4102C42F}" dt="2024-05-22T03:52:33.720" v="269" actId="20577"/>
        <pc:sldMkLst>
          <pc:docMk/>
          <pc:sldMk cId="2102877274" sldId="290"/>
        </pc:sldMkLst>
        <pc:spChg chg="mod">
          <ac:chgData name="Takala Silja" userId="S::silja.takala@riihimaki.fi::20c9f30c-e66b-439b-bcac-a7abe75d71df" providerId="AD" clId="Web-{F97BB7BE-7078-D1F3-CAB4-D4EA4102C42F}" dt="2024-05-22T03:52:33.720" v="269" actId="20577"/>
          <ac:spMkLst>
            <pc:docMk/>
            <pc:sldMk cId="2102877274" sldId="290"/>
            <ac:spMk id="4" creationId="{E29B0037-9813-9C03-E3D1-0C2F18C300E2}"/>
          </ac:spMkLst>
        </pc:spChg>
      </pc:sldChg>
      <pc:sldChg chg="modSp">
        <pc:chgData name="Takala Silja" userId="S::silja.takala@riihimaki.fi::20c9f30c-e66b-439b-bcac-a7abe75d71df" providerId="AD" clId="Web-{F97BB7BE-7078-D1F3-CAB4-D4EA4102C42F}" dt="2024-05-22T03:39:38.009" v="55" actId="20577"/>
        <pc:sldMkLst>
          <pc:docMk/>
          <pc:sldMk cId="1231588873" sldId="291"/>
        </pc:sldMkLst>
        <pc:spChg chg="mod">
          <ac:chgData name="Takala Silja" userId="S::silja.takala@riihimaki.fi::20c9f30c-e66b-439b-bcac-a7abe75d71df" providerId="AD" clId="Web-{F97BB7BE-7078-D1F3-CAB4-D4EA4102C42F}" dt="2024-05-22T03:39:38.009" v="55" actId="20577"/>
          <ac:spMkLst>
            <pc:docMk/>
            <pc:sldMk cId="1231588873" sldId="291"/>
            <ac:spMk id="4" creationId="{70685700-6023-D918-F37C-1723FE706A0B}"/>
          </ac:spMkLst>
        </pc:spChg>
      </pc:sldChg>
      <pc:sldChg chg="modSp">
        <pc:chgData name="Takala Silja" userId="S::silja.takala@riihimaki.fi::20c9f30c-e66b-439b-bcac-a7abe75d71df" providerId="AD" clId="Web-{F97BB7BE-7078-D1F3-CAB4-D4EA4102C42F}" dt="2024-05-22T03:53:10.377" v="274" actId="20577"/>
        <pc:sldMkLst>
          <pc:docMk/>
          <pc:sldMk cId="116787497" sldId="293"/>
        </pc:sldMkLst>
        <pc:spChg chg="mod">
          <ac:chgData name="Takala Silja" userId="S::silja.takala@riihimaki.fi::20c9f30c-e66b-439b-bcac-a7abe75d71df" providerId="AD" clId="Web-{F97BB7BE-7078-D1F3-CAB4-D4EA4102C42F}" dt="2024-05-22T03:53:10.377" v="274" actId="20577"/>
          <ac:spMkLst>
            <pc:docMk/>
            <pc:sldMk cId="116787497" sldId="293"/>
            <ac:spMk id="4" creationId="{2B5C8D17-CC0B-6C59-C6E0-2EFE1D7A6B23}"/>
          </ac:spMkLst>
        </pc:spChg>
      </pc:sldChg>
      <pc:sldChg chg="modSp">
        <pc:chgData name="Takala Silja" userId="S::silja.takala@riihimaki.fi::20c9f30c-e66b-439b-bcac-a7abe75d71df" providerId="AD" clId="Web-{F97BB7BE-7078-D1F3-CAB4-D4EA4102C42F}" dt="2024-05-22T03:54:03.066" v="291" actId="20577"/>
        <pc:sldMkLst>
          <pc:docMk/>
          <pc:sldMk cId="399106322" sldId="294"/>
        </pc:sldMkLst>
        <pc:spChg chg="mod">
          <ac:chgData name="Takala Silja" userId="S::silja.takala@riihimaki.fi::20c9f30c-e66b-439b-bcac-a7abe75d71df" providerId="AD" clId="Web-{F97BB7BE-7078-D1F3-CAB4-D4EA4102C42F}" dt="2024-05-22T03:54:03.066" v="291" actId="20577"/>
          <ac:spMkLst>
            <pc:docMk/>
            <pc:sldMk cId="399106322" sldId="294"/>
            <ac:spMk id="4" creationId="{23DBEEC2-6349-5AF4-C419-E1E1246D3478}"/>
          </ac:spMkLst>
        </pc:spChg>
      </pc:sldChg>
      <pc:sldChg chg="modSp">
        <pc:chgData name="Takala Silja" userId="S::silja.takala@riihimaki.fi::20c9f30c-e66b-439b-bcac-a7abe75d71df" providerId="AD" clId="Web-{F97BB7BE-7078-D1F3-CAB4-D4EA4102C42F}" dt="2024-05-22T03:40:20.291" v="100" actId="20577"/>
        <pc:sldMkLst>
          <pc:docMk/>
          <pc:sldMk cId="1988763804" sldId="295"/>
        </pc:sldMkLst>
        <pc:spChg chg="mod">
          <ac:chgData name="Takala Silja" userId="S::silja.takala@riihimaki.fi::20c9f30c-e66b-439b-bcac-a7abe75d71df" providerId="AD" clId="Web-{F97BB7BE-7078-D1F3-CAB4-D4EA4102C42F}" dt="2024-05-22T03:40:20.291" v="100" actId="20577"/>
          <ac:spMkLst>
            <pc:docMk/>
            <pc:sldMk cId="1988763804" sldId="295"/>
            <ac:spMk id="4" creationId="{3E62C83F-C324-1ECA-39AA-98930949E70F}"/>
          </ac:spMkLst>
        </pc:spChg>
      </pc:sldChg>
    </pc:docChg>
  </pc:docChgLst>
  <pc:docChgLst>
    <pc:chgData name="Takala Silja" userId="S::silja.takala@riihimaki.fi::20c9f30c-e66b-439b-bcac-a7abe75d71df" providerId="AD" clId="Web-{E27E9355-BA93-2A0B-0B7B-A4E35C80966B}"/>
    <pc:docChg chg="addSld delSld modSld sldOrd">
      <pc:chgData name="Takala Silja" userId="S::silja.takala@riihimaki.fi::20c9f30c-e66b-439b-bcac-a7abe75d71df" providerId="AD" clId="Web-{E27E9355-BA93-2A0B-0B7B-A4E35C80966B}" dt="2024-05-20T07:48:42.377" v="586"/>
      <pc:docMkLst>
        <pc:docMk/>
      </pc:docMkLst>
      <pc:sldChg chg="addSp modSp">
        <pc:chgData name="Takala Silja" userId="S::silja.takala@riihimaki.fi::20c9f30c-e66b-439b-bcac-a7abe75d71df" providerId="AD" clId="Web-{E27E9355-BA93-2A0B-0B7B-A4E35C80966B}" dt="2024-05-20T07:24:25.794" v="167" actId="1076"/>
        <pc:sldMkLst>
          <pc:docMk/>
          <pc:sldMk cId="4169521529" sldId="257"/>
        </pc:sldMkLst>
        <pc:spChg chg="add mod">
          <ac:chgData name="Takala Silja" userId="S::silja.takala@riihimaki.fi::20c9f30c-e66b-439b-bcac-a7abe75d71df" providerId="AD" clId="Web-{E27E9355-BA93-2A0B-0B7B-A4E35C80966B}" dt="2024-05-20T07:24:25.794" v="167" actId="1076"/>
          <ac:spMkLst>
            <pc:docMk/>
            <pc:sldMk cId="4169521529" sldId="257"/>
            <ac:spMk id="3" creationId="{C6DD1D66-0D6A-8079-6786-979C706CE1CB}"/>
          </ac:spMkLst>
        </pc:spChg>
        <pc:spChg chg="mod">
          <ac:chgData name="Takala Silja" userId="S::silja.takala@riihimaki.fi::20c9f30c-e66b-439b-bcac-a7abe75d71df" providerId="AD" clId="Web-{E27E9355-BA93-2A0B-0B7B-A4E35C80966B}" dt="2024-05-20T07:23:21.105" v="160" actId="20577"/>
          <ac:spMkLst>
            <pc:docMk/>
            <pc:sldMk cId="4169521529" sldId="257"/>
            <ac:spMk id="4" creationId="{D5463078-C857-01F9-AD63-118B1A861A5B}"/>
          </ac:spMkLst>
        </pc:spChg>
      </pc:sldChg>
      <pc:sldChg chg="addSp modSp">
        <pc:chgData name="Takala Silja" userId="S::silja.takala@riihimaki.fi::20c9f30c-e66b-439b-bcac-a7abe75d71df" providerId="AD" clId="Web-{E27E9355-BA93-2A0B-0B7B-A4E35C80966B}" dt="2024-05-20T07:28:19.722" v="220" actId="1076"/>
        <pc:sldMkLst>
          <pc:docMk/>
          <pc:sldMk cId="485203225" sldId="258"/>
        </pc:sldMkLst>
        <pc:spChg chg="mod">
          <ac:chgData name="Takala Silja" userId="S::silja.takala@riihimaki.fi::20c9f30c-e66b-439b-bcac-a7abe75d71df" providerId="AD" clId="Web-{E27E9355-BA93-2A0B-0B7B-A4E35C80966B}" dt="2024-05-20T07:25:06.295" v="171" actId="20577"/>
          <ac:spMkLst>
            <pc:docMk/>
            <pc:sldMk cId="485203225" sldId="258"/>
            <ac:spMk id="4" creationId="{8D36E2AD-3CA1-F93C-14D5-DD40476A86A8}"/>
          </ac:spMkLst>
        </pc:spChg>
        <pc:spChg chg="add mod">
          <ac:chgData name="Takala Silja" userId="S::silja.takala@riihimaki.fi::20c9f30c-e66b-439b-bcac-a7abe75d71df" providerId="AD" clId="Web-{E27E9355-BA93-2A0B-0B7B-A4E35C80966B}" dt="2024-05-20T07:28:06.175" v="216" actId="1076"/>
          <ac:spMkLst>
            <pc:docMk/>
            <pc:sldMk cId="485203225" sldId="258"/>
            <ac:spMk id="5" creationId="{BA208142-09D9-8023-65EB-DB87180058F6}"/>
          </ac:spMkLst>
        </pc:spChg>
        <pc:spChg chg="add mod">
          <ac:chgData name="Takala Silja" userId="S::silja.takala@riihimaki.fi::20c9f30c-e66b-439b-bcac-a7abe75d71df" providerId="AD" clId="Web-{E27E9355-BA93-2A0B-0B7B-A4E35C80966B}" dt="2024-05-20T07:28:03.471" v="215" actId="1076"/>
          <ac:spMkLst>
            <pc:docMk/>
            <pc:sldMk cId="485203225" sldId="258"/>
            <ac:spMk id="6" creationId="{2FB82BE3-8945-FC39-A34E-94736628C133}"/>
          </ac:spMkLst>
        </pc:spChg>
        <pc:spChg chg="add mod">
          <ac:chgData name="Takala Silja" userId="S::silja.takala@riihimaki.fi::20c9f30c-e66b-439b-bcac-a7abe75d71df" providerId="AD" clId="Web-{E27E9355-BA93-2A0B-0B7B-A4E35C80966B}" dt="2024-05-20T07:28:19.722" v="220" actId="1076"/>
          <ac:spMkLst>
            <pc:docMk/>
            <pc:sldMk cId="485203225" sldId="258"/>
            <ac:spMk id="7" creationId="{30254DBE-907E-E98C-BEF5-36F7C8CD918C}"/>
          </ac:spMkLst>
        </pc:spChg>
      </pc:sldChg>
      <pc:sldChg chg="addSp delSp modSp">
        <pc:chgData name="Takala Silja" userId="S::silja.takala@riihimaki.fi::20c9f30c-e66b-439b-bcac-a7abe75d71df" providerId="AD" clId="Web-{E27E9355-BA93-2A0B-0B7B-A4E35C80966B}" dt="2024-05-20T07:28:54.113" v="226"/>
        <pc:sldMkLst>
          <pc:docMk/>
          <pc:sldMk cId="3872435122" sldId="259"/>
        </pc:sldMkLst>
        <pc:spChg chg="del">
          <ac:chgData name="Takala Silja" userId="S::silja.takala@riihimaki.fi::20c9f30c-e66b-439b-bcac-a7abe75d71df" providerId="AD" clId="Web-{E27E9355-BA93-2A0B-0B7B-A4E35C80966B}" dt="2024-05-20T07:02:42.184" v="64"/>
          <ac:spMkLst>
            <pc:docMk/>
            <pc:sldMk cId="3872435122" sldId="259"/>
            <ac:spMk id="3" creationId="{BDCDDDD2-24D1-28D6-084F-966EA5BF866F}"/>
          </ac:spMkLst>
        </pc:spChg>
        <pc:spChg chg="add del">
          <ac:chgData name="Takala Silja" userId="S::silja.takala@riihimaki.fi::20c9f30c-e66b-439b-bcac-a7abe75d71df" providerId="AD" clId="Web-{E27E9355-BA93-2A0B-0B7B-A4E35C80966B}" dt="2024-05-20T07:25:16.342" v="174"/>
          <ac:spMkLst>
            <pc:docMk/>
            <pc:sldMk cId="3872435122" sldId="259"/>
            <ac:spMk id="6" creationId="{69F89F5C-4535-752C-E24A-DC3825AFC89E}"/>
          </ac:spMkLst>
        </pc:spChg>
        <pc:spChg chg="add mod">
          <ac:chgData name="Takala Silja" userId="S::silja.takala@riihimaki.fi::20c9f30c-e66b-439b-bcac-a7abe75d71df" providerId="AD" clId="Web-{E27E9355-BA93-2A0B-0B7B-A4E35C80966B}" dt="2024-05-20T07:28:50.395" v="224" actId="1076"/>
          <ac:spMkLst>
            <pc:docMk/>
            <pc:sldMk cId="3872435122" sldId="259"/>
            <ac:spMk id="8" creationId="{EC8A0859-4D06-ABCD-390B-1BBDC18BF97A}"/>
          </ac:spMkLst>
        </pc:spChg>
        <pc:spChg chg="add mod">
          <ac:chgData name="Takala Silja" userId="S::silja.takala@riihimaki.fi::20c9f30c-e66b-439b-bcac-a7abe75d71df" providerId="AD" clId="Web-{E27E9355-BA93-2A0B-0B7B-A4E35C80966B}" dt="2024-05-20T07:28:48.379" v="223" actId="1076"/>
          <ac:spMkLst>
            <pc:docMk/>
            <pc:sldMk cId="3872435122" sldId="259"/>
            <ac:spMk id="10" creationId="{F369A491-43CD-B3C5-C1B6-4CAB02DFEBBA}"/>
          </ac:spMkLst>
        </pc:spChg>
        <pc:spChg chg="add mod">
          <ac:chgData name="Takala Silja" userId="S::silja.takala@riihimaki.fi::20c9f30c-e66b-439b-bcac-a7abe75d71df" providerId="AD" clId="Web-{E27E9355-BA93-2A0B-0B7B-A4E35C80966B}" dt="2024-05-20T07:28:54.113" v="226"/>
          <ac:spMkLst>
            <pc:docMk/>
            <pc:sldMk cId="3872435122" sldId="259"/>
            <ac:spMk id="12" creationId="{A016913B-6BBD-BD61-1F44-A23AEDACB647}"/>
          </ac:spMkLst>
        </pc:spChg>
        <pc:picChg chg="add mod ord">
          <ac:chgData name="Takala Silja" userId="S::silja.takala@riihimaki.fi::20c9f30c-e66b-439b-bcac-a7abe75d71df" providerId="AD" clId="Web-{E27E9355-BA93-2A0B-0B7B-A4E35C80966B}" dt="2024-05-20T07:02:43.669" v="65" actId="1076"/>
          <ac:picMkLst>
            <pc:docMk/>
            <pc:sldMk cId="3872435122" sldId="259"/>
            <ac:picMk id="2" creationId="{B49D16A8-3C10-AE0F-728F-C3342C61A8F3}"/>
          </ac:picMkLst>
        </pc:picChg>
      </pc:sldChg>
      <pc:sldChg chg="addSp modSp ord">
        <pc:chgData name="Takala Silja" userId="S::silja.takala@riihimaki.fi::20c9f30c-e66b-439b-bcac-a7abe75d71df" providerId="AD" clId="Web-{E27E9355-BA93-2A0B-0B7B-A4E35C80966B}" dt="2024-05-20T07:46:34.108" v="568"/>
        <pc:sldMkLst>
          <pc:docMk/>
          <pc:sldMk cId="2269904994" sldId="260"/>
        </pc:sldMkLst>
        <pc:spChg chg="mod">
          <ac:chgData name="Takala Silja" userId="S::silja.takala@riihimaki.fi::20c9f30c-e66b-439b-bcac-a7abe75d71df" providerId="AD" clId="Web-{E27E9355-BA93-2A0B-0B7B-A4E35C80966B}" dt="2024-05-20T07:27:12.095" v="209" actId="20577"/>
          <ac:spMkLst>
            <pc:docMk/>
            <pc:sldMk cId="2269904994" sldId="260"/>
            <ac:spMk id="4" creationId="{CDB0DD1C-631A-64BC-2C57-B5E125694841}"/>
          </ac:spMkLst>
        </pc:spChg>
        <pc:spChg chg="add mod">
          <ac:chgData name="Takala Silja" userId="S::silja.takala@riihimaki.fi::20c9f30c-e66b-439b-bcac-a7abe75d71df" providerId="AD" clId="Web-{E27E9355-BA93-2A0B-0B7B-A4E35C80966B}" dt="2024-05-20T07:26:09.984" v="183"/>
          <ac:spMkLst>
            <pc:docMk/>
            <pc:sldMk cId="2269904994" sldId="260"/>
            <ac:spMk id="5" creationId="{02B56539-5D2D-F5C6-E61C-3DBFA5117811}"/>
          </ac:spMkLst>
        </pc:spChg>
      </pc:sldChg>
      <pc:sldChg chg="addSp delSp modSp ord">
        <pc:chgData name="Takala Silja" userId="S::silja.takala@riihimaki.fi::20c9f30c-e66b-439b-bcac-a7abe75d71df" providerId="AD" clId="Web-{E27E9355-BA93-2A0B-0B7B-A4E35C80966B}" dt="2024-05-20T07:46:52.499" v="571"/>
        <pc:sldMkLst>
          <pc:docMk/>
          <pc:sldMk cId="1986145243" sldId="261"/>
        </pc:sldMkLst>
        <pc:spChg chg="del">
          <ac:chgData name="Takala Silja" userId="S::silja.takala@riihimaki.fi::20c9f30c-e66b-439b-bcac-a7abe75d71df" providerId="AD" clId="Web-{E27E9355-BA93-2A0B-0B7B-A4E35C80966B}" dt="2024-05-20T07:05:01.063" v="66"/>
          <ac:spMkLst>
            <pc:docMk/>
            <pc:sldMk cId="1986145243" sldId="261"/>
            <ac:spMk id="3" creationId="{2A3C7286-44EF-9EC2-7F0E-2FDDAF5A0E4F}"/>
          </ac:spMkLst>
        </pc:spChg>
        <pc:spChg chg="mod">
          <ac:chgData name="Takala Silja" userId="S::silja.takala@riihimaki.fi::20c9f30c-e66b-439b-bcac-a7abe75d71df" providerId="AD" clId="Web-{E27E9355-BA93-2A0B-0B7B-A4E35C80966B}" dt="2024-05-20T07:27:26.142" v="211" actId="20577"/>
          <ac:spMkLst>
            <pc:docMk/>
            <pc:sldMk cId="1986145243" sldId="261"/>
            <ac:spMk id="4" creationId="{F5661D47-6F1B-CF80-7CD2-43845EBFEF0E}"/>
          </ac:spMkLst>
        </pc:spChg>
        <pc:spChg chg="add">
          <ac:chgData name="Takala Silja" userId="S::silja.takala@riihimaki.fi::20c9f30c-e66b-439b-bcac-a7abe75d71df" providerId="AD" clId="Web-{E27E9355-BA93-2A0B-0B7B-A4E35C80966B}" dt="2024-05-20T07:27:26.674" v="212"/>
          <ac:spMkLst>
            <pc:docMk/>
            <pc:sldMk cId="1986145243" sldId="261"/>
            <ac:spMk id="6" creationId="{5A5C1D0F-E66C-1028-10A4-7F8A3FAF0DD5}"/>
          </ac:spMkLst>
        </pc:spChg>
        <pc:picChg chg="add mod ord">
          <ac:chgData name="Takala Silja" userId="S::silja.takala@riihimaki.fi::20c9f30c-e66b-439b-bcac-a7abe75d71df" providerId="AD" clId="Web-{E27E9355-BA93-2A0B-0B7B-A4E35C80966B}" dt="2024-05-20T07:05:03.610" v="67" actId="1076"/>
          <ac:picMkLst>
            <pc:docMk/>
            <pc:sldMk cId="1986145243" sldId="261"/>
            <ac:picMk id="2" creationId="{B7D7FE54-7C66-EB3C-2468-0EF9C36691A5}"/>
          </ac:picMkLst>
        </pc:picChg>
      </pc:sldChg>
      <pc:sldChg chg="addSp modSp">
        <pc:chgData name="Takala Silja" userId="S::silja.takala@riihimaki.fi::20c9f30c-e66b-439b-bcac-a7abe75d71df" providerId="AD" clId="Web-{E27E9355-BA93-2A0B-0B7B-A4E35C80966B}" dt="2024-05-20T07:30:37.241" v="238" actId="1076"/>
        <pc:sldMkLst>
          <pc:docMk/>
          <pc:sldMk cId="2170691771" sldId="262"/>
        </pc:sldMkLst>
        <pc:spChg chg="mod">
          <ac:chgData name="Takala Silja" userId="S::silja.takala@riihimaki.fi::20c9f30c-e66b-439b-bcac-a7abe75d71df" providerId="AD" clId="Web-{E27E9355-BA93-2A0B-0B7B-A4E35C80966B}" dt="2024-05-20T07:29:33.536" v="233"/>
          <ac:spMkLst>
            <pc:docMk/>
            <pc:sldMk cId="2170691771" sldId="262"/>
            <ac:spMk id="4" creationId="{EDE2E210-6E45-3C7D-AE81-30D4DE22D34F}"/>
          </ac:spMkLst>
        </pc:spChg>
        <pc:spChg chg="add mod">
          <ac:chgData name="Takala Silja" userId="S::silja.takala@riihimaki.fi::20c9f30c-e66b-439b-bcac-a7abe75d71df" providerId="AD" clId="Web-{E27E9355-BA93-2A0B-0B7B-A4E35C80966B}" dt="2024-05-20T07:30:37.241" v="238" actId="1076"/>
          <ac:spMkLst>
            <pc:docMk/>
            <pc:sldMk cId="2170691771" sldId="262"/>
            <ac:spMk id="5" creationId="{3FE39486-F797-174B-6FA5-BF86FAF3C615}"/>
          </ac:spMkLst>
        </pc:spChg>
        <pc:spChg chg="add mod">
          <ac:chgData name="Takala Silja" userId="S::silja.takala@riihimaki.fi::20c9f30c-e66b-439b-bcac-a7abe75d71df" providerId="AD" clId="Web-{E27E9355-BA93-2A0B-0B7B-A4E35C80966B}" dt="2024-05-20T07:29:21.223" v="231" actId="1076"/>
          <ac:spMkLst>
            <pc:docMk/>
            <pc:sldMk cId="2170691771" sldId="262"/>
            <ac:spMk id="7" creationId="{5FEB1F1C-E54B-8181-0B8D-EDEE9E39C4B0}"/>
          </ac:spMkLst>
        </pc:spChg>
        <pc:spChg chg="add mod">
          <ac:chgData name="Takala Silja" userId="S::silja.takala@riihimaki.fi::20c9f30c-e66b-439b-bcac-a7abe75d71df" providerId="AD" clId="Web-{E27E9355-BA93-2A0B-0B7B-A4E35C80966B}" dt="2024-05-20T07:30:33.803" v="237" actId="1076"/>
          <ac:spMkLst>
            <pc:docMk/>
            <pc:sldMk cId="2170691771" sldId="262"/>
            <ac:spMk id="9" creationId="{66538375-C3BE-A9FB-553A-BF7BC536DAF1}"/>
          </ac:spMkLst>
        </pc:spChg>
      </pc:sldChg>
      <pc:sldChg chg="ord">
        <pc:chgData name="Takala Silja" userId="S::silja.takala@riihimaki.fi::20c9f30c-e66b-439b-bcac-a7abe75d71df" providerId="AD" clId="Web-{E27E9355-BA93-2A0B-0B7B-A4E35C80966B}" dt="2024-05-20T07:48:42.377" v="586"/>
        <pc:sldMkLst>
          <pc:docMk/>
          <pc:sldMk cId="2556130453" sldId="263"/>
        </pc:sldMkLst>
      </pc:sldChg>
      <pc:sldChg chg="addSp modSp ord">
        <pc:chgData name="Takala Silja" userId="S::silja.takala@riihimaki.fi::20c9f30c-e66b-439b-bcac-a7abe75d71df" providerId="AD" clId="Web-{E27E9355-BA93-2A0B-0B7B-A4E35C80966B}" dt="2024-05-20T07:47:47.469" v="583"/>
        <pc:sldMkLst>
          <pc:docMk/>
          <pc:sldMk cId="1214487516" sldId="264"/>
        </pc:sldMkLst>
        <pc:spChg chg="add mod">
          <ac:chgData name="Takala Silja" userId="S::silja.takala@riihimaki.fi::20c9f30c-e66b-439b-bcac-a7abe75d71df" providerId="AD" clId="Web-{E27E9355-BA93-2A0B-0B7B-A4E35C80966B}" dt="2024-05-20T07:31:01.648" v="240"/>
          <ac:spMkLst>
            <pc:docMk/>
            <pc:sldMk cId="1214487516" sldId="264"/>
            <ac:spMk id="5" creationId="{146EC3DE-CA19-0D2C-7D63-9D88ECE38D52}"/>
          </ac:spMkLst>
        </pc:spChg>
      </pc:sldChg>
      <pc:sldChg chg="addSp modSp">
        <pc:chgData name="Takala Silja" userId="S::silja.takala@riihimaki.fi::20c9f30c-e66b-439b-bcac-a7abe75d71df" providerId="AD" clId="Web-{E27E9355-BA93-2A0B-0B7B-A4E35C80966B}" dt="2024-05-20T07:32:15.618" v="251"/>
        <pc:sldMkLst>
          <pc:docMk/>
          <pc:sldMk cId="293107890" sldId="265"/>
        </pc:sldMkLst>
        <pc:spChg chg="add mod">
          <ac:chgData name="Takala Silja" userId="S::silja.takala@riihimaki.fi::20c9f30c-e66b-439b-bcac-a7abe75d71df" providerId="AD" clId="Web-{E27E9355-BA93-2A0B-0B7B-A4E35C80966B}" dt="2024-05-20T07:31:16.445" v="242"/>
          <ac:spMkLst>
            <pc:docMk/>
            <pc:sldMk cId="293107890" sldId="265"/>
            <ac:spMk id="5" creationId="{07CE567E-D626-55A7-1473-11BC32217712}"/>
          </ac:spMkLst>
        </pc:spChg>
        <pc:spChg chg="add mod">
          <ac:chgData name="Takala Silja" userId="S::silja.takala@riihimaki.fi::20c9f30c-e66b-439b-bcac-a7abe75d71df" providerId="AD" clId="Web-{E27E9355-BA93-2A0B-0B7B-A4E35C80966B}" dt="2024-05-20T07:32:15.618" v="251"/>
          <ac:spMkLst>
            <pc:docMk/>
            <pc:sldMk cId="293107890" sldId="265"/>
            <ac:spMk id="6" creationId="{DCE5F06F-0794-F2D8-701B-F11C4C203C95}"/>
          </ac:spMkLst>
        </pc:spChg>
      </pc:sldChg>
      <pc:sldChg chg="addSp delSp modSp ord">
        <pc:chgData name="Takala Silja" userId="S::silja.takala@riihimaki.fi::20c9f30c-e66b-439b-bcac-a7abe75d71df" providerId="AD" clId="Web-{E27E9355-BA93-2A0B-0B7B-A4E35C80966B}" dt="2024-05-20T07:47:37.406" v="582"/>
        <pc:sldMkLst>
          <pc:docMk/>
          <pc:sldMk cId="1062830644" sldId="266"/>
        </pc:sldMkLst>
        <pc:spChg chg="add mod">
          <ac:chgData name="Takala Silja" userId="S::silja.takala@riihimaki.fi::20c9f30c-e66b-439b-bcac-a7abe75d71df" providerId="AD" clId="Web-{E27E9355-BA93-2A0B-0B7B-A4E35C80966B}" dt="2024-05-20T07:31:38.727" v="247" actId="1076"/>
          <ac:spMkLst>
            <pc:docMk/>
            <pc:sldMk cId="1062830644" sldId="266"/>
            <ac:spMk id="5" creationId="{945A9383-4CDB-D919-089A-4C85DF654D7A}"/>
          </ac:spMkLst>
        </pc:spChg>
        <pc:spChg chg="add del mod">
          <ac:chgData name="Takala Silja" userId="S::silja.takala@riihimaki.fi::20c9f30c-e66b-439b-bcac-a7abe75d71df" providerId="AD" clId="Web-{E27E9355-BA93-2A0B-0B7B-A4E35C80966B}" dt="2024-05-20T07:31:41.274" v="248"/>
          <ac:spMkLst>
            <pc:docMk/>
            <pc:sldMk cId="1062830644" sldId="266"/>
            <ac:spMk id="7" creationId="{DE28AE94-32B0-77A5-3DA4-142A2FFA26D5}"/>
          </ac:spMkLst>
        </pc:spChg>
      </pc:sldChg>
      <pc:sldChg chg="addSp modSp ord">
        <pc:chgData name="Takala Silja" userId="S::silja.takala@riihimaki.fi::20c9f30c-e66b-439b-bcac-a7abe75d71df" providerId="AD" clId="Web-{E27E9355-BA93-2A0B-0B7B-A4E35C80966B}" dt="2024-05-20T07:46:41.296" v="569"/>
        <pc:sldMkLst>
          <pc:docMk/>
          <pc:sldMk cId="70903856" sldId="267"/>
        </pc:sldMkLst>
        <pc:spChg chg="add mod">
          <ac:chgData name="Takala Silja" userId="S::silja.takala@riihimaki.fi::20c9f30c-e66b-439b-bcac-a7abe75d71df" providerId="AD" clId="Web-{E27E9355-BA93-2A0B-0B7B-A4E35C80966B}" dt="2024-05-20T07:32:49.010" v="253"/>
          <ac:spMkLst>
            <pc:docMk/>
            <pc:sldMk cId="70903856" sldId="267"/>
            <ac:spMk id="5" creationId="{2F160D43-8B0A-CFAD-5A83-E5A497547A98}"/>
          </ac:spMkLst>
        </pc:spChg>
      </pc:sldChg>
      <pc:sldChg chg="addSp modSp ord">
        <pc:chgData name="Takala Silja" userId="S::silja.takala@riihimaki.fi::20c9f30c-e66b-439b-bcac-a7abe75d71df" providerId="AD" clId="Web-{E27E9355-BA93-2A0B-0B7B-A4E35C80966B}" dt="2024-05-20T07:46:49.108" v="570"/>
        <pc:sldMkLst>
          <pc:docMk/>
          <pc:sldMk cId="729237187" sldId="268"/>
        </pc:sldMkLst>
        <pc:spChg chg="add mod">
          <ac:chgData name="Takala Silja" userId="S::silja.takala@riihimaki.fi::20c9f30c-e66b-439b-bcac-a7abe75d71df" providerId="AD" clId="Web-{E27E9355-BA93-2A0B-0B7B-A4E35C80966B}" dt="2024-05-20T07:32:59.432" v="255"/>
          <ac:spMkLst>
            <pc:docMk/>
            <pc:sldMk cId="729237187" sldId="268"/>
            <ac:spMk id="5" creationId="{C2B00ED1-E6AD-F983-EE6F-D51BE44A63AB}"/>
          </ac:spMkLst>
        </pc:spChg>
      </pc:sldChg>
      <pc:sldChg chg="addSp modSp ord">
        <pc:chgData name="Takala Silja" userId="S::silja.takala@riihimaki.fi::20c9f30c-e66b-439b-bcac-a7abe75d71df" providerId="AD" clId="Web-{E27E9355-BA93-2A0B-0B7B-A4E35C80966B}" dt="2024-05-20T07:47:37.406" v="581"/>
        <pc:sldMkLst>
          <pc:docMk/>
          <pc:sldMk cId="999824785" sldId="269"/>
        </pc:sldMkLst>
        <pc:spChg chg="add mod">
          <ac:chgData name="Takala Silja" userId="S::silja.takala@riihimaki.fi::20c9f30c-e66b-439b-bcac-a7abe75d71df" providerId="AD" clId="Web-{E27E9355-BA93-2A0B-0B7B-A4E35C80966B}" dt="2024-05-20T07:33:11.745" v="257"/>
          <ac:spMkLst>
            <pc:docMk/>
            <pc:sldMk cId="999824785" sldId="269"/>
            <ac:spMk id="5" creationId="{984CF42F-60F0-EFA1-B0D8-61C16F1550F9}"/>
          </ac:spMkLst>
        </pc:spChg>
      </pc:sldChg>
      <pc:sldChg chg="addSp modSp ord">
        <pc:chgData name="Takala Silja" userId="S::silja.takala@riihimaki.fi::20c9f30c-e66b-439b-bcac-a7abe75d71df" providerId="AD" clId="Web-{E27E9355-BA93-2A0B-0B7B-A4E35C80966B}" dt="2024-05-20T07:47:37.406" v="580"/>
        <pc:sldMkLst>
          <pc:docMk/>
          <pc:sldMk cId="503641655" sldId="270"/>
        </pc:sldMkLst>
        <pc:spChg chg="add mod">
          <ac:chgData name="Takala Silja" userId="S::silja.takala@riihimaki.fi::20c9f30c-e66b-439b-bcac-a7abe75d71df" providerId="AD" clId="Web-{E27E9355-BA93-2A0B-0B7B-A4E35C80966B}" dt="2024-05-20T07:33:26.776" v="259"/>
          <ac:spMkLst>
            <pc:docMk/>
            <pc:sldMk cId="503641655" sldId="270"/>
            <ac:spMk id="5" creationId="{B36087A2-576C-CDE8-56F3-B47928FAFFAA}"/>
          </ac:spMkLst>
        </pc:spChg>
      </pc:sldChg>
      <pc:sldChg chg="addSp delSp modSp">
        <pc:chgData name="Takala Silja" userId="S::silja.takala@riihimaki.fi::20c9f30c-e66b-439b-bcac-a7abe75d71df" providerId="AD" clId="Web-{E27E9355-BA93-2A0B-0B7B-A4E35C80966B}" dt="2024-05-20T07:34:15.356" v="273"/>
        <pc:sldMkLst>
          <pc:docMk/>
          <pc:sldMk cId="4196147957" sldId="271"/>
        </pc:sldMkLst>
        <pc:spChg chg="del">
          <ac:chgData name="Takala Silja" userId="S::silja.takala@riihimaki.fi::20c9f30c-e66b-439b-bcac-a7abe75d71df" providerId="AD" clId="Web-{E27E9355-BA93-2A0B-0B7B-A4E35C80966B}" dt="2024-05-20T07:00:52.213" v="61"/>
          <ac:spMkLst>
            <pc:docMk/>
            <pc:sldMk cId="4196147957" sldId="271"/>
            <ac:spMk id="3" creationId="{3430772E-A8B0-DB3D-B2FA-33F315E489FE}"/>
          </ac:spMkLst>
        </pc:spChg>
        <pc:spChg chg="add">
          <ac:chgData name="Takala Silja" userId="S::silja.takala@riihimaki.fi::20c9f30c-e66b-439b-bcac-a7abe75d71df" providerId="AD" clId="Web-{E27E9355-BA93-2A0B-0B7B-A4E35C80966B}" dt="2024-05-20T07:33:40.870" v="260"/>
          <ac:spMkLst>
            <pc:docMk/>
            <pc:sldMk cId="4196147957" sldId="271"/>
            <ac:spMk id="6" creationId="{A5356FBB-6D07-BB59-FEA3-B1DAA3492EB4}"/>
          </ac:spMkLst>
        </pc:spChg>
        <pc:spChg chg="add mod">
          <ac:chgData name="Takala Silja" userId="S::silja.takala@riihimaki.fi::20c9f30c-e66b-439b-bcac-a7abe75d71df" providerId="AD" clId="Web-{E27E9355-BA93-2A0B-0B7B-A4E35C80966B}" dt="2024-05-20T07:34:15.356" v="273"/>
          <ac:spMkLst>
            <pc:docMk/>
            <pc:sldMk cId="4196147957" sldId="271"/>
            <ac:spMk id="8" creationId="{BA4D80AF-9F3D-CF80-3390-A5F3DB700B01}"/>
          </ac:spMkLst>
        </pc:spChg>
        <pc:spChg chg="add mod">
          <ac:chgData name="Takala Silja" userId="S::silja.takala@riihimaki.fi::20c9f30c-e66b-439b-bcac-a7abe75d71df" providerId="AD" clId="Web-{E27E9355-BA93-2A0B-0B7B-A4E35C80966B}" dt="2024-05-20T07:34:12.715" v="272"/>
          <ac:spMkLst>
            <pc:docMk/>
            <pc:sldMk cId="4196147957" sldId="271"/>
            <ac:spMk id="10" creationId="{6DBE9A7F-CC23-76B3-D612-8A15C1E0BF95}"/>
          </ac:spMkLst>
        </pc:spChg>
        <pc:spChg chg="add mod">
          <ac:chgData name="Takala Silja" userId="S::silja.takala@riihimaki.fi::20c9f30c-e66b-439b-bcac-a7abe75d71df" providerId="AD" clId="Web-{E27E9355-BA93-2A0B-0B7B-A4E35C80966B}" dt="2024-05-20T07:33:53.152" v="268"/>
          <ac:spMkLst>
            <pc:docMk/>
            <pc:sldMk cId="4196147957" sldId="271"/>
            <ac:spMk id="12" creationId="{006FDE12-92C5-77B7-3943-324FCA9B8EC6}"/>
          </ac:spMkLst>
        </pc:spChg>
        <pc:picChg chg="add mod ord">
          <ac:chgData name="Takala Silja" userId="S::silja.takala@riihimaki.fi::20c9f30c-e66b-439b-bcac-a7abe75d71df" providerId="AD" clId="Web-{E27E9355-BA93-2A0B-0B7B-A4E35C80966B}" dt="2024-05-20T07:00:59.119" v="63" actId="14100"/>
          <ac:picMkLst>
            <pc:docMk/>
            <pc:sldMk cId="4196147957" sldId="271"/>
            <ac:picMk id="2" creationId="{BA6A6E46-97A9-7596-0E50-5AA044BE485D}"/>
          </ac:picMkLst>
        </pc:picChg>
      </pc:sldChg>
      <pc:sldChg chg="addSp delSp modSp">
        <pc:chgData name="Takala Silja" userId="S::silja.takala@riihimaki.fi::20c9f30c-e66b-439b-bcac-a7abe75d71df" providerId="AD" clId="Web-{E27E9355-BA93-2A0B-0B7B-A4E35C80966B}" dt="2024-05-20T07:34:50.247" v="285"/>
        <pc:sldMkLst>
          <pc:docMk/>
          <pc:sldMk cId="1393228853" sldId="272"/>
        </pc:sldMkLst>
        <pc:spChg chg="del">
          <ac:chgData name="Takala Silja" userId="S::silja.takala@riihimaki.fi::20c9f30c-e66b-439b-bcac-a7abe75d71df" providerId="AD" clId="Web-{E27E9355-BA93-2A0B-0B7B-A4E35C80966B}" dt="2024-05-20T06:59:34.164" v="58"/>
          <ac:spMkLst>
            <pc:docMk/>
            <pc:sldMk cId="1393228853" sldId="272"/>
            <ac:spMk id="3" creationId="{7D015495-573F-E236-C865-68A1A3175610}"/>
          </ac:spMkLst>
        </pc:spChg>
        <pc:spChg chg="mod">
          <ac:chgData name="Takala Silja" userId="S::silja.takala@riihimaki.fi::20c9f30c-e66b-439b-bcac-a7abe75d71df" providerId="AD" clId="Web-{E27E9355-BA93-2A0B-0B7B-A4E35C80966B}" dt="2024-05-20T07:34:34.387" v="276" actId="20577"/>
          <ac:spMkLst>
            <pc:docMk/>
            <pc:sldMk cId="1393228853" sldId="272"/>
            <ac:spMk id="4" creationId="{EDC6D035-37D1-5405-01D4-3F57611479A3}"/>
          </ac:spMkLst>
        </pc:spChg>
        <pc:spChg chg="add">
          <ac:chgData name="Takala Silja" userId="S::silja.takala@riihimaki.fi::20c9f30c-e66b-439b-bcac-a7abe75d71df" providerId="AD" clId="Web-{E27E9355-BA93-2A0B-0B7B-A4E35C80966B}" dt="2024-05-20T07:34:34.528" v="277"/>
          <ac:spMkLst>
            <pc:docMk/>
            <pc:sldMk cId="1393228853" sldId="272"/>
            <ac:spMk id="6" creationId="{B0187701-D617-FA2C-345A-6532A97CF403}"/>
          </ac:spMkLst>
        </pc:spChg>
        <pc:spChg chg="add mod">
          <ac:chgData name="Takala Silja" userId="S::silja.takala@riihimaki.fi::20c9f30c-e66b-439b-bcac-a7abe75d71df" providerId="AD" clId="Web-{E27E9355-BA93-2A0B-0B7B-A4E35C80966B}" dt="2024-05-20T07:34:47.325" v="284"/>
          <ac:spMkLst>
            <pc:docMk/>
            <pc:sldMk cId="1393228853" sldId="272"/>
            <ac:spMk id="8" creationId="{E2743061-3200-C260-869A-ECA514166029}"/>
          </ac:spMkLst>
        </pc:spChg>
        <pc:spChg chg="add mod">
          <ac:chgData name="Takala Silja" userId="S::silja.takala@riihimaki.fi::20c9f30c-e66b-439b-bcac-a7abe75d71df" providerId="AD" clId="Web-{E27E9355-BA93-2A0B-0B7B-A4E35C80966B}" dt="2024-05-20T07:34:50.247" v="285"/>
          <ac:spMkLst>
            <pc:docMk/>
            <pc:sldMk cId="1393228853" sldId="272"/>
            <ac:spMk id="10" creationId="{FEEFE697-D4D3-A71C-8D66-7A1B8ED0A633}"/>
          </ac:spMkLst>
        </pc:spChg>
        <pc:picChg chg="add mod ord">
          <ac:chgData name="Takala Silja" userId="S::silja.takala@riihimaki.fi::20c9f30c-e66b-439b-bcac-a7abe75d71df" providerId="AD" clId="Web-{E27E9355-BA93-2A0B-0B7B-A4E35C80966B}" dt="2024-05-20T06:59:39.617" v="60" actId="14100"/>
          <ac:picMkLst>
            <pc:docMk/>
            <pc:sldMk cId="1393228853" sldId="272"/>
            <ac:picMk id="2" creationId="{E126326B-53AB-7C6B-F500-DE528B286DC0}"/>
          </ac:picMkLst>
        </pc:picChg>
      </pc:sldChg>
      <pc:sldChg chg="addSp delSp modSp">
        <pc:chgData name="Takala Silja" userId="S::silja.takala@riihimaki.fi::20c9f30c-e66b-439b-bcac-a7abe75d71df" providerId="AD" clId="Web-{E27E9355-BA93-2A0B-0B7B-A4E35C80966B}" dt="2024-05-20T07:35:49.452" v="306" actId="20577"/>
        <pc:sldMkLst>
          <pc:docMk/>
          <pc:sldMk cId="3727363529" sldId="273"/>
        </pc:sldMkLst>
        <pc:spChg chg="del">
          <ac:chgData name="Takala Silja" userId="S::silja.takala@riihimaki.fi::20c9f30c-e66b-439b-bcac-a7abe75d71df" providerId="AD" clId="Web-{E27E9355-BA93-2A0B-0B7B-A4E35C80966B}" dt="2024-05-20T06:56:04.534" v="56"/>
          <ac:spMkLst>
            <pc:docMk/>
            <pc:sldMk cId="3727363529" sldId="273"/>
            <ac:spMk id="3" creationId="{8FF1268F-041E-538E-5AAD-CC43B02F504F}"/>
          </ac:spMkLst>
        </pc:spChg>
        <pc:spChg chg="mod">
          <ac:chgData name="Takala Silja" userId="S::silja.takala@riihimaki.fi::20c9f30c-e66b-439b-bcac-a7abe75d71df" providerId="AD" clId="Web-{E27E9355-BA93-2A0B-0B7B-A4E35C80966B}" dt="2024-05-20T07:35:49.452" v="306" actId="20577"/>
          <ac:spMkLst>
            <pc:docMk/>
            <pc:sldMk cId="3727363529" sldId="273"/>
            <ac:spMk id="4" creationId="{46FABC30-4DED-286F-362A-E1214CCE201A}"/>
          </ac:spMkLst>
        </pc:spChg>
        <pc:spChg chg="add mod">
          <ac:chgData name="Takala Silja" userId="S::silja.takala@riihimaki.fi::20c9f30c-e66b-439b-bcac-a7abe75d71df" providerId="AD" clId="Web-{E27E9355-BA93-2A0B-0B7B-A4E35C80966B}" dt="2024-05-20T07:34:58.935" v="287"/>
          <ac:spMkLst>
            <pc:docMk/>
            <pc:sldMk cId="3727363529" sldId="273"/>
            <ac:spMk id="6" creationId="{834AF5BD-DDE9-5823-5569-8D18B40CF72B}"/>
          </ac:spMkLst>
        </pc:spChg>
        <pc:spChg chg="add mod">
          <ac:chgData name="Takala Silja" userId="S::silja.takala@riihimaki.fi::20c9f30c-e66b-439b-bcac-a7abe75d71df" providerId="AD" clId="Web-{E27E9355-BA93-2A0B-0B7B-A4E35C80966B}" dt="2024-05-20T07:35:32.982" v="297"/>
          <ac:spMkLst>
            <pc:docMk/>
            <pc:sldMk cId="3727363529" sldId="273"/>
            <ac:spMk id="8" creationId="{9E66DD88-48BF-4573-06E0-2B9A4D2A9DB9}"/>
          </ac:spMkLst>
        </pc:spChg>
        <pc:spChg chg="add mod">
          <ac:chgData name="Takala Silja" userId="S::silja.takala@riihimaki.fi::20c9f30c-e66b-439b-bcac-a7abe75d71df" providerId="AD" clId="Web-{E27E9355-BA93-2A0B-0B7B-A4E35C80966B}" dt="2024-05-20T07:35:33.639" v="298"/>
          <ac:spMkLst>
            <pc:docMk/>
            <pc:sldMk cId="3727363529" sldId="273"/>
            <ac:spMk id="10" creationId="{75064AC5-F229-E683-B8BC-3CB1097864ED}"/>
          </ac:spMkLst>
        </pc:spChg>
        <pc:picChg chg="add mod ord">
          <ac:chgData name="Takala Silja" userId="S::silja.takala@riihimaki.fi::20c9f30c-e66b-439b-bcac-a7abe75d71df" providerId="AD" clId="Web-{E27E9355-BA93-2A0B-0B7B-A4E35C80966B}" dt="2024-05-20T06:56:06.628" v="57" actId="1076"/>
          <ac:picMkLst>
            <pc:docMk/>
            <pc:sldMk cId="3727363529" sldId="273"/>
            <ac:picMk id="2" creationId="{0833D4DB-EBCF-F357-AB43-E9A481C46277}"/>
          </ac:picMkLst>
        </pc:picChg>
      </pc:sldChg>
      <pc:sldChg chg="addSp delSp modSp ord">
        <pc:chgData name="Takala Silja" userId="S::silja.takala@riihimaki.fi::20c9f30c-e66b-439b-bcac-a7abe75d71df" providerId="AD" clId="Web-{E27E9355-BA93-2A0B-0B7B-A4E35C80966B}" dt="2024-05-20T07:47:37.406" v="579"/>
        <pc:sldMkLst>
          <pc:docMk/>
          <pc:sldMk cId="1339631070" sldId="274"/>
        </pc:sldMkLst>
        <pc:spChg chg="del">
          <ac:chgData name="Takala Silja" userId="S::silja.takala@riihimaki.fi::20c9f30c-e66b-439b-bcac-a7abe75d71df" providerId="AD" clId="Web-{E27E9355-BA93-2A0B-0B7B-A4E35C80966B}" dt="2024-05-20T06:51:34.496" v="54"/>
          <ac:spMkLst>
            <pc:docMk/>
            <pc:sldMk cId="1339631070" sldId="274"/>
            <ac:spMk id="3" creationId="{1E2AB2B8-89C3-1B88-D897-2C23E9A7E6A5}"/>
          </ac:spMkLst>
        </pc:spChg>
        <pc:spChg chg="add mod">
          <ac:chgData name="Takala Silja" userId="S::silja.takala@riihimaki.fi::20c9f30c-e66b-439b-bcac-a7abe75d71df" providerId="AD" clId="Web-{E27E9355-BA93-2A0B-0B7B-A4E35C80966B}" dt="2024-05-20T07:36:04.280" v="308" actId="1076"/>
          <ac:spMkLst>
            <pc:docMk/>
            <pc:sldMk cId="1339631070" sldId="274"/>
            <ac:spMk id="6" creationId="{80F29D87-17A0-72C9-DDF0-EFB96BE4EA5B}"/>
          </ac:spMkLst>
        </pc:spChg>
        <pc:picChg chg="add mod ord">
          <ac:chgData name="Takala Silja" userId="S::silja.takala@riihimaki.fi::20c9f30c-e66b-439b-bcac-a7abe75d71df" providerId="AD" clId="Web-{E27E9355-BA93-2A0B-0B7B-A4E35C80966B}" dt="2024-05-20T06:51:36.918" v="55" actId="1076"/>
          <ac:picMkLst>
            <pc:docMk/>
            <pc:sldMk cId="1339631070" sldId="274"/>
            <ac:picMk id="2" creationId="{1A07CE6E-D2C1-6E7E-A381-7A42C5779491}"/>
          </ac:picMkLst>
        </pc:picChg>
      </pc:sldChg>
      <pc:sldChg chg="addSp delSp modSp">
        <pc:chgData name="Takala Silja" userId="S::silja.takala@riihimaki.fi::20c9f30c-e66b-439b-bcac-a7abe75d71df" providerId="AD" clId="Web-{E27E9355-BA93-2A0B-0B7B-A4E35C80966B}" dt="2024-05-20T07:36:43.969" v="316" actId="1076"/>
        <pc:sldMkLst>
          <pc:docMk/>
          <pc:sldMk cId="808953478" sldId="276"/>
        </pc:sldMkLst>
        <pc:spChg chg="del">
          <ac:chgData name="Takala Silja" userId="S::silja.takala@riihimaki.fi::20c9f30c-e66b-439b-bcac-a7abe75d71df" providerId="AD" clId="Web-{E27E9355-BA93-2A0B-0B7B-A4E35C80966B}" dt="2024-05-20T06:45:06.221" v="42"/>
          <ac:spMkLst>
            <pc:docMk/>
            <pc:sldMk cId="808953478" sldId="276"/>
            <ac:spMk id="3" creationId="{54122214-6E16-0C7E-A2B4-06B533654255}"/>
          </ac:spMkLst>
        </pc:spChg>
        <pc:spChg chg="add">
          <ac:chgData name="Takala Silja" userId="S::silja.takala@riihimaki.fi::20c9f30c-e66b-439b-bcac-a7abe75d71df" providerId="AD" clId="Web-{E27E9355-BA93-2A0B-0B7B-A4E35C80966B}" dt="2024-05-20T07:36:13.202" v="309"/>
          <ac:spMkLst>
            <pc:docMk/>
            <pc:sldMk cId="808953478" sldId="276"/>
            <ac:spMk id="6" creationId="{4375D726-AB08-DFCB-0771-04A3CFA6E633}"/>
          </ac:spMkLst>
        </pc:spChg>
        <pc:spChg chg="add mod">
          <ac:chgData name="Takala Silja" userId="S::silja.takala@riihimaki.fi::20c9f30c-e66b-439b-bcac-a7abe75d71df" providerId="AD" clId="Web-{E27E9355-BA93-2A0B-0B7B-A4E35C80966B}" dt="2024-05-20T07:36:34.484" v="312"/>
          <ac:spMkLst>
            <pc:docMk/>
            <pc:sldMk cId="808953478" sldId="276"/>
            <ac:spMk id="8" creationId="{CA66AC6A-7DD6-CF4E-F82B-D92D12E765A1}"/>
          </ac:spMkLst>
        </pc:spChg>
        <pc:spChg chg="add mod">
          <ac:chgData name="Takala Silja" userId="S::silja.takala@riihimaki.fi::20c9f30c-e66b-439b-bcac-a7abe75d71df" providerId="AD" clId="Web-{E27E9355-BA93-2A0B-0B7B-A4E35C80966B}" dt="2024-05-20T07:36:43.969" v="316" actId="1076"/>
          <ac:spMkLst>
            <pc:docMk/>
            <pc:sldMk cId="808953478" sldId="276"/>
            <ac:spMk id="10" creationId="{2128F1E3-0A39-1618-8724-CA46DEDC3DDE}"/>
          </ac:spMkLst>
        </pc:spChg>
        <pc:picChg chg="add mod ord">
          <ac:chgData name="Takala Silja" userId="S::silja.takala@riihimaki.fi::20c9f30c-e66b-439b-bcac-a7abe75d71df" providerId="AD" clId="Web-{E27E9355-BA93-2A0B-0B7B-A4E35C80966B}" dt="2024-05-20T06:45:10.909" v="44" actId="14100"/>
          <ac:picMkLst>
            <pc:docMk/>
            <pc:sldMk cId="808953478" sldId="276"/>
            <ac:picMk id="2" creationId="{67013188-10BA-282C-B302-598BC521B5F1}"/>
          </ac:picMkLst>
        </pc:picChg>
      </pc:sldChg>
      <pc:sldChg chg="addSp delSp modSp ord">
        <pc:chgData name="Takala Silja" userId="S::silja.takala@riihimaki.fi::20c9f30c-e66b-439b-bcac-a7abe75d71df" providerId="AD" clId="Web-{E27E9355-BA93-2A0B-0B7B-A4E35C80966B}" dt="2024-05-20T07:48:11.157" v="585"/>
        <pc:sldMkLst>
          <pc:docMk/>
          <pc:sldMk cId="1545737059" sldId="277"/>
        </pc:sldMkLst>
        <pc:spChg chg="del">
          <ac:chgData name="Takala Silja" userId="S::silja.takala@riihimaki.fi::20c9f30c-e66b-439b-bcac-a7abe75d71df" providerId="AD" clId="Web-{E27E9355-BA93-2A0B-0B7B-A4E35C80966B}" dt="2024-05-20T06:43:47.360" v="35"/>
          <ac:spMkLst>
            <pc:docMk/>
            <pc:sldMk cId="1545737059" sldId="277"/>
            <ac:spMk id="3" creationId="{51C911FE-1DE4-92FA-8F77-6D69DD2A4D1D}"/>
          </ac:spMkLst>
        </pc:spChg>
        <pc:spChg chg="add mod">
          <ac:chgData name="Takala Silja" userId="S::silja.takala@riihimaki.fi::20c9f30c-e66b-439b-bcac-a7abe75d71df" providerId="AD" clId="Web-{E27E9355-BA93-2A0B-0B7B-A4E35C80966B}" dt="2024-05-20T07:36:59" v="319"/>
          <ac:spMkLst>
            <pc:docMk/>
            <pc:sldMk cId="1545737059" sldId="277"/>
            <ac:spMk id="6" creationId="{E972EFDC-3628-B91A-F11F-8E04B2131D72}"/>
          </ac:spMkLst>
        </pc:spChg>
        <pc:picChg chg="add mod ord">
          <ac:chgData name="Takala Silja" userId="S::silja.takala@riihimaki.fi::20c9f30c-e66b-439b-bcac-a7abe75d71df" providerId="AD" clId="Web-{E27E9355-BA93-2A0B-0B7B-A4E35C80966B}" dt="2024-05-20T06:43:50.297" v="36" actId="1076"/>
          <ac:picMkLst>
            <pc:docMk/>
            <pc:sldMk cId="1545737059" sldId="277"/>
            <ac:picMk id="2" creationId="{FD5525BB-9A13-441E-36B0-A70CB9EF1493}"/>
          </ac:picMkLst>
        </pc:picChg>
      </pc:sldChg>
      <pc:sldChg chg="addSp delSp modSp ord">
        <pc:chgData name="Takala Silja" userId="S::silja.takala@riihimaki.fi::20c9f30c-e66b-439b-bcac-a7abe75d71df" providerId="AD" clId="Web-{E27E9355-BA93-2A0B-0B7B-A4E35C80966B}" dt="2024-05-20T07:47:37.406" v="578"/>
        <pc:sldMkLst>
          <pc:docMk/>
          <pc:sldMk cId="1673870991" sldId="278"/>
        </pc:sldMkLst>
        <pc:spChg chg="del">
          <ac:chgData name="Takala Silja" userId="S::silja.takala@riihimaki.fi::20c9f30c-e66b-439b-bcac-a7abe75d71df" providerId="AD" clId="Web-{E27E9355-BA93-2A0B-0B7B-A4E35C80966B}" dt="2024-05-20T06:42:37.186" v="32"/>
          <ac:spMkLst>
            <pc:docMk/>
            <pc:sldMk cId="1673870991" sldId="278"/>
            <ac:spMk id="3" creationId="{ABFE8A08-4CA5-B661-764D-237D814378BF}"/>
          </ac:spMkLst>
        </pc:spChg>
        <pc:spChg chg="add mod">
          <ac:chgData name="Takala Silja" userId="S::silja.takala@riihimaki.fi::20c9f30c-e66b-439b-bcac-a7abe75d71df" providerId="AD" clId="Web-{E27E9355-BA93-2A0B-0B7B-A4E35C80966B}" dt="2024-05-20T07:37:11.407" v="321" actId="1076"/>
          <ac:spMkLst>
            <pc:docMk/>
            <pc:sldMk cId="1673870991" sldId="278"/>
            <ac:spMk id="6" creationId="{E77A9609-A8BC-92C9-0FFF-80FD9779F707}"/>
          </ac:spMkLst>
        </pc:spChg>
        <pc:picChg chg="add mod ord">
          <ac:chgData name="Takala Silja" userId="S::silja.takala@riihimaki.fi::20c9f30c-e66b-439b-bcac-a7abe75d71df" providerId="AD" clId="Web-{E27E9355-BA93-2A0B-0B7B-A4E35C80966B}" dt="2024-05-20T06:42:42.936" v="34" actId="1076"/>
          <ac:picMkLst>
            <pc:docMk/>
            <pc:sldMk cId="1673870991" sldId="278"/>
            <ac:picMk id="2" creationId="{6D85323E-C578-DF62-A33E-C1EEDB42629C}"/>
          </ac:picMkLst>
        </pc:picChg>
      </pc:sldChg>
      <pc:sldChg chg="addSp delSp modSp ord">
        <pc:chgData name="Takala Silja" userId="S::silja.takala@riihimaki.fi::20c9f30c-e66b-439b-bcac-a7abe75d71df" providerId="AD" clId="Web-{E27E9355-BA93-2A0B-0B7B-A4E35C80966B}" dt="2024-05-20T07:47:37.406" v="577"/>
        <pc:sldMkLst>
          <pc:docMk/>
          <pc:sldMk cId="685220833" sldId="279"/>
        </pc:sldMkLst>
        <pc:spChg chg="del">
          <ac:chgData name="Takala Silja" userId="S::silja.takala@riihimaki.fi::20c9f30c-e66b-439b-bcac-a7abe75d71df" providerId="AD" clId="Web-{E27E9355-BA93-2A0B-0B7B-A4E35C80966B}" dt="2024-05-20T06:38:15.586" v="30"/>
          <ac:spMkLst>
            <pc:docMk/>
            <pc:sldMk cId="685220833" sldId="279"/>
            <ac:spMk id="3" creationId="{FF48561C-54B8-CE07-0655-562F3FAA9885}"/>
          </ac:spMkLst>
        </pc:spChg>
        <pc:spChg chg="add mod">
          <ac:chgData name="Takala Silja" userId="S::silja.takala@riihimaki.fi::20c9f30c-e66b-439b-bcac-a7abe75d71df" providerId="AD" clId="Web-{E27E9355-BA93-2A0B-0B7B-A4E35C80966B}" dt="2024-05-20T07:37:21.141" v="323" actId="1076"/>
          <ac:spMkLst>
            <pc:docMk/>
            <pc:sldMk cId="685220833" sldId="279"/>
            <ac:spMk id="6" creationId="{9489B7A7-3236-BCDC-6EE4-E2512CE6F0D9}"/>
          </ac:spMkLst>
        </pc:spChg>
        <pc:picChg chg="add mod ord">
          <ac:chgData name="Takala Silja" userId="S::silja.takala@riihimaki.fi::20c9f30c-e66b-439b-bcac-a7abe75d71df" providerId="AD" clId="Web-{E27E9355-BA93-2A0B-0B7B-A4E35C80966B}" dt="2024-05-20T06:38:20.196" v="31" actId="1076"/>
          <ac:picMkLst>
            <pc:docMk/>
            <pc:sldMk cId="685220833" sldId="279"/>
            <ac:picMk id="2" creationId="{FF82A0BD-7B8F-D500-F124-61E34C57043C}"/>
          </ac:picMkLst>
        </pc:picChg>
      </pc:sldChg>
      <pc:sldChg chg="addSp delSp modSp ord">
        <pc:chgData name="Takala Silja" userId="S::silja.takala@riihimaki.fi::20c9f30c-e66b-439b-bcac-a7abe75d71df" providerId="AD" clId="Web-{E27E9355-BA93-2A0B-0B7B-A4E35C80966B}" dt="2024-05-20T07:47:37.406" v="576"/>
        <pc:sldMkLst>
          <pc:docMk/>
          <pc:sldMk cId="83257061" sldId="280"/>
        </pc:sldMkLst>
        <pc:spChg chg="del">
          <ac:chgData name="Takala Silja" userId="S::silja.takala@riihimaki.fi::20c9f30c-e66b-439b-bcac-a7abe75d71df" providerId="AD" clId="Web-{E27E9355-BA93-2A0B-0B7B-A4E35C80966B}" dt="2024-05-20T06:33:54.627" v="28"/>
          <ac:spMkLst>
            <pc:docMk/>
            <pc:sldMk cId="83257061" sldId="280"/>
            <ac:spMk id="3" creationId="{451CA5A2-A04E-D637-1A92-6F2A4CEFEBF7}"/>
          </ac:spMkLst>
        </pc:spChg>
        <pc:spChg chg="add mod">
          <ac:chgData name="Takala Silja" userId="S::silja.takala@riihimaki.fi::20c9f30c-e66b-439b-bcac-a7abe75d71df" providerId="AD" clId="Web-{E27E9355-BA93-2A0B-0B7B-A4E35C80966B}" dt="2024-05-20T07:37:36.845" v="325" actId="1076"/>
          <ac:spMkLst>
            <pc:docMk/>
            <pc:sldMk cId="83257061" sldId="280"/>
            <ac:spMk id="6" creationId="{4F166016-C005-A046-A2E7-CB8A755F0B0D}"/>
          </ac:spMkLst>
        </pc:spChg>
        <pc:picChg chg="add mod ord">
          <ac:chgData name="Takala Silja" userId="S::silja.takala@riihimaki.fi::20c9f30c-e66b-439b-bcac-a7abe75d71df" providerId="AD" clId="Web-{E27E9355-BA93-2A0B-0B7B-A4E35C80966B}" dt="2024-05-20T06:33:59.830" v="29" actId="1076"/>
          <ac:picMkLst>
            <pc:docMk/>
            <pc:sldMk cId="83257061" sldId="280"/>
            <ac:picMk id="2" creationId="{5C19589B-18CB-8C69-CDF9-DEF55BC9F4EB}"/>
          </ac:picMkLst>
        </pc:picChg>
      </pc:sldChg>
      <pc:sldChg chg="addSp modSp ord">
        <pc:chgData name="Takala Silja" userId="S::silja.takala@riihimaki.fi::20c9f30c-e66b-439b-bcac-a7abe75d71df" providerId="AD" clId="Web-{E27E9355-BA93-2A0B-0B7B-A4E35C80966B}" dt="2024-05-20T07:48:11.157" v="584"/>
        <pc:sldMkLst>
          <pc:docMk/>
          <pc:sldMk cId="3280126312" sldId="281"/>
        </pc:sldMkLst>
        <pc:spChg chg="add mod">
          <ac:chgData name="Takala Silja" userId="S::silja.takala@riihimaki.fi::20c9f30c-e66b-439b-bcac-a7abe75d71df" providerId="AD" clId="Web-{E27E9355-BA93-2A0B-0B7B-A4E35C80966B}" dt="2024-05-20T07:37:45.470" v="328"/>
          <ac:spMkLst>
            <pc:docMk/>
            <pc:sldMk cId="3280126312" sldId="281"/>
            <ac:spMk id="5" creationId="{63841194-7228-C111-27A4-1716EB1A10D8}"/>
          </ac:spMkLst>
        </pc:spChg>
      </pc:sldChg>
      <pc:sldChg chg="addSp delSp modSp">
        <pc:chgData name="Takala Silja" userId="S::silja.takala@riihimaki.fi::20c9f30c-e66b-439b-bcac-a7abe75d71df" providerId="AD" clId="Web-{E27E9355-BA93-2A0B-0B7B-A4E35C80966B}" dt="2024-05-20T07:38:15.393" v="336"/>
        <pc:sldMkLst>
          <pc:docMk/>
          <pc:sldMk cId="3699988815" sldId="282"/>
        </pc:sldMkLst>
        <pc:spChg chg="del">
          <ac:chgData name="Takala Silja" userId="S::silja.takala@riihimaki.fi::20c9f30c-e66b-439b-bcac-a7abe75d71df" providerId="AD" clId="Web-{E27E9355-BA93-2A0B-0B7B-A4E35C80966B}" dt="2024-05-20T06:32:18.499" v="27"/>
          <ac:spMkLst>
            <pc:docMk/>
            <pc:sldMk cId="3699988815" sldId="282"/>
            <ac:spMk id="3" creationId="{80517C70-CF25-AC7B-0413-231533263D51}"/>
          </ac:spMkLst>
        </pc:spChg>
        <pc:spChg chg="add">
          <ac:chgData name="Takala Silja" userId="S::silja.takala@riihimaki.fi::20c9f30c-e66b-439b-bcac-a7abe75d71df" providerId="AD" clId="Web-{E27E9355-BA93-2A0B-0B7B-A4E35C80966B}" dt="2024-05-20T07:37:48.658" v="329"/>
          <ac:spMkLst>
            <pc:docMk/>
            <pc:sldMk cId="3699988815" sldId="282"/>
            <ac:spMk id="6" creationId="{AE404907-78A6-56B9-AEB2-E3191918C7AF}"/>
          </ac:spMkLst>
        </pc:spChg>
        <pc:spChg chg="add mod">
          <ac:chgData name="Takala Silja" userId="S::silja.takala@riihimaki.fi::20c9f30c-e66b-439b-bcac-a7abe75d71df" providerId="AD" clId="Web-{E27E9355-BA93-2A0B-0B7B-A4E35C80966B}" dt="2024-05-20T07:38:09.377" v="333" actId="1076"/>
          <ac:spMkLst>
            <pc:docMk/>
            <pc:sldMk cId="3699988815" sldId="282"/>
            <ac:spMk id="8" creationId="{CD07F9C8-6DE3-48A8-E133-38A4B5FB8A4E}"/>
          </ac:spMkLst>
        </pc:spChg>
        <pc:spChg chg="add mod">
          <ac:chgData name="Takala Silja" userId="S::silja.takala@riihimaki.fi::20c9f30c-e66b-439b-bcac-a7abe75d71df" providerId="AD" clId="Web-{E27E9355-BA93-2A0B-0B7B-A4E35C80966B}" dt="2024-05-20T07:38:15.393" v="336"/>
          <ac:spMkLst>
            <pc:docMk/>
            <pc:sldMk cId="3699988815" sldId="282"/>
            <ac:spMk id="10" creationId="{12B2CE60-8A3C-E116-EB9B-0D1A9ED14BE6}"/>
          </ac:spMkLst>
        </pc:spChg>
        <pc:picChg chg="add mod ord">
          <ac:chgData name="Takala Silja" userId="S::silja.takala@riihimaki.fi::20c9f30c-e66b-439b-bcac-a7abe75d71df" providerId="AD" clId="Web-{E27E9355-BA93-2A0B-0B7B-A4E35C80966B}" dt="2024-05-20T06:32:18.499" v="27"/>
          <ac:picMkLst>
            <pc:docMk/>
            <pc:sldMk cId="3699988815" sldId="282"/>
            <ac:picMk id="2" creationId="{70B7FACA-03F5-4953-7838-F3CB6526FA9A}"/>
          </ac:picMkLst>
        </pc:picChg>
      </pc:sldChg>
      <pc:sldChg chg="addSp delSp modSp">
        <pc:chgData name="Takala Silja" userId="S::silja.takala@riihimaki.fi::20c9f30c-e66b-439b-bcac-a7abe75d71df" providerId="AD" clId="Web-{E27E9355-BA93-2A0B-0B7B-A4E35C80966B}" dt="2024-05-20T07:39:18.347" v="358"/>
        <pc:sldMkLst>
          <pc:docMk/>
          <pc:sldMk cId="1623561243" sldId="283"/>
        </pc:sldMkLst>
        <pc:spChg chg="del">
          <ac:chgData name="Takala Silja" userId="S::silja.takala@riihimaki.fi::20c9f30c-e66b-439b-bcac-a7abe75d71df" providerId="AD" clId="Web-{E27E9355-BA93-2A0B-0B7B-A4E35C80966B}" dt="2024-05-20T06:29:18.565" v="24"/>
          <ac:spMkLst>
            <pc:docMk/>
            <pc:sldMk cId="1623561243" sldId="283"/>
            <ac:spMk id="3" creationId="{5AB78BE6-1046-051F-F774-BE63A0D47A15}"/>
          </ac:spMkLst>
        </pc:spChg>
        <pc:spChg chg="mod">
          <ac:chgData name="Takala Silja" userId="S::silja.takala@riihimaki.fi::20c9f30c-e66b-439b-bcac-a7abe75d71df" providerId="AD" clId="Web-{E27E9355-BA93-2A0B-0B7B-A4E35C80966B}" dt="2024-05-20T07:39:01.441" v="351" actId="20577"/>
          <ac:spMkLst>
            <pc:docMk/>
            <pc:sldMk cId="1623561243" sldId="283"/>
            <ac:spMk id="4" creationId="{CFCB5DC9-5242-19A4-BD1C-66D657E47B5E}"/>
          </ac:spMkLst>
        </pc:spChg>
        <pc:spChg chg="add">
          <ac:chgData name="Takala Silja" userId="S::silja.takala@riihimaki.fi::20c9f30c-e66b-439b-bcac-a7abe75d71df" providerId="AD" clId="Web-{E27E9355-BA93-2A0B-0B7B-A4E35C80966B}" dt="2024-05-20T07:39:04.050" v="352"/>
          <ac:spMkLst>
            <pc:docMk/>
            <pc:sldMk cId="1623561243" sldId="283"/>
            <ac:spMk id="5" creationId="{5CD2BF7B-E5BB-CB30-3BE2-256555589B47}"/>
          </ac:spMkLst>
        </pc:spChg>
        <pc:spChg chg="add mod">
          <ac:chgData name="Takala Silja" userId="S::silja.takala@riihimaki.fi::20c9f30c-e66b-439b-bcac-a7abe75d71df" providerId="AD" clId="Web-{E27E9355-BA93-2A0B-0B7B-A4E35C80966B}" dt="2024-05-20T07:39:13.222" v="357"/>
          <ac:spMkLst>
            <pc:docMk/>
            <pc:sldMk cId="1623561243" sldId="283"/>
            <ac:spMk id="7" creationId="{9E82D21B-7DE9-7AFB-AABE-2726A7AC1F63}"/>
          </ac:spMkLst>
        </pc:spChg>
        <pc:spChg chg="add mod">
          <ac:chgData name="Takala Silja" userId="S::silja.takala@riihimaki.fi::20c9f30c-e66b-439b-bcac-a7abe75d71df" providerId="AD" clId="Web-{E27E9355-BA93-2A0B-0B7B-A4E35C80966B}" dt="2024-05-20T07:39:18.347" v="358"/>
          <ac:spMkLst>
            <pc:docMk/>
            <pc:sldMk cId="1623561243" sldId="283"/>
            <ac:spMk id="9" creationId="{677CBBE9-6A4B-3211-B9D1-498701BD7B56}"/>
          </ac:spMkLst>
        </pc:spChg>
        <pc:picChg chg="add mod ord">
          <ac:chgData name="Takala Silja" userId="S::silja.takala@riihimaki.fi::20c9f30c-e66b-439b-bcac-a7abe75d71df" providerId="AD" clId="Web-{E27E9355-BA93-2A0B-0B7B-A4E35C80966B}" dt="2024-05-20T06:29:25.299" v="26" actId="14100"/>
          <ac:picMkLst>
            <pc:docMk/>
            <pc:sldMk cId="1623561243" sldId="283"/>
            <ac:picMk id="2" creationId="{56EF940C-850C-7632-A348-4729C87CAE32}"/>
          </ac:picMkLst>
        </pc:picChg>
      </pc:sldChg>
      <pc:sldChg chg="addSp delSp modSp">
        <pc:chgData name="Takala Silja" userId="S::silja.takala@riihimaki.fi::20c9f30c-e66b-439b-bcac-a7abe75d71df" providerId="AD" clId="Web-{E27E9355-BA93-2A0B-0B7B-A4E35C80966B}" dt="2024-05-20T07:39:51.567" v="363"/>
        <pc:sldMkLst>
          <pc:docMk/>
          <pc:sldMk cId="1405766012" sldId="284"/>
        </pc:sldMkLst>
        <pc:spChg chg="del mod">
          <ac:chgData name="Takala Silja" userId="S::silja.takala@riihimaki.fi::20c9f30c-e66b-439b-bcac-a7abe75d71df" providerId="AD" clId="Web-{E27E9355-BA93-2A0B-0B7B-A4E35C80966B}" dt="2024-05-20T06:28:28.720" v="22"/>
          <ac:spMkLst>
            <pc:docMk/>
            <pc:sldMk cId="1405766012" sldId="284"/>
            <ac:spMk id="3" creationId="{476BCA80-E0A8-885E-9BC2-31545D785401}"/>
          </ac:spMkLst>
        </pc:spChg>
        <pc:spChg chg="mod">
          <ac:chgData name="Takala Silja" userId="S::silja.takala@riihimaki.fi::20c9f30c-e66b-439b-bcac-a7abe75d71df" providerId="AD" clId="Web-{E27E9355-BA93-2A0B-0B7B-A4E35C80966B}" dt="2024-05-20T06:24:15.856" v="21" actId="20577"/>
          <ac:spMkLst>
            <pc:docMk/>
            <pc:sldMk cId="1405766012" sldId="284"/>
            <ac:spMk id="4" creationId="{29119960-536D-79DE-A975-91957B9F82E6}"/>
          </ac:spMkLst>
        </pc:spChg>
        <pc:spChg chg="add">
          <ac:chgData name="Takala Silja" userId="S::silja.takala@riihimaki.fi::20c9f30c-e66b-439b-bcac-a7abe75d71df" providerId="AD" clId="Web-{E27E9355-BA93-2A0B-0B7B-A4E35C80966B}" dt="2024-05-20T07:39:51.551" v="361"/>
          <ac:spMkLst>
            <pc:docMk/>
            <pc:sldMk cId="1405766012" sldId="284"/>
            <ac:spMk id="5" creationId="{19A05293-5B1D-8016-F14A-A90B53D2959E}"/>
          </ac:spMkLst>
        </pc:spChg>
        <pc:spChg chg="add">
          <ac:chgData name="Takala Silja" userId="S::silja.takala@riihimaki.fi::20c9f30c-e66b-439b-bcac-a7abe75d71df" providerId="AD" clId="Web-{E27E9355-BA93-2A0B-0B7B-A4E35C80966B}" dt="2024-05-20T07:39:51.567" v="362"/>
          <ac:spMkLst>
            <pc:docMk/>
            <pc:sldMk cId="1405766012" sldId="284"/>
            <ac:spMk id="7" creationId="{47B0CCE7-0121-82E8-8C34-135C1D075484}"/>
          </ac:spMkLst>
        </pc:spChg>
        <pc:spChg chg="add">
          <ac:chgData name="Takala Silja" userId="S::silja.takala@riihimaki.fi::20c9f30c-e66b-439b-bcac-a7abe75d71df" providerId="AD" clId="Web-{E27E9355-BA93-2A0B-0B7B-A4E35C80966B}" dt="2024-05-20T07:39:51.567" v="363"/>
          <ac:spMkLst>
            <pc:docMk/>
            <pc:sldMk cId="1405766012" sldId="284"/>
            <ac:spMk id="9" creationId="{B82622A6-FE30-5645-7BCD-3D98449D7BA5}"/>
          </ac:spMkLst>
        </pc:spChg>
        <pc:picChg chg="add mod ord">
          <ac:chgData name="Takala Silja" userId="S::silja.takala@riihimaki.fi::20c9f30c-e66b-439b-bcac-a7abe75d71df" providerId="AD" clId="Web-{E27E9355-BA93-2A0B-0B7B-A4E35C80966B}" dt="2024-05-20T06:28:32.345" v="23" actId="1076"/>
          <ac:picMkLst>
            <pc:docMk/>
            <pc:sldMk cId="1405766012" sldId="284"/>
            <ac:picMk id="2" creationId="{3C9FD982-65B3-5B88-323A-7F447EC59257}"/>
          </ac:picMkLst>
        </pc:picChg>
      </pc:sldChg>
      <pc:sldChg chg="addSp delSp modSp ord">
        <pc:chgData name="Takala Silja" userId="S::silja.takala@riihimaki.fi::20c9f30c-e66b-439b-bcac-a7abe75d71df" providerId="AD" clId="Web-{E27E9355-BA93-2A0B-0B7B-A4E35C80966B}" dt="2024-05-20T07:47:37.406" v="575"/>
        <pc:sldMkLst>
          <pc:docMk/>
          <pc:sldMk cId="71760073" sldId="285"/>
        </pc:sldMkLst>
        <pc:spChg chg="add mod">
          <ac:chgData name="Takala Silja" userId="S::silja.takala@riihimaki.fi::20c9f30c-e66b-439b-bcac-a7abe75d71df" providerId="AD" clId="Web-{E27E9355-BA93-2A0B-0B7B-A4E35C80966B}" dt="2024-05-20T07:40:12.692" v="369" actId="1076"/>
          <ac:spMkLst>
            <pc:docMk/>
            <pc:sldMk cId="71760073" sldId="285"/>
            <ac:spMk id="3" creationId="{AAC84331-BF5D-E4F3-FB37-691F5343138E}"/>
          </ac:spMkLst>
        </pc:spChg>
        <pc:spChg chg="add del">
          <ac:chgData name="Takala Silja" userId="S::silja.takala@riihimaki.fi::20c9f30c-e66b-439b-bcac-a7abe75d71df" providerId="AD" clId="Web-{E27E9355-BA93-2A0B-0B7B-A4E35C80966B}" dt="2024-05-20T07:40:09.942" v="367"/>
          <ac:spMkLst>
            <pc:docMk/>
            <pc:sldMk cId="71760073" sldId="285"/>
            <ac:spMk id="7" creationId="{C0878B24-9BEC-856B-41A2-95FEE0A54CFE}"/>
          </ac:spMkLst>
        </pc:spChg>
        <pc:spChg chg="add del">
          <ac:chgData name="Takala Silja" userId="S::silja.takala@riihimaki.fi::20c9f30c-e66b-439b-bcac-a7abe75d71df" providerId="AD" clId="Web-{E27E9355-BA93-2A0B-0B7B-A4E35C80966B}" dt="2024-05-20T07:40:10.895" v="368"/>
          <ac:spMkLst>
            <pc:docMk/>
            <pc:sldMk cId="71760073" sldId="285"/>
            <ac:spMk id="9" creationId="{3AFDB189-645C-DA16-84D3-C489B9C91551}"/>
          </ac:spMkLst>
        </pc:spChg>
      </pc:sldChg>
      <pc:sldChg chg="addSp">
        <pc:chgData name="Takala Silja" userId="S::silja.takala@riihimaki.fi::20c9f30c-e66b-439b-bcac-a7abe75d71df" providerId="AD" clId="Web-{E27E9355-BA93-2A0B-0B7B-A4E35C80966B}" dt="2024-05-20T07:40:17.614" v="372"/>
        <pc:sldMkLst>
          <pc:docMk/>
          <pc:sldMk cId="1928233441" sldId="286"/>
        </pc:sldMkLst>
        <pc:spChg chg="add">
          <ac:chgData name="Takala Silja" userId="S::silja.takala@riihimaki.fi::20c9f30c-e66b-439b-bcac-a7abe75d71df" providerId="AD" clId="Web-{E27E9355-BA93-2A0B-0B7B-A4E35C80966B}" dt="2024-05-20T07:40:17.599" v="370"/>
          <ac:spMkLst>
            <pc:docMk/>
            <pc:sldMk cId="1928233441" sldId="286"/>
            <ac:spMk id="3" creationId="{27DACA77-AF20-1F9A-0287-26A2BBB969A7}"/>
          </ac:spMkLst>
        </pc:spChg>
        <pc:spChg chg="add">
          <ac:chgData name="Takala Silja" userId="S::silja.takala@riihimaki.fi::20c9f30c-e66b-439b-bcac-a7abe75d71df" providerId="AD" clId="Web-{E27E9355-BA93-2A0B-0B7B-A4E35C80966B}" dt="2024-05-20T07:40:17.599" v="371"/>
          <ac:spMkLst>
            <pc:docMk/>
            <pc:sldMk cId="1928233441" sldId="286"/>
            <ac:spMk id="7" creationId="{4B06ACB9-F03E-70EE-6689-187C7B2F54C2}"/>
          </ac:spMkLst>
        </pc:spChg>
        <pc:spChg chg="add">
          <ac:chgData name="Takala Silja" userId="S::silja.takala@riihimaki.fi::20c9f30c-e66b-439b-bcac-a7abe75d71df" providerId="AD" clId="Web-{E27E9355-BA93-2A0B-0B7B-A4E35C80966B}" dt="2024-05-20T07:40:17.614" v="372"/>
          <ac:spMkLst>
            <pc:docMk/>
            <pc:sldMk cId="1928233441" sldId="286"/>
            <ac:spMk id="9" creationId="{7B311463-DC7E-5E9F-C6E3-FF375FBE7433}"/>
          </ac:spMkLst>
        </pc:spChg>
      </pc:sldChg>
      <pc:sldChg chg="addSp delSp modSp">
        <pc:chgData name="Takala Silja" userId="S::silja.takala@riihimaki.fi::20c9f30c-e66b-439b-bcac-a7abe75d71df" providerId="AD" clId="Web-{E27E9355-BA93-2A0B-0B7B-A4E35C80966B}" dt="2024-05-20T07:40:47.396" v="376" actId="20577"/>
        <pc:sldMkLst>
          <pc:docMk/>
          <pc:sldMk cId="164887759" sldId="287"/>
        </pc:sldMkLst>
        <pc:spChg chg="del mod">
          <ac:chgData name="Takala Silja" userId="S::silja.takala@riihimaki.fi::20c9f30c-e66b-439b-bcac-a7abe75d71df" providerId="AD" clId="Web-{E27E9355-BA93-2A0B-0B7B-A4E35C80966B}" dt="2024-05-20T07:09:13.256" v="72"/>
          <ac:spMkLst>
            <pc:docMk/>
            <pc:sldMk cId="164887759" sldId="287"/>
            <ac:spMk id="3" creationId="{3523FF61-1121-C62B-4855-F5A32CC89F21}"/>
          </ac:spMkLst>
        </pc:spChg>
        <pc:spChg chg="mod">
          <ac:chgData name="Takala Silja" userId="S::silja.takala@riihimaki.fi::20c9f30c-e66b-439b-bcac-a7abe75d71df" providerId="AD" clId="Web-{E27E9355-BA93-2A0B-0B7B-A4E35C80966B}" dt="2024-05-20T07:40:47.396" v="376" actId="20577"/>
          <ac:spMkLst>
            <pc:docMk/>
            <pc:sldMk cId="164887759" sldId="287"/>
            <ac:spMk id="4" creationId="{27744314-7CF2-E3EE-DF11-89C12A6C4557}"/>
          </ac:spMkLst>
        </pc:spChg>
        <pc:spChg chg="add">
          <ac:chgData name="Takala Silja" userId="S::silja.takala@riihimaki.fi::20c9f30c-e66b-439b-bcac-a7abe75d71df" providerId="AD" clId="Web-{E27E9355-BA93-2A0B-0B7B-A4E35C80966B}" dt="2024-05-20T07:40:36.099" v="373"/>
          <ac:spMkLst>
            <pc:docMk/>
            <pc:sldMk cId="164887759" sldId="287"/>
            <ac:spMk id="6" creationId="{FF3B2D0A-157F-FAC2-9DEA-89690074D9FC}"/>
          </ac:spMkLst>
        </pc:spChg>
        <pc:spChg chg="add">
          <ac:chgData name="Takala Silja" userId="S::silja.takala@riihimaki.fi::20c9f30c-e66b-439b-bcac-a7abe75d71df" providerId="AD" clId="Web-{E27E9355-BA93-2A0B-0B7B-A4E35C80966B}" dt="2024-05-20T07:40:36.115" v="374"/>
          <ac:spMkLst>
            <pc:docMk/>
            <pc:sldMk cId="164887759" sldId="287"/>
            <ac:spMk id="8" creationId="{1BF7722A-9D47-3E98-0BE7-B72D8A57C283}"/>
          </ac:spMkLst>
        </pc:spChg>
        <pc:spChg chg="add">
          <ac:chgData name="Takala Silja" userId="S::silja.takala@riihimaki.fi::20c9f30c-e66b-439b-bcac-a7abe75d71df" providerId="AD" clId="Web-{E27E9355-BA93-2A0B-0B7B-A4E35C80966B}" dt="2024-05-20T07:40:36.131" v="375"/>
          <ac:spMkLst>
            <pc:docMk/>
            <pc:sldMk cId="164887759" sldId="287"/>
            <ac:spMk id="10" creationId="{F209D1B7-8654-8DB5-C83A-F2BBB222CB47}"/>
          </ac:spMkLst>
        </pc:spChg>
        <pc:picChg chg="add mod ord">
          <ac:chgData name="Takala Silja" userId="S::silja.takala@riihimaki.fi::20c9f30c-e66b-439b-bcac-a7abe75d71df" providerId="AD" clId="Web-{E27E9355-BA93-2A0B-0B7B-A4E35C80966B}" dt="2024-05-20T07:09:15.585" v="73" actId="1076"/>
          <ac:picMkLst>
            <pc:docMk/>
            <pc:sldMk cId="164887759" sldId="287"/>
            <ac:picMk id="2" creationId="{C9D72149-A62A-5076-5C3C-C43B5A3C807F}"/>
          </ac:picMkLst>
        </pc:picChg>
      </pc:sldChg>
      <pc:sldChg chg="addSp delSp modSp del">
        <pc:chgData name="Takala Silja" userId="S::silja.takala@riihimaki.fi::20c9f30c-e66b-439b-bcac-a7abe75d71df" providerId="AD" clId="Web-{E27E9355-BA93-2A0B-0B7B-A4E35C80966B}" dt="2024-05-20T07:41:08.241" v="379"/>
        <pc:sldMkLst>
          <pc:docMk/>
          <pc:sldMk cId="1226860725" sldId="288"/>
        </pc:sldMkLst>
        <pc:spChg chg="add">
          <ac:chgData name="Takala Silja" userId="S::silja.takala@riihimaki.fi::20c9f30c-e66b-439b-bcac-a7abe75d71df" providerId="AD" clId="Web-{E27E9355-BA93-2A0B-0B7B-A4E35C80966B}" dt="2024-05-20T07:41:08.225" v="377"/>
          <ac:spMkLst>
            <pc:docMk/>
            <pc:sldMk cId="1226860725" sldId="288"/>
            <ac:spMk id="3" creationId="{0FB098A0-924A-66B0-1DD9-3BD5DA81D1BF}"/>
          </ac:spMkLst>
        </pc:spChg>
        <pc:spChg chg="add del mod">
          <ac:chgData name="Takala Silja" userId="S::silja.takala@riihimaki.fi::20c9f30c-e66b-439b-bcac-a7abe75d71df" providerId="AD" clId="Web-{E27E9355-BA93-2A0B-0B7B-A4E35C80966B}" dt="2024-05-20T06:23:07.089" v="4"/>
          <ac:spMkLst>
            <pc:docMk/>
            <pc:sldMk cId="1226860725" sldId="288"/>
            <ac:spMk id="3" creationId="{C0667AEC-4BB8-9D07-93D6-82F7F4ED4143}"/>
          </ac:spMkLst>
        </pc:spChg>
        <pc:spChg chg="add">
          <ac:chgData name="Takala Silja" userId="S::silja.takala@riihimaki.fi::20c9f30c-e66b-439b-bcac-a7abe75d71df" providerId="AD" clId="Web-{E27E9355-BA93-2A0B-0B7B-A4E35C80966B}" dt="2024-05-20T07:41:08.225" v="378"/>
          <ac:spMkLst>
            <pc:docMk/>
            <pc:sldMk cId="1226860725" sldId="288"/>
            <ac:spMk id="7" creationId="{57C0EF33-EF34-E76B-7ABE-4D4FB64BD8BC}"/>
          </ac:spMkLst>
        </pc:spChg>
        <pc:spChg chg="add">
          <ac:chgData name="Takala Silja" userId="S::silja.takala@riihimaki.fi::20c9f30c-e66b-439b-bcac-a7abe75d71df" providerId="AD" clId="Web-{E27E9355-BA93-2A0B-0B7B-A4E35C80966B}" dt="2024-05-20T07:41:08.241" v="379"/>
          <ac:spMkLst>
            <pc:docMk/>
            <pc:sldMk cId="1226860725" sldId="288"/>
            <ac:spMk id="9" creationId="{5817122E-A822-2D2E-6B27-ACD61211A217}"/>
          </ac:spMkLst>
        </pc:spChg>
        <pc:picChg chg="del">
          <ac:chgData name="Takala Silja" userId="S::silja.takala@riihimaki.fi::20c9f30c-e66b-439b-bcac-a7abe75d71df" providerId="AD" clId="Web-{E27E9355-BA93-2A0B-0B7B-A4E35C80966B}" dt="2024-05-20T06:22:56.417" v="3"/>
          <ac:picMkLst>
            <pc:docMk/>
            <pc:sldMk cId="1226860725" sldId="288"/>
            <ac:picMk id="5" creationId="{7ACB8718-0B58-A9E6-DFE4-07719EBAB72A}"/>
          </ac:picMkLst>
        </pc:picChg>
        <pc:picChg chg="add mod ord">
          <ac:chgData name="Takala Silja" userId="S::silja.takala@riihimaki.fi::20c9f30c-e66b-439b-bcac-a7abe75d71df" providerId="AD" clId="Web-{E27E9355-BA93-2A0B-0B7B-A4E35C80966B}" dt="2024-05-20T06:23:09.745" v="5" actId="1076"/>
          <ac:picMkLst>
            <pc:docMk/>
            <pc:sldMk cId="1226860725" sldId="288"/>
            <ac:picMk id="6" creationId="{59667ED1-7ADB-0D3E-6987-F56F9DBEFE59}"/>
          </ac:picMkLst>
        </pc:picChg>
      </pc:sldChg>
      <pc:sldChg chg="addSp delSp modSp ord">
        <pc:chgData name="Takala Silja" userId="S::silja.takala@riihimaki.fi::20c9f30c-e66b-439b-bcac-a7abe75d71df" providerId="AD" clId="Web-{E27E9355-BA93-2A0B-0B7B-A4E35C80966B}" dt="2024-05-20T07:47:37.406" v="574"/>
        <pc:sldMkLst>
          <pc:docMk/>
          <pc:sldMk cId="2443435224" sldId="289"/>
        </pc:sldMkLst>
        <pc:spChg chg="add mod">
          <ac:chgData name="Takala Silja" userId="S::silja.takala@riihimaki.fi::20c9f30c-e66b-439b-bcac-a7abe75d71df" providerId="AD" clId="Web-{E27E9355-BA93-2A0B-0B7B-A4E35C80966B}" dt="2024-05-20T07:41:28.116" v="385" actId="1076"/>
          <ac:spMkLst>
            <pc:docMk/>
            <pc:sldMk cId="2443435224" sldId="289"/>
            <ac:spMk id="3" creationId="{B151CDDD-054B-4FE6-06BC-2F8924AB2EB9}"/>
          </ac:spMkLst>
        </pc:spChg>
        <pc:spChg chg="add del">
          <ac:chgData name="Takala Silja" userId="S::silja.takala@riihimaki.fi::20c9f30c-e66b-439b-bcac-a7abe75d71df" providerId="AD" clId="Web-{E27E9355-BA93-2A0B-0B7B-A4E35C80966B}" dt="2024-05-20T07:41:25.413" v="383"/>
          <ac:spMkLst>
            <pc:docMk/>
            <pc:sldMk cId="2443435224" sldId="289"/>
            <ac:spMk id="7" creationId="{D655663E-F062-DABA-20A9-660EC20B0229}"/>
          </ac:spMkLst>
        </pc:spChg>
        <pc:spChg chg="add del">
          <ac:chgData name="Takala Silja" userId="S::silja.takala@riihimaki.fi::20c9f30c-e66b-439b-bcac-a7abe75d71df" providerId="AD" clId="Web-{E27E9355-BA93-2A0B-0B7B-A4E35C80966B}" dt="2024-05-20T07:41:26.210" v="384"/>
          <ac:spMkLst>
            <pc:docMk/>
            <pc:sldMk cId="2443435224" sldId="289"/>
            <ac:spMk id="9" creationId="{50098AF6-EECA-3BE3-054A-0A9F05C4CE26}"/>
          </ac:spMkLst>
        </pc:spChg>
      </pc:sldChg>
      <pc:sldChg chg="addSp modSp">
        <pc:chgData name="Takala Silja" userId="S::silja.takala@riihimaki.fi::20c9f30c-e66b-439b-bcac-a7abe75d71df" providerId="AD" clId="Web-{E27E9355-BA93-2A0B-0B7B-A4E35C80966B}" dt="2024-05-20T07:41:59.023" v="391"/>
        <pc:sldMkLst>
          <pc:docMk/>
          <pc:sldMk cId="2102877274" sldId="290"/>
        </pc:sldMkLst>
        <pc:spChg chg="add mod">
          <ac:chgData name="Takala Silja" userId="S::silja.takala@riihimaki.fi::20c9f30c-e66b-439b-bcac-a7abe75d71df" providerId="AD" clId="Web-{E27E9355-BA93-2A0B-0B7B-A4E35C80966B}" dt="2024-05-20T07:41:59.023" v="391"/>
          <ac:spMkLst>
            <pc:docMk/>
            <pc:sldMk cId="2102877274" sldId="290"/>
            <ac:spMk id="3" creationId="{E62EBBB9-AED4-3EAB-CB51-3AAA276C2F35}"/>
          </ac:spMkLst>
        </pc:spChg>
        <pc:spChg chg="add">
          <ac:chgData name="Takala Silja" userId="S::silja.takala@riihimaki.fi::20c9f30c-e66b-439b-bcac-a7abe75d71df" providerId="AD" clId="Web-{E27E9355-BA93-2A0B-0B7B-A4E35C80966B}" dt="2024-05-20T07:41:43.038" v="387"/>
          <ac:spMkLst>
            <pc:docMk/>
            <pc:sldMk cId="2102877274" sldId="290"/>
            <ac:spMk id="7" creationId="{02A5AD1A-39D7-8A42-21AC-B10BA5F6EA7D}"/>
          </ac:spMkLst>
        </pc:spChg>
        <pc:spChg chg="add">
          <ac:chgData name="Takala Silja" userId="S::silja.takala@riihimaki.fi::20c9f30c-e66b-439b-bcac-a7abe75d71df" providerId="AD" clId="Web-{E27E9355-BA93-2A0B-0B7B-A4E35C80966B}" dt="2024-05-20T07:41:43.054" v="388"/>
          <ac:spMkLst>
            <pc:docMk/>
            <pc:sldMk cId="2102877274" sldId="290"/>
            <ac:spMk id="9" creationId="{35F7889D-6144-6FA9-706B-862B2ECAAAAB}"/>
          </ac:spMkLst>
        </pc:spChg>
        <pc:spChg chg="add mod">
          <ac:chgData name="Takala Silja" userId="S::silja.takala@riihimaki.fi::20c9f30c-e66b-439b-bcac-a7abe75d71df" providerId="AD" clId="Web-{E27E9355-BA93-2A0B-0B7B-A4E35C80966B}" dt="2024-05-20T07:41:53.445" v="390" actId="1076"/>
          <ac:spMkLst>
            <pc:docMk/>
            <pc:sldMk cId="2102877274" sldId="290"/>
            <ac:spMk id="10" creationId="{CE02A9A8-875F-7A7D-2A37-BB01273FE7EC}"/>
          </ac:spMkLst>
        </pc:spChg>
      </pc:sldChg>
      <pc:sldChg chg="addSp modSp ord">
        <pc:chgData name="Takala Silja" userId="S::silja.takala@riihimaki.fi::20c9f30c-e66b-439b-bcac-a7abe75d71df" providerId="AD" clId="Web-{E27E9355-BA93-2A0B-0B7B-A4E35C80966B}" dt="2024-05-20T07:47:37.406" v="573"/>
        <pc:sldMkLst>
          <pc:docMk/>
          <pc:sldMk cId="1231588873" sldId="291"/>
        </pc:sldMkLst>
        <pc:spChg chg="add mod">
          <ac:chgData name="Takala Silja" userId="S::silja.takala@riihimaki.fi::20c9f30c-e66b-439b-bcac-a7abe75d71df" providerId="AD" clId="Web-{E27E9355-BA93-2A0B-0B7B-A4E35C80966B}" dt="2024-05-20T07:42:16.336" v="394"/>
          <ac:spMkLst>
            <pc:docMk/>
            <pc:sldMk cId="1231588873" sldId="291"/>
            <ac:spMk id="3" creationId="{96B6380B-3750-A220-1187-A04BA2F781AF}"/>
          </ac:spMkLst>
        </pc:spChg>
      </pc:sldChg>
      <pc:sldChg chg="addSp modSp">
        <pc:chgData name="Takala Silja" userId="S::silja.takala@riihimaki.fi::20c9f30c-e66b-439b-bcac-a7abe75d71df" providerId="AD" clId="Web-{E27E9355-BA93-2A0B-0B7B-A4E35C80966B}" dt="2024-05-20T07:42:36.930" v="402"/>
        <pc:sldMkLst>
          <pc:docMk/>
          <pc:sldMk cId="3475692456" sldId="292"/>
        </pc:sldMkLst>
        <pc:spChg chg="add mod">
          <ac:chgData name="Takala Silja" userId="S::silja.takala@riihimaki.fi::20c9f30c-e66b-439b-bcac-a7abe75d71df" providerId="AD" clId="Web-{E27E9355-BA93-2A0B-0B7B-A4E35C80966B}" dt="2024-05-20T07:42:28.930" v="400"/>
          <ac:spMkLst>
            <pc:docMk/>
            <pc:sldMk cId="3475692456" sldId="292"/>
            <ac:spMk id="3" creationId="{49408E0F-B830-D361-5CF4-87717C8E84AF}"/>
          </ac:spMkLst>
        </pc:spChg>
        <pc:spChg chg="add mod">
          <ac:chgData name="Takala Silja" userId="S::silja.takala@riihimaki.fi::20c9f30c-e66b-439b-bcac-a7abe75d71df" providerId="AD" clId="Web-{E27E9355-BA93-2A0B-0B7B-A4E35C80966B}" dt="2024-05-20T07:42:31.977" v="401"/>
          <ac:spMkLst>
            <pc:docMk/>
            <pc:sldMk cId="3475692456" sldId="292"/>
            <ac:spMk id="7" creationId="{A836DC84-3D7D-9BC4-6CD6-741F50CBF479}"/>
          </ac:spMkLst>
        </pc:spChg>
        <pc:spChg chg="add mod">
          <ac:chgData name="Takala Silja" userId="S::silja.takala@riihimaki.fi::20c9f30c-e66b-439b-bcac-a7abe75d71df" providerId="AD" clId="Web-{E27E9355-BA93-2A0B-0B7B-A4E35C80966B}" dt="2024-05-20T07:42:36.930" v="402"/>
          <ac:spMkLst>
            <pc:docMk/>
            <pc:sldMk cId="3475692456" sldId="292"/>
            <ac:spMk id="9" creationId="{3A48A554-3035-5F0E-1375-0D3EFFDB0B30}"/>
          </ac:spMkLst>
        </pc:spChg>
      </pc:sldChg>
      <pc:sldChg chg="addSp delSp modSp">
        <pc:chgData name="Takala Silja" userId="S::silja.takala@riihimaki.fi::20c9f30c-e66b-439b-bcac-a7abe75d71df" providerId="AD" clId="Web-{E27E9355-BA93-2A0B-0B7B-A4E35C80966B}" dt="2024-05-20T07:43:12.916" v="410"/>
        <pc:sldMkLst>
          <pc:docMk/>
          <pc:sldMk cId="116787497" sldId="293"/>
        </pc:sldMkLst>
        <pc:spChg chg="add del mod">
          <ac:chgData name="Takala Silja" userId="S::silja.takala@riihimaki.fi::20c9f30c-e66b-439b-bcac-a7abe75d71df" providerId="AD" clId="Web-{E27E9355-BA93-2A0B-0B7B-A4E35C80966B}" dt="2024-05-20T06:48:43.289" v="45"/>
          <ac:spMkLst>
            <pc:docMk/>
            <pc:sldMk cId="116787497" sldId="293"/>
            <ac:spMk id="3" creationId="{ABFEAAAD-ED47-B85A-B112-25CBC93645D6}"/>
          </ac:spMkLst>
        </pc:spChg>
        <pc:spChg chg="add del mod">
          <ac:chgData name="Takala Silja" userId="S::silja.takala@riihimaki.fi::20c9f30c-e66b-439b-bcac-a7abe75d71df" providerId="AD" clId="Web-{E27E9355-BA93-2A0B-0B7B-A4E35C80966B}" dt="2024-05-20T06:50:31.167" v="51"/>
          <ac:spMkLst>
            <pc:docMk/>
            <pc:sldMk cId="116787497" sldId="293"/>
            <ac:spMk id="8" creationId="{8334582E-CA23-5EE6-F77A-E36F83E5E553}"/>
          </ac:spMkLst>
        </pc:spChg>
        <pc:spChg chg="add mod">
          <ac:chgData name="Takala Silja" userId="S::silja.takala@riihimaki.fi::20c9f30c-e66b-439b-bcac-a7abe75d71df" providerId="AD" clId="Web-{E27E9355-BA93-2A0B-0B7B-A4E35C80966B}" dt="2024-05-20T07:42:51.134" v="404"/>
          <ac:spMkLst>
            <pc:docMk/>
            <pc:sldMk cId="116787497" sldId="293"/>
            <ac:spMk id="11" creationId="{BF8761EC-94D5-602F-5350-2AE63849DFAB}"/>
          </ac:spMkLst>
        </pc:spChg>
        <pc:spChg chg="add mod">
          <ac:chgData name="Takala Silja" userId="S::silja.takala@riihimaki.fi::20c9f30c-e66b-439b-bcac-a7abe75d71df" providerId="AD" clId="Web-{E27E9355-BA93-2A0B-0B7B-A4E35C80966B}" dt="2024-05-20T07:43:03.040" v="409"/>
          <ac:spMkLst>
            <pc:docMk/>
            <pc:sldMk cId="116787497" sldId="293"/>
            <ac:spMk id="12" creationId="{B19F0C06-11E1-22B0-700F-60468F6E2BF6}"/>
          </ac:spMkLst>
        </pc:spChg>
        <pc:spChg chg="add mod">
          <ac:chgData name="Takala Silja" userId="S::silja.takala@riihimaki.fi::20c9f30c-e66b-439b-bcac-a7abe75d71df" providerId="AD" clId="Web-{E27E9355-BA93-2A0B-0B7B-A4E35C80966B}" dt="2024-05-20T07:43:12.916" v="410"/>
          <ac:spMkLst>
            <pc:docMk/>
            <pc:sldMk cId="116787497" sldId="293"/>
            <ac:spMk id="13" creationId="{614173D3-EC1C-75A4-C874-C6E423CFF6A5}"/>
          </ac:spMkLst>
        </pc:spChg>
        <pc:picChg chg="del mod">
          <ac:chgData name="Takala Silja" userId="S::silja.takala@riihimaki.fi::20c9f30c-e66b-439b-bcac-a7abe75d71df" providerId="AD" clId="Web-{E27E9355-BA93-2A0B-0B7B-A4E35C80966B}" dt="2024-05-20T06:44:57.768" v="41"/>
          <ac:picMkLst>
            <pc:docMk/>
            <pc:sldMk cId="116787497" sldId="293"/>
            <ac:picMk id="5" creationId="{9B45EB03-7A6D-77BF-6BF5-170ECEA506CB}"/>
          </ac:picMkLst>
        </pc:picChg>
        <pc:picChg chg="add del mod ord">
          <ac:chgData name="Takala Silja" userId="S::silja.takala@riihimaki.fi::20c9f30c-e66b-439b-bcac-a7abe75d71df" providerId="AD" clId="Web-{E27E9355-BA93-2A0B-0B7B-A4E35C80966B}" dt="2024-05-20T06:50:26.041" v="50"/>
          <ac:picMkLst>
            <pc:docMk/>
            <pc:sldMk cId="116787497" sldId="293"/>
            <ac:picMk id="6" creationId="{5E324834-7F63-6F9F-2CA5-1D60766B7ED3}"/>
          </ac:picMkLst>
        </pc:picChg>
        <pc:picChg chg="add mod ord">
          <ac:chgData name="Takala Silja" userId="S::silja.takala@riihimaki.fi::20c9f30c-e66b-439b-bcac-a7abe75d71df" providerId="AD" clId="Web-{E27E9355-BA93-2A0B-0B7B-A4E35C80966B}" dt="2024-05-20T06:50:36.729" v="53" actId="14100"/>
          <ac:picMkLst>
            <pc:docMk/>
            <pc:sldMk cId="116787497" sldId="293"/>
            <ac:picMk id="9" creationId="{63E599AF-96C1-4E0F-D55C-AD77F8C20AF4}"/>
          </ac:picMkLst>
        </pc:picChg>
      </pc:sldChg>
      <pc:sldChg chg="addSp modSp">
        <pc:chgData name="Takala Silja" userId="S::silja.takala@riihimaki.fi::20c9f30c-e66b-439b-bcac-a7abe75d71df" providerId="AD" clId="Web-{E27E9355-BA93-2A0B-0B7B-A4E35C80966B}" dt="2024-05-20T07:43:52.229" v="417"/>
        <pc:sldMkLst>
          <pc:docMk/>
          <pc:sldMk cId="399106322" sldId="294"/>
        </pc:sldMkLst>
        <pc:spChg chg="add">
          <ac:chgData name="Takala Silja" userId="S::silja.takala@riihimaki.fi::20c9f30c-e66b-439b-bcac-a7abe75d71df" providerId="AD" clId="Web-{E27E9355-BA93-2A0B-0B7B-A4E35C80966B}" dt="2024-05-20T07:43:34.979" v="411"/>
          <ac:spMkLst>
            <pc:docMk/>
            <pc:sldMk cId="399106322" sldId="294"/>
            <ac:spMk id="3" creationId="{88B35CDE-011F-697D-5059-76FA1D73982B}"/>
          </ac:spMkLst>
        </pc:spChg>
        <pc:spChg chg="add mod">
          <ac:chgData name="Takala Silja" userId="S::silja.takala@riihimaki.fi::20c9f30c-e66b-439b-bcac-a7abe75d71df" providerId="AD" clId="Web-{E27E9355-BA93-2A0B-0B7B-A4E35C80966B}" dt="2024-05-20T07:43:52.229" v="417"/>
          <ac:spMkLst>
            <pc:docMk/>
            <pc:sldMk cId="399106322" sldId="294"/>
            <ac:spMk id="7" creationId="{25956147-6D97-8252-E83C-BFFDEB850E33}"/>
          </ac:spMkLst>
        </pc:spChg>
        <pc:spChg chg="add mod">
          <ac:chgData name="Takala Silja" userId="S::silja.takala@riihimaki.fi::20c9f30c-e66b-439b-bcac-a7abe75d71df" providerId="AD" clId="Web-{E27E9355-BA93-2A0B-0B7B-A4E35C80966B}" dt="2024-05-20T07:43:45.870" v="416"/>
          <ac:spMkLst>
            <pc:docMk/>
            <pc:sldMk cId="399106322" sldId="294"/>
            <ac:spMk id="9" creationId="{5A4D3496-7632-1128-E072-4C34492163FA}"/>
          </ac:spMkLst>
        </pc:spChg>
      </pc:sldChg>
      <pc:sldChg chg="addSp delSp modSp ord">
        <pc:chgData name="Takala Silja" userId="S::silja.takala@riihimaki.fi::20c9f30c-e66b-439b-bcac-a7abe75d71df" providerId="AD" clId="Web-{E27E9355-BA93-2A0B-0B7B-A4E35C80966B}" dt="2024-05-20T07:47:37.406" v="572"/>
        <pc:sldMkLst>
          <pc:docMk/>
          <pc:sldMk cId="1988763804" sldId="295"/>
        </pc:sldMkLst>
        <pc:spChg chg="add mod">
          <ac:chgData name="Takala Silja" userId="S::silja.takala@riihimaki.fi::20c9f30c-e66b-439b-bcac-a7abe75d71df" providerId="AD" clId="Web-{E27E9355-BA93-2A0B-0B7B-A4E35C80966B}" dt="2024-05-20T07:45:21.997" v="550" actId="1076"/>
          <ac:spMkLst>
            <pc:docMk/>
            <pc:sldMk cId="1988763804" sldId="295"/>
            <ac:spMk id="3" creationId="{B69EE157-39E6-255E-A438-227D03140528}"/>
          </ac:spMkLst>
        </pc:spChg>
        <pc:spChg chg="mod">
          <ac:chgData name="Takala Silja" userId="S::silja.takala@riihimaki.fi::20c9f30c-e66b-439b-bcac-a7abe75d71df" providerId="AD" clId="Web-{E27E9355-BA93-2A0B-0B7B-A4E35C80966B}" dt="2024-05-20T07:45:20.872" v="549" actId="20577"/>
          <ac:spMkLst>
            <pc:docMk/>
            <pc:sldMk cId="1988763804" sldId="295"/>
            <ac:spMk id="4" creationId="{3E62C83F-C324-1ECA-39AA-98930949E70F}"/>
          </ac:spMkLst>
        </pc:spChg>
        <pc:spChg chg="add del">
          <ac:chgData name="Takala Silja" userId="S::silja.takala@riihimaki.fi::20c9f30c-e66b-439b-bcac-a7abe75d71df" providerId="AD" clId="Web-{E27E9355-BA93-2A0B-0B7B-A4E35C80966B}" dt="2024-05-20T07:44:24.089" v="451"/>
          <ac:spMkLst>
            <pc:docMk/>
            <pc:sldMk cId="1988763804" sldId="295"/>
            <ac:spMk id="7" creationId="{D088E5E5-4389-B561-BC34-FA3FEE6E1B17}"/>
          </ac:spMkLst>
        </pc:spChg>
      </pc:sldChg>
      <pc:sldChg chg="addSp delSp modSp">
        <pc:chgData name="Takala Silja" userId="S::silja.takala@riihimaki.fi::20c9f30c-e66b-439b-bcac-a7abe75d71df" providerId="AD" clId="Web-{E27E9355-BA93-2A0B-0B7B-A4E35C80966B}" dt="2024-05-20T07:46:04.264" v="567"/>
        <pc:sldMkLst>
          <pc:docMk/>
          <pc:sldMk cId="2232886676" sldId="296"/>
        </pc:sldMkLst>
        <pc:spChg chg="del">
          <ac:chgData name="Takala Silja" userId="S::silja.takala@riihimaki.fi::20c9f30c-e66b-439b-bcac-a7abe75d71df" providerId="AD" clId="Web-{E27E9355-BA93-2A0B-0B7B-A4E35C80966B}" dt="2024-05-20T07:09:55.976" v="74"/>
          <ac:spMkLst>
            <pc:docMk/>
            <pc:sldMk cId="2232886676" sldId="296"/>
            <ac:spMk id="2" creationId="{7D4B930E-C3BE-8997-2A22-8819EF447082}"/>
          </ac:spMkLst>
        </pc:spChg>
        <pc:spChg chg="del">
          <ac:chgData name="Takala Silja" userId="S::silja.takala@riihimaki.fi::20c9f30c-e66b-439b-bcac-a7abe75d71df" providerId="AD" clId="Web-{E27E9355-BA93-2A0B-0B7B-A4E35C80966B}" dt="2024-05-20T07:13:38.169" v="75"/>
          <ac:spMkLst>
            <pc:docMk/>
            <pc:sldMk cId="2232886676" sldId="296"/>
            <ac:spMk id="3" creationId="{38AE078A-F26B-85B6-0793-5A98EF498D6A}"/>
          </ac:spMkLst>
        </pc:spChg>
        <pc:spChg chg="mod">
          <ac:chgData name="Takala Silja" userId="S::silja.takala@riihimaki.fi::20c9f30c-e66b-439b-bcac-a7abe75d71df" providerId="AD" clId="Web-{E27E9355-BA93-2A0B-0B7B-A4E35C80966B}" dt="2024-05-20T07:45:50.513" v="560" actId="20577"/>
          <ac:spMkLst>
            <pc:docMk/>
            <pc:sldMk cId="2232886676" sldId="296"/>
            <ac:spMk id="4" creationId="{281E0B1F-21A9-0D54-0BC4-7EB79E240587}"/>
          </ac:spMkLst>
        </pc:spChg>
        <pc:spChg chg="add">
          <ac:chgData name="Takala Silja" userId="S::silja.takala@riihimaki.fi::20c9f30c-e66b-439b-bcac-a7abe75d71df" providerId="AD" clId="Web-{E27E9355-BA93-2A0B-0B7B-A4E35C80966B}" dt="2024-05-20T07:45:51.451" v="561"/>
          <ac:spMkLst>
            <pc:docMk/>
            <pc:sldMk cId="2232886676" sldId="296"/>
            <ac:spMk id="7" creationId="{F9E684C5-5B88-CE6B-6AF1-6FC43562BDE9}"/>
          </ac:spMkLst>
        </pc:spChg>
        <pc:spChg chg="add mod">
          <ac:chgData name="Takala Silja" userId="S::silja.takala@riihimaki.fi::20c9f30c-e66b-439b-bcac-a7abe75d71df" providerId="AD" clId="Web-{E27E9355-BA93-2A0B-0B7B-A4E35C80966B}" dt="2024-05-20T07:46:00.998" v="566"/>
          <ac:spMkLst>
            <pc:docMk/>
            <pc:sldMk cId="2232886676" sldId="296"/>
            <ac:spMk id="9" creationId="{4A891846-069D-52CC-6623-4EAEE63A4E2E}"/>
          </ac:spMkLst>
        </pc:spChg>
        <pc:spChg chg="add mod">
          <ac:chgData name="Takala Silja" userId="S::silja.takala@riihimaki.fi::20c9f30c-e66b-439b-bcac-a7abe75d71df" providerId="AD" clId="Web-{E27E9355-BA93-2A0B-0B7B-A4E35C80966B}" dt="2024-05-20T07:46:04.264" v="567"/>
          <ac:spMkLst>
            <pc:docMk/>
            <pc:sldMk cId="2232886676" sldId="296"/>
            <ac:spMk id="11" creationId="{D0339196-F4D4-3F8E-9A29-11BC384228A9}"/>
          </ac:spMkLst>
        </pc:spChg>
        <pc:picChg chg="add mod ord">
          <ac:chgData name="Takala Silja" userId="S::silja.takala@riihimaki.fi::20c9f30c-e66b-439b-bcac-a7abe75d71df" providerId="AD" clId="Web-{E27E9355-BA93-2A0B-0B7B-A4E35C80966B}" dt="2024-05-20T07:13:47.982" v="81" actId="1076"/>
          <ac:picMkLst>
            <pc:docMk/>
            <pc:sldMk cId="2232886676" sldId="296"/>
            <ac:picMk id="5" creationId="{3C809604-1BA1-D8AB-69EC-F627876502ED}"/>
          </ac:picMkLst>
        </pc:picChg>
      </pc:sldChg>
      <pc:sldChg chg="add del replId">
        <pc:chgData name="Takala Silja" userId="S::silja.takala@riihimaki.fi::20c9f30c-e66b-439b-bcac-a7abe75d71df" providerId="AD" clId="Web-{E27E9355-BA93-2A0B-0B7B-A4E35C80966B}" dt="2024-05-20T07:39:39.801" v="360"/>
        <pc:sldMkLst>
          <pc:docMk/>
          <pc:sldMk cId="1364207155"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59B51-8EF1-4E87-B9D2-B07944F8F47A}" type="datetimeFigureOut">
              <a:rPr lang="fi-FI" smtClean="0"/>
              <a:t>4.6.2024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A0EC2-C9DD-4392-841A-B5408D2E8E94}" type="slidenum">
              <a:rPr lang="fi-FI" smtClean="0"/>
              <a:t>‹#›</a:t>
            </a:fld>
            <a:endParaRPr lang="fi-FI"/>
          </a:p>
        </p:txBody>
      </p:sp>
    </p:spTree>
    <p:extLst>
      <p:ext uri="{BB962C8B-B14F-4D97-AF65-F5344CB8AC3E}">
        <p14:creationId xmlns:p14="http://schemas.microsoft.com/office/powerpoint/2010/main" val="324285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C0A0EC2-C9DD-4392-841A-B5408D2E8E94}" type="slidenum">
              <a:rPr lang="fi-FI" smtClean="0"/>
              <a:t>17</a:t>
            </a:fld>
            <a:endParaRPr lang="fi-FI"/>
          </a:p>
        </p:txBody>
      </p:sp>
    </p:spTree>
    <p:extLst>
      <p:ext uri="{BB962C8B-B14F-4D97-AF65-F5344CB8AC3E}">
        <p14:creationId xmlns:p14="http://schemas.microsoft.com/office/powerpoint/2010/main" val="319293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52B7B-0663-5412-843B-78CEC175BD7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8220C8B-3E2C-88EB-8D93-9A4962993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2A16123-EF86-D0B3-E3FD-FD20FAD7AFD3}"/>
              </a:ext>
            </a:extLst>
          </p:cNvPr>
          <p:cNvSpPr>
            <a:spLocks noGrp="1"/>
          </p:cNvSpPr>
          <p:nvPr>
            <p:ph type="dt" sz="half" idx="10"/>
          </p:nvPr>
        </p:nvSpPr>
        <p:spPr/>
        <p:txBody>
          <a:bodyPr/>
          <a:lstStyle/>
          <a:p>
            <a:fld id="{A85D4FB2-583C-47D9-8457-F4BEFAA1465F}" type="datetime1">
              <a:rPr lang="fi-FI" smtClean="0"/>
              <a:t>4.6.2024</a:t>
            </a:fld>
            <a:endParaRPr lang="fi-FI"/>
          </a:p>
        </p:txBody>
      </p:sp>
      <p:sp>
        <p:nvSpPr>
          <p:cNvPr id="5" name="Alatunnisteen paikkamerkki 4">
            <a:extLst>
              <a:ext uri="{FF2B5EF4-FFF2-40B4-BE49-F238E27FC236}">
                <a16:creationId xmlns:a16="http://schemas.microsoft.com/office/drawing/2014/main" id="{52F6327E-0F97-A00D-821D-2392A065D3FC}"/>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6" name="Dian numeron paikkamerkki 5">
            <a:extLst>
              <a:ext uri="{FF2B5EF4-FFF2-40B4-BE49-F238E27FC236}">
                <a16:creationId xmlns:a16="http://schemas.microsoft.com/office/drawing/2014/main" id="{DDBD3201-61E2-F773-43B0-77B1DEFEC22B}"/>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381291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C2A09C-7F6E-08DA-B1FD-1DC3A25FD8D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2DE9DC7-3290-83EB-CF97-9B73459AD76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3C4031A-862E-DA22-3A8B-0A2BFF93A1A7}"/>
              </a:ext>
            </a:extLst>
          </p:cNvPr>
          <p:cNvSpPr>
            <a:spLocks noGrp="1"/>
          </p:cNvSpPr>
          <p:nvPr>
            <p:ph type="dt" sz="half" idx="10"/>
          </p:nvPr>
        </p:nvSpPr>
        <p:spPr/>
        <p:txBody>
          <a:bodyPr/>
          <a:lstStyle/>
          <a:p>
            <a:fld id="{883049C7-1980-408B-ADA6-6CF20C18B81C}" type="datetime1">
              <a:rPr lang="fi-FI" smtClean="0"/>
              <a:t>4.6.2024</a:t>
            </a:fld>
            <a:endParaRPr lang="fi-FI"/>
          </a:p>
        </p:txBody>
      </p:sp>
      <p:sp>
        <p:nvSpPr>
          <p:cNvPr id="5" name="Alatunnisteen paikkamerkki 4">
            <a:extLst>
              <a:ext uri="{FF2B5EF4-FFF2-40B4-BE49-F238E27FC236}">
                <a16:creationId xmlns:a16="http://schemas.microsoft.com/office/drawing/2014/main" id="{09875FBF-66E3-6A96-39A1-27D69E0BC086}"/>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6" name="Dian numeron paikkamerkki 5">
            <a:extLst>
              <a:ext uri="{FF2B5EF4-FFF2-40B4-BE49-F238E27FC236}">
                <a16:creationId xmlns:a16="http://schemas.microsoft.com/office/drawing/2014/main" id="{B29CC79C-A23D-3FE6-6D04-0EBE6BC6DD7A}"/>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205141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FA36451-1FB3-4EBE-4E9B-3D8CEB59D48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D3EEF5F-ADFF-4028-2CEA-4255BA0117C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59DCE4-C9D4-A5BE-44CA-6BE90F40C267}"/>
              </a:ext>
            </a:extLst>
          </p:cNvPr>
          <p:cNvSpPr>
            <a:spLocks noGrp="1"/>
          </p:cNvSpPr>
          <p:nvPr>
            <p:ph type="dt" sz="half" idx="10"/>
          </p:nvPr>
        </p:nvSpPr>
        <p:spPr/>
        <p:txBody>
          <a:bodyPr/>
          <a:lstStyle/>
          <a:p>
            <a:fld id="{335CF2EF-A056-41F4-8C54-AEEE0557C43B}" type="datetime1">
              <a:rPr lang="fi-FI" smtClean="0"/>
              <a:t>4.6.2024</a:t>
            </a:fld>
            <a:endParaRPr lang="fi-FI"/>
          </a:p>
        </p:txBody>
      </p:sp>
      <p:sp>
        <p:nvSpPr>
          <p:cNvPr id="5" name="Alatunnisteen paikkamerkki 4">
            <a:extLst>
              <a:ext uri="{FF2B5EF4-FFF2-40B4-BE49-F238E27FC236}">
                <a16:creationId xmlns:a16="http://schemas.microsoft.com/office/drawing/2014/main" id="{BA8C2DAF-2A04-E902-D14B-147716D079A1}"/>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6" name="Dian numeron paikkamerkki 5">
            <a:extLst>
              <a:ext uri="{FF2B5EF4-FFF2-40B4-BE49-F238E27FC236}">
                <a16:creationId xmlns:a16="http://schemas.microsoft.com/office/drawing/2014/main" id="{2FBAF55A-2E8D-6B92-7CC2-44914FBA55B0}"/>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90222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77B511-0CB2-4658-72CF-2FDB82C5A1C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94F0134-F147-5E75-36C8-F55CD28A233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6B76677-4089-FD0A-EA78-D4AFEF9CB773}"/>
              </a:ext>
            </a:extLst>
          </p:cNvPr>
          <p:cNvSpPr>
            <a:spLocks noGrp="1"/>
          </p:cNvSpPr>
          <p:nvPr>
            <p:ph type="dt" sz="half" idx="10"/>
          </p:nvPr>
        </p:nvSpPr>
        <p:spPr/>
        <p:txBody>
          <a:bodyPr/>
          <a:lstStyle/>
          <a:p>
            <a:fld id="{1F0079DF-356D-462E-A3AE-FB4FF8F0BE4F}" type="datetime1">
              <a:rPr lang="fi-FI" smtClean="0"/>
              <a:t>4.6.2024</a:t>
            </a:fld>
            <a:endParaRPr lang="fi-FI"/>
          </a:p>
        </p:txBody>
      </p:sp>
      <p:sp>
        <p:nvSpPr>
          <p:cNvPr id="5" name="Alatunnisteen paikkamerkki 4">
            <a:extLst>
              <a:ext uri="{FF2B5EF4-FFF2-40B4-BE49-F238E27FC236}">
                <a16:creationId xmlns:a16="http://schemas.microsoft.com/office/drawing/2014/main" id="{A36DDC66-BF1E-4ED3-C988-A2AF25C9A1FB}"/>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6" name="Dian numeron paikkamerkki 5">
            <a:extLst>
              <a:ext uri="{FF2B5EF4-FFF2-40B4-BE49-F238E27FC236}">
                <a16:creationId xmlns:a16="http://schemas.microsoft.com/office/drawing/2014/main" id="{8586E93F-B310-CD96-82A9-5E764DFBCAE9}"/>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7039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A6F329-CA19-AFB9-151F-38BA8601696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1D40616-B489-00A3-0970-5CBD408B9F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7B0AA77-13A0-CD81-9427-17558A89FF19}"/>
              </a:ext>
            </a:extLst>
          </p:cNvPr>
          <p:cNvSpPr>
            <a:spLocks noGrp="1"/>
          </p:cNvSpPr>
          <p:nvPr>
            <p:ph type="dt" sz="half" idx="10"/>
          </p:nvPr>
        </p:nvSpPr>
        <p:spPr/>
        <p:txBody>
          <a:bodyPr/>
          <a:lstStyle/>
          <a:p>
            <a:fld id="{FEBBCF65-5E77-4A88-AE5C-73A8268BDF98}" type="datetime1">
              <a:rPr lang="fi-FI" smtClean="0"/>
              <a:t>4.6.2024</a:t>
            </a:fld>
            <a:endParaRPr lang="fi-FI"/>
          </a:p>
        </p:txBody>
      </p:sp>
      <p:sp>
        <p:nvSpPr>
          <p:cNvPr id="5" name="Alatunnisteen paikkamerkki 4">
            <a:extLst>
              <a:ext uri="{FF2B5EF4-FFF2-40B4-BE49-F238E27FC236}">
                <a16:creationId xmlns:a16="http://schemas.microsoft.com/office/drawing/2014/main" id="{09F8E0E5-D5E3-DC41-9E29-89197B7ED423}"/>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6" name="Dian numeron paikkamerkki 5">
            <a:extLst>
              <a:ext uri="{FF2B5EF4-FFF2-40B4-BE49-F238E27FC236}">
                <a16:creationId xmlns:a16="http://schemas.microsoft.com/office/drawing/2014/main" id="{2C3FBB05-0E6C-6B39-DBA6-8C926A20F91A}"/>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17822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4D7FC-DFB5-76F9-2CE4-76364D7D768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8A0E07A-B3DF-A99D-794C-5DBCA7ED694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9D1E616-EA74-CCEF-6C74-BE69F861749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7D7A1F2-2210-B470-4135-C5AA8A516D69}"/>
              </a:ext>
            </a:extLst>
          </p:cNvPr>
          <p:cNvSpPr>
            <a:spLocks noGrp="1"/>
          </p:cNvSpPr>
          <p:nvPr>
            <p:ph type="dt" sz="half" idx="10"/>
          </p:nvPr>
        </p:nvSpPr>
        <p:spPr/>
        <p:txBody>
          <a:bodyPr/>
          <a:lstStyle/>
          <a:p>
            <a:fld id="{21FEA940-8494-43AB-8F71-88CF683E8120}" type="datetime1">
              <a:rPr lang="fi-FI" smtClean="0"/>
              <a:t>4.6.2024</a:t>
            </a:fld>
            <a:endParaRPr lang="fi-FI"/>
          </a:p>
        </p:txBody>
      </p:sp>
      <p:sp>
        <p:nvSpPr>
          <p:cNvPr id="6" name="Alatunnisteen paikkamerkki 5">
            <a:extLst>
              <a:ext uri="{FF2B5EF4-FFF2-40B4-BE49-F238E27FC236}">
                <a16:creationId xmlns:a16="http://schemas.microsoft.com/office/drawing/2014/main" id="{5C1B2B4C-2B3F-221C-09BF-4D591ADD3CF9}"/>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7" name="Dian numeron paikkamerkki 6">
            <a:extLst>
              <a:ext uri="{FF2B5EF4-FFF2-40B4-BE49-F238E27FC236}">
                <a16:creationId xmlns:a16="http://schemas.microsoft.com/office/drawing/2014/main" id="{E4F3CCEB-1575-BDDF-1A77-5F0C83282A3B}"/>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132626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795B28-BEDD-C36B-6249-2D3D2A05EC7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B5367EE-3A26-39B5-16FD-1D5A91ED1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DA23229-57CD-720C-EB5B-AC0BA2E6D52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10C3C66-D6AC-8A1A-5245-4236B4BAD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0A1226E-1CED-1496-A35D-3F0C738AF53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8644DA1-C233-F9D4-E16E-F8FC1BA6D376}"/>
              </a:ext>
            </a:extLst>
          </p:cNvPr>
          <p:cNvSpPr>
            <a:spLocks noGrp="1"/>
          </p:cNvSpPr>
          <p:nvPr>
            <p:ph type="dt" sz="half" idx="10"/>
          </p:nvPr>
        </p:nvSpPr>
        <p:spPr/>
        <p:txBody>
          <a:bodyPr/>
          <a:lstStyle/>
          <a:p>
            <a:fld id="{FF7BD766-FF91-4DE1-8002-7A571EFD2D53}" type="datetime1">
              <a:rPr lang="fi-FI" smtClean="0"/>
              <a:t>4.6.2024</a:t>
            </a:fld>
            <a:endParaRPr lang="fi-FI"/>
          </a:p>
        </p:txBody>
      </p:sp>
      <p:sp>
        <p:nvSpPr>
          <p:cNvPr id="8" name="Alatunnisteen paikkamerkki 7">
            <a:extLst>
              <a:ext uri="{FF2B5EF4-FFF2-40B4-BE49-F238E27FC236}">
                <a16:creationId xmlns:a16="http://schemas.microsoft.com/office/drawing/2014/main" id="{32058693-E5C2-2E64-D1D4-D5B5CE283EE1}"/>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9" name="Dian numeron paikkamerkki 8">
            <a:extLst>
              <a:ext uri="{FF2B5EF4-FFF2-40B4-BE49-F238E27FC236}">
                <a16:creationId xmlns:a16="http://schemas.microsoft.com/office/drawing/2014/main" id="{1367AB6E-84B6-6D61-1906-3434AFA729B6}"/>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15020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46CB7D-5661-5FEC-3564-843A52244B6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204185C-A87A-90C0-2590-EE95FC737413}"/>
              </a:ext>
            </a:extLst>
          </p:cNvPr>
          <p:cNvSpPr>
            <a:spLocks noGrp="1"/>
          </p:cNvSpPr>
          <p:nvPr>
            <p:ph type="dt" sz="half" idx="10"/>
          </p:nvPr>
        </p:nvSpPr>
        <p:spPr/>
        <p:txBody>
          <a:bodyPr/>
          <a:lstStyle/>
          <a:p>
            <a:fld id="{6CA0D0BC-529D-4F04-BDD7-1A79BE8B5080}" type="datetime1">
              <a:rPr lang="fi-FI" smtClean="0"/>
              <a:t>4.6.2024</a:t>
            </a:fld>
            <a:endParaRPr lang="fi-FI"/>
          </a:p>
        </p:txBody>
      </p:sp>
      <p:sp>
        <p:nvSpPr>
          <p:cNvPr id="4" name="Alatunnisteen paikkamerkki 3">
            <a:extLst>
              <a:ext uri="{FF2B5EF4-FFF2-40B4-BE49-F238E27FC236}">
                <a16:creationId xmlns:a16="http://schemas.microsoft.com/office/drawing/2014/main" id="{019F33D0-4AE6-884D-377F-6AF030BB087B}"/>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5" name="Dian numeron paikkamerkki 4">
            <a:extLst>
              <a:ext uri="{FF2B5EF4-FFF2-40B4-BE49-F238E27FC236}">
                <a16:creationId xmlns:a16="http://schemas.microsoft.com/office/drawing/2014/main" id="{8A34419B-C155-2DDB-EC20-7F3B4B017095}"/>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199667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356623E-59A4-32D2-6E1A-D2F1C9C86A74}"/>
              </a:ext>
            </a:extLst>
          </p:cNvPr>
          <p:cNvSpPr>
            <a:spLocks noGrp="1"/>
          </p:cNvSpPr>
          <p:nvPr>
            <p:ph type="dt" sz="half" idx="10"/>
          </p:nvPr>
        </p:nvSpPr>
        <p:spPr/>
        <p:txBody>
          <a:bodyPr/>
          <a:lstStyle/>
          <a:p>
            <a:fld id="{FC07FAA2-1375-40FF-85BD-C60AAC4C6653}" type="datetime1">
              <a:rPr lang="fi-FI" smtClean="0"/>
              <a:t>4.6.2024</a:t>
            </a:fld>
            <a:endParaRPr lang="fi-FI"/>
          </a:p>
        </p:txBody>
      </p:sp>
      <p:sp>
        <p:nvSpPr>
          <p:cNvPr id="3" name="Alatunnisteen paikkamerkki 2">
            <a:extLst>
              <a:ext uri="{FF2B5EF4-FFF2-40B4-BE49-F238E27FC236}">
                <a16:creationId xmlns:a16="http://schemas.microsoft.com/office/drawing/2014/main" id="{DBCD8870-7DA3-AF3D-6D82-1A0E16EC4648}"/>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4" name="Dian numeron paikkamerkki 3">
            <a:extLst>
              <a:ext uri="{FF2B5EF4-FFF2-40B4-BE49-F238E27FC236}">
                <a16:creationId xmlns:a16="http://schemas.microsoft.com/office/drawing/2014/main" id="{587A0DD2-8DD6-2869-B63B-0CFCA92FA9F2}"/>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44396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9EB64D-A84B-44A8-EC2C-92EA1E126B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CACEFC2-B001-0515-6091-68529C05E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511E088-8D1C-219A-D0BC-7DB17811A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E521745-5EFF-B76C-ACED-1EF2DA861535}"/>
              </a:ext>
            </a:extLst>
          </p:cNvPr>
          <p:cNvSpPr>
            <a:spLocks noGrp="1"/>
          </p:cNvSpPr>
          <p:nvPr>
            <p:ph type="dt" sz="half" idx="10"/>
          </p:nvPr>
        </p:nvSpPr>
        <p:spPr/>
        <p:txBody>
          <a:bodyPr/>
          <a:lstStyle/>
          <a:p>
            <a:fld id="{20E56248-4BDB-4BD1-B4CC-C1F461E2758E}" type="datetime1">
              <a:rPr lang="fi-FI" smtClean="0"/>
              <a:t>4.6.2024</a:t>
            </a:fld>
            <a:endParaRPr lang="fi-FI"/>
          </a:p>
        </p:txBody>
      </p:sp>
      <p:sp>
        <p:nvSpPr>
          <p:cNvPr id="6" name="Alatunnisteen paikkamerkki 5">
            <a:extLst>
              <a:ext uri="{FF2B5EF4-FFF2-40B4-BE49-F238E27FC236}">
                <a16:creationId xmlns:a16="http://schemas.microsoft.com/office/drawing/2014/main" id="{48F72BB8-2E4B-07CF-6199-73DF0567F617}"/>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7" name="Dian numeron paikkamerkki 6">
            <a:extLst>
              <a:ext uri="{FF2B5EF4-FFF2-40B4-BE49-F238E27FC236}">
                <a16:creationId xmlns:a16="http://schemas.microsoft.com/office/drawing/2014/main" id="{FCBC6D56-0B62-CF4F-2FB0-E7A673EF1D83}"/>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141036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E528C0-1463-DF17-35F2-3238D7CE232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3BBF6A8-70DE-5266-CB2E-86C6517B3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860F6AD-F807-DE4F-8770-080119A26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650AC86-F0D3-FEDD-1131-B9EC92654DC7}"/>
              </a:ext>
            </a:extLst>
          </p:cNvPr>
          <p:cNvSpPr>
            <a:spLocks noGrp="1"/>
          </p:cNvSpPr>
          <p:nvPr>
            <p:ph type="dt" sz="half" idx="10"/>
          </p:nvPr>
        </p:nvSpPr>
        <p:spPr/>
        <p:txBody>
          <a:bodyPr/>
          <a:lstStyle/>
          <a:p>
            <a:fld id="{9A704BE5-4FA9-4889-B92D-45D021234DEC}" type="datetime1">
              <a:rPr lang="fi-FI" smtClean="0"/>
              <a:t>4.6.2024</a:t>
            </a:fld>
            <a:endParaRPr lang="fi-FI"/>
          </a:p>
        </p:txBody>
      </p:sp>
      <p:sp>
        <p:nvSpPr>
          <p:cNvPr id="6" name="Alatunnisteen paikkamerkki 5">
            <a:extLst>
              <a:ext uri="{FF2B5EF4-FFF2-40B4-BE49-F238E27FC236}">
                <a16:creationId xmlns:a16="http://schemas.microsoft.com/office/drawing/2014/main" id="{C0332426-87D8-C408-7337-C419632AF6FF}"/>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
        <p:nvSpPr>
          <p:cNvPr id="7" name="Dian numeron paikkamerkki 6">
            <a:extLst>
              <a:ext uri="{FF2B5EF4-FFF2-40B4-BE49-F238E27FC236}">
                <a16:creationId xmlns:a16="http://schemas.microsoft.com/office/drawing/2014/main" id="{5BEC9BF7-FE4D-9CE0-CCD2-4BDA95542E41}"/>
              </a:ext>
            </a:extLst>
          </p:cNvPr>
          <p:cNvSpPr>
            <a:spLocks noGrp="1"/>
          </p:cNvSpPr>
          <p:nvPr>
            <p:ph type="sldNum" sz="quarter" idx="12"/>
          </p:nvPr>
        </p:nvSpPr>
        <p:spPr/>
        <p:txBody>
          <a:bodyPr/>
          <a:lstStyle/>
          <a:p>
            <a:fld id="{A4C16E29-6DEB-4733-827F-E8494739F08E}" type="slidenum">
              <a:rPr lang="fi-FI" smtClean="0"/>
              <a:t>‹#›</a:t>
            </a:fld>
            <a:endParaRPr lang="fi-FI"/>
          </a:p>
        </p:txBody>
      </p:sp>
    </p:spTree>
    <p:extLst>
      <p:ext uri="{BB962C8B-B14F-4D97-AF65-F5344CB8AC3E}">
        <p14:creationId xmlns:p14="http://schemas.microsoft.com/office/powerpoint/2010/main" val="132322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7A04FE-0735-38B0-515F-04AEEC7A56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9A0AA52-4448-2E27-357A-383EF3F8D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FCC123-43B9-7B36-71F6-6708AB735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3C7E60-D67A-43F8-A5F9-F075D42666C6}" type="datetime1">
              <a:rPr lang="fi-FI" smtClean="0"/>
              <a:t>4.6.2024</a:t>
            </a:fld>
            <a:endParaRPr lang="fi-FI"/>
          </a:p>
        </p:txBody>
      </p:sp>
      <p:sp>
        <p:nvSpPr>
          <p:cNvPr id="5" name="Alatunnisteen paikkamerkki 4">
            <a:extLst>
              <a:ext uri="{FF2B5EF4-FFF2-40B4-BE49-F238E27FC236}">
                <a16:creationId xmlns:a16="http://schemas.microsoft.com/office/drawing/2014/main" id="{1E4F23B6-7803-5DB0-7DE1-04B2DB49D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i-FI"/>
              <a:t>Riihimäen varhaiskasvatus.This work is licensed under CC BY-NC-SA 4.0. CC-lisenssi ei koske linkitettyjä sisältöjä eikä viitattuja (lähde) sisältöjä. </a:t>
            </a:r>
          </a:p>
        </p:txBody>
      </p:sp>
      <p:sp>
        <p:nvSpPr>
          <p:cNvPr id="6" name="Dian numeron paikkamerkki 5">
            <a:extLst>
              <a:ext uri="{FF2B5EF4-FFF2-40B4-BE49-F238E27FC236}">
                <a16:creationId xmlns:a16="http://schemas.microsoft.com/office/drawing/2014/main" id="{C719E752-65A5-12E4-271A-93ACC38FF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C16E29-6DEB-4733-827F-E8494739F08E}" type="slidenum">
              <a:rPr lang="fi-FI" smtClean="0"/>
              <a:t>‹#›</a:t>
            </a:fld>
            <a:endParaRPr lang="fi-FI"/>
          </a:p>
        </p:txBody>
      </p:sp>
    </p:spTree>
    <p:extLst>
      <p:ext uri="{BB962C8B-B14F-4D97-AF65-F5344CB8AC3E}">
        <p14:creationId xmlns:p14="http://schemas.microsoft.com/office/powerpoint/2010/main" val="23869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tc12Yn03YQ"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kiertokapula.fi/neuvonta-ja-ymparistokasvatus/ymparistokasvatusta-kaikenikaisille/varhaiskasvatus/" TargetMode="Externa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reena.yle.fi/1-50605634"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papunet.net/_pelit/musavisa/" TargetMode="External"/><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aip4N8KxeCg" TargetMode="External"/><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hyperlink" Target="https://www.youtube.com/watch?v=4FLpto4rvK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kevatseuranta.fi/opetukseen/" TargetMode="Externa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ULUyd07i_A" TargetMode="Externa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5Kdg_071B9A" TargetMode="External"/><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papunet.net/_pelit/_tarinat/kuvakirja/lue/Kolme_pient%C3%A4_porsasta" TargetMode="External"/><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blog.edu.turku.fi/ulkopeda/" TargetMode="External"/><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iedostot.birdlife.fi/lintuviikko/Lajikortit_nimet_BirdLifeSuomi.pdf"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s://www.birdlife.fi/tapahtumat/lasten-lintuviikko/materaali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 kuvakaappaus, Fontti, ympyrä&#10;&#10;Kuvaus luotu automaattisesti">
            <a:extLst>
              <a:ext uri="{FF2B5EF4-FFF2-40B4-BE49-F238E27FC236}">
                <a16:creationId xmlns:a16="http://schemas.microsoft.com/office/drawing/2014/main" id="{343E2399-129A-3383-C160-2FE311094A26}"/>
              </a:ext>
            </a:extLst>
          </p:cNvPr>
          <p:cNvPicPr>
            <a:picLocks noChangeAspect="1"/>
          </p:cNvPicPr>
          <p:nvPr/>
        </p:nvPicPr>
        <p:blipFill>
          <a:blip r:embed="rId2"/>
          <a:stretch>
            <a:fillRect/>
          </a:stretch>
        </p:blipFill>
        <p:spPr>
          <a:xfrm>
            <a:off x="0" y="5773"/>
            <a:ext cx="12203545" cy="6858000"/>
          </a:xfrm>
          <a:prstGeom prst="rect">
            <a:avLst/>
          </a:prstGeom>
        </p:spPr>
      </p:pic>
      <p:sp>
        <p:nvSpPr>
          <p:cNvPr id="2" name="Alatunnisteen paikkamerkki 1">
            <a:extLst>
              <a:ext uri="{FF2B5EF4-FFF2-40B4-BE49-F238E27FC236}">
                <a16:creationId xmlns:a16="http://schemas.microsoft.com/office/drawing/2014/main" id="{AD4A99E2-A18A-97B3-F831-422417C9DEFC}"/>
              </a:ext>
            </a:extLst>
          </p:cNvPr>
          <p:cNvSpPr>
            <a:spLocks noGrp="1"/>
          </p:cNvSpPr>
          <p:nvPr>
            <p:ph type="ftr" sz="quarter" idx="11"/>
          </p:nvPr>
        </p:nvSpPr>
        <p:spPr/>
        <p:txBody>
          <a:bodyPr/>
          <a:lstStyle/>
          <a:p>
            <a:r>
              <a:rPr lang="fi-FI" dirty="0">
                <a:solidFill>
                  <a:schemeClr val="tx1"/>
                </a:solidFill>
              </a:rPr>
              <a:t>Riihimäen </a:t>
            </a:r>
            <a:r>
              <a:rPr lang="fi-FI" dirty="0" err="1">
                <a:solidFill>
                  <a:schemeClr val="tx1"/>
                </a:solidFill>
              </a:rPr>
              <a:t>varhaiskasvatus.This</a:t>
            </a:r>
            <a:r>
              <a:rPr lang="fi-FI" dirty="0">
                <a:solidFill>
                  <a:schemeClr val="tx1"/>
                </a:solidFill>
              </a:rPr>
              <a:t> </a:t>
            </a:r>
            <a:r>
              <a:rPr lang="fi-FI" dirty="0" err="1">
                <a:solidFill>
                  <a:schemeClr val="tx1"/>
                </a:solidFill>
              </a:rPr>
              <a:t>work</a:t>
            </a:r>
            <a:r>
              <a:rPr lang="fi-FI" dirty="0">
                <a:solidFill>
                  <a:schemeClr val="tx1"/>
                </a:solidFill>
              </a:rPr>
              <a:t> is </a:t>
            </a:r>
            <a:r>
              <a:rPr lang="fi-FI" dirty="0" err="1">
                <a:solidFill>
                  <a:schemeClr val="tx1"/>
                </a:solidFill>
              </a:rPr>
              <a:t>licensed</a:t>
            </a:r>
            <a:r>
              <a:rPr lang="fi-FI" dirty="0">
                <a:solidFill>
                  <a:schemeClr val="tx1"/>
                </a:solidFill>
              </a:rPr>
              <a:t> </a:t>
            </a:r>
            <a:r>
              <a:rPr lang="fi-FI" dirty="0" err="1">
                <a:solidFill>
                  <a:schemeClr val="tx1"/>
                </a:solidFill>
              </a:rPr>
              <a:t>under</a:t>
            </a:r>
            <a:r>
              <a:rPr lang="fi-FI" dirty="0">
                <a:solidFill>
                  <a:schemeClr val="tx1"/>
                </a:solidFill>
              </a:rPr>
              <a:t> CC BY-NC-SA 4.0. CC-lisenssi ei koske linkitettyjä sisältöjä eikä viitattuja (lähde) sisältöjä. </a:t>
            </a:r>
          </a:p>
        </p:txBody>
      </p:sp>
    </p:spTree>
    <p:extLst>
      <p:ext uri="{BB962C8B-B14F-4D97-AF65-F5344CB8AC3E}">
        <p14:creationId xmlns:p14="http://schemas.microsoft.com/office/powerpoint/2010/main" val="4563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poika, animaatio, kuvitus, Ihmisen kasvot&#10;&#10;Kuvaus luotu automaattisesti">
            <a:extLst>
              <a:ext uri="{FF2B5EF4-FFF2-40B4-BE49-F238E27FC236}">
                <a16:creationId xmlns:a16="http://schemas.microsoft.com/office/drawing/2014/main" id="{F6853A6C-EBD4-D507-76AC-54275839897D}"/>
              </a:ext>
            </a:extLst>
          </p:cNvPr>
          <p:cNvPicPr>
            <a:picLocks noGrp="1" noChangeAspect="1"/>
          </p:cNvPicPr>
          <p:nvPr>
            <p:ph sz="half" idx="1"/>
          </p:nvPr>
        </p:nvPicPr>
        <p:blipFill>
          <a:blip r:embed="rId2"/>
          <a:stretch>
            <a:fillRect/>
          </a:stretch>
        </p:blipFill>
        <p:spPr>
          <a:xfrm>
            <a:off x="639536" y="2341222"/>
            <a:ext cx="5143500" cy="2843893"/>
          </a:xfrm>
        </p:spPr>
      </p:pic>
      <p:sp>
        <p:nvSpPr>
          <p:cNvPr id="4" name="Sisällön paikkamerkki 3">
            <a:extLst>
              <a:ext uri="{FF2B5EF4-FFF2-40B4-BE49-F238E27FC236}">
                <a16:creationId xmlns:a16="http://schemas.microsoft.com/office/drawing/2014/main" id="{983625A0-130A-69F7-C5D3-4D8AEB65DF20}"/>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fi-FI" dirty="0"/>
              <a:t>Pulina perjantai</a:t>
            </a:r>
          </a:p>
          <a:p>
            <a:r>
              <a:rPr lang="fi-FI" dirty="0"/>
              <a:t>Pitäkää lasten kanssa pulinaperjantai. Silloin yksi lapsista tuo mukanaan (tai huoltaja on lähettänyt hoitajalle) kuvan viikostaan/viikonlopustaan</a:t>
            </a:r>
          </a:p>
          <a:p>
            <a:r>
              <a:rPr lang="fi-FI" dirty="0"/>
              <a:t>Yhdessä ihmetellään kuvaa. Muut kuuntelevat kun lapsi kertoo kuvastaan ja kysyvät kysymyksiä.</a:t>
            </a:r>
          </a:p>
          <a:p>
            <a:r>
              <a:rPr lang="fi-FI" dirty="0"/>
              <a:t>Opetellaan odottamaan omaa vuoroa ja kuuntelemaan toista. </a:t>
            </a:r>
          </a:p>
        </p:txBody>
      </p:sp>
      <p:sp>
        <p:nvSpPr>
          <p:cNvPr id="5" name="Ellipsi 4">
            <a:extLst>
              <a:ext uri="{FF2B5EF4-FFF2-40B4-BE49-F238E27FC236}">
                <a16:creationId xmlns:a16="http://schemas.microsoft.com/office/drawing/2014/main" id="{B36087A2-576C-CDE8-56F3-B47928FAFFAA}"/>
              </a:ext>
            </a:extLst>
          </p:cNvPr>
          <p:cNvSpPr/>
          <p:nvPr/>
        </p:nvSpPr>
        <p:spPr>
          <a:xfrm>
            <a:off x="11468100"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B44C73F3-9672-992D-76E0-5EB0514F55BB}"/>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50364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Lapsitaide, piirros, poika, teksti&#10;&#10;Kuvaus luotu automaattisesti">
            <a:extLst>
              <a:ext uri="{FF2B5EF4-FFF2-40B4-BE49-F238E27FC236}">
                <a16:creationId xmlns:a16="http://schemas.microsoft.com/office/drawing/2014/main" id="{1A07CE6E-D2C1-6E7E-A381-7A42C5779491}"/>
              </a:ext>
            </a:extLst>
          </p:cNvPr>
          <p:cNvPicPr>
            <a:picLocks noGrp="1" noChangeAspect="1"/>
          </p:cNvPicPr>
          <p:nvPr>
            <p:ph sz="half" idx="1"/>
          </p:nvPr>
        </p:nvPicPr>
        <p:blipFill>
          <a:blip r:embed="rId2"/>
          <a:stretch>
            <a:fillRect/>
          </a:stretch>
        </p:blipFill>
        <p:spPr>
          <a:xfrm>
            <a:off x="76200" y="1829594"/>
            <a:ext cx="6096000" cy="3429000"/>
          </a:xfrm>
        </p:spPr>
      </p:pic>
      <p:sp>
        <p:nvSpPr>
          <p:cNvPr id="4" name="Sisällön paikkamerkki 3">
            <a:extLst>
              <a:ext uri="{FF2B5EF4-FFF2-40B4-BE49-F238E27FC236}">
                <a16:creationId xmlns:a16="http://schemas.microsoft.com/office/drawing/2014/main" id="{9A89F66C-CCC4-E7C6-75BE-38D0DA652455}"/>
              </a:ext>
            </a:extLst>
          </p:cNvPr>
          <p:cNvSpPr>
            <a:spLocks noGrp="1"/>
          </p:cNvSpPr>
          <p:nvPr>
            <p:ph sz="half" idx="2"/>
          </p:nvPr>
        </p:nvSpPr>
        <p:spPr>
          <a:xfrm>
            <a:off x="6106886" y="1825625"/>
            <a:ext cx="5366656" cy="4351338"/>
          </a:xfrm>
        </p:spPr>
        <p:txBody>
          <a:bodyPr vert="horz" lIns="91440" tIns="45720" rIns="91440" bIns="45720" rtlCol="0" anchor="t">
            <a:normAutofit/>
          </a:bodyPr>
          <a:lstStyle/>
          <a:p>
            <a:pPr marL="0" indent="0">
              <a:buNone/>
            </a:pPr>
            <a:r>
              <a:rPr lang="fi-FI"/>
              <a:t>Palataan kuviin</a:t>
            </a:r>
          </a:p>
          <a:p>
            <a:r>
              <a:rPr lang="fi-FI"/>
              <a:t>Katselkaa yhdessä kuvia ryhmän retkistä/ulkoiluista/toiminnasta ja jutelkaa siitä mitä kuvissa tapahtuu</a:t>
            </a:r>
          </a:p>
          <a:p>
            <a:r>
              <a:rPr lang="fi-FI"/>
              <a:t>Pienetkin innostuvat osallistumaan ja nimeämään näkemiään asioita ja ihmisiä :) </a:t>
            </a:r>
          </a:p>
        </p:txBody>
      </p:sp>
      <p:sp>
        <p:nvSpPr>
          <p:cNvPr id="6" name="Ellipsi 5">
            <a:extLst>
              <a:ext uri="{FF2B5EF4-FFF2-40B4-BE49-F238E27FC236}">
                <a16:creationId xmlns:a16="http://schemas.microsoft.com/office/drawing/2014/main" id="{80F29D87-17A0-72C9-DDF0-EFB96BE4EA5B}"/>
              </a:ext>
            </a:extLst>
          </p:cNvPr>
          <p:cNvSpPr/>
          <p:nvPr/>
        </p:nvSpPr>
        <p:spPr>
          <a:xfrm>
            <a:off x="11228614" y="247649"/>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34EEE822-4ED2-B880-A4FA-B09777C7BCA2}"/>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33963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clipart, animaatio, luovuus&#10;&#10;Kuvaus luotu automaattisesti">
            <a:extLst>
              <a:ext uri="{FF2B5EF4-FFF2-40B4-BE49-F238E27FC236}">
                <a16:creationId xmlns:a16="http://schemas.microsoft.com/office/drawing/2014/main" id="{6D85323E-C578-DF62-A33E-C1EEDB42629C}"/>
              </a:ext>
            </a:extLst>
          </p:cNvPr>
          <p:cNvPicPr>
            <a:picLocks noGrp="1" noChangeAspect="1"/>
          </p:cNvPicPr>
          <p:nvPr>
            <p:ph sz="half" idx="1"/>
          </p:nvPr>
        </p:nvPicPr>
        <p:blipFill>
          <a:blip r:embed="rId2"/>
          <a:stretch>
            <a:fillRect/>
          </a:stretch>
        </p:blipFill>
        <p:spPr>
          <a:xfrm>
            <a:off x="994902" y="528752"/>
            <a:ext cx="4323912" cy="6063342"/>
          </a:xfrm>
        </p:spPr>
      </p:pic>
      <p:sp>
        <p:nvSpPr>
          <p:cNvPr id="4" name="Sisällön paikkamerkki 3">
            <a:extLst>
              <a:ext uri="{FF2B5EF4-FFF2-40B4-BE49-F238E27FC236}">
                <a16:creationId xmlns:a16="http://schemas.microsoft.com/office/drawing/2014/main" id="{A8AB840D-B5A9-F99D-DAD7-8E2FE9A673E4}"/>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fi-FI"/>
              <a:t>Viikon tähti</a:t>
            </a:r>
          </a:p>
          <a:p>
            <a:r>
              <a:rPr lang="fi-FI"/>
              <a:t>Ottakaa lapsesta kuva tähdenmuotoiset aurinkolasit päässä</a:t>
            </a:r>
          </a:p>
          <a:p>
            <a:r>
              <a:rPr lang="fi-FI"/>
              <a:t>Lapsen kanssa voitte yhdessä muokata kuvaa tähtitehosteilla. </a:t>
            </a:r>
          </a:p>
          <a:p>
            <a:r>
              <a:rPr lang="fi-FI"/>
              <a:t>Jokaista lasta haastatellaan ja haastattelu lisätään kuvan kanssa dokumenttiin, joka tulostetaan. Kuvan ja haastattelun voi tulostaa ilman tehosteita jos sopivaa sovellusta ei ole tarjolla ja koristella jälkikäteen vaikka lisäämällä siihen tähtitarroja tms. </a:t>
            </a:r>
          </a:p>
          <a:p>
            <a:r>
              <a:rPr lang="fi-FI"/>
              <a:t>Jokaisen lapsen juliste pidetään esille viikko kerrallaan</a:t>
            </a:r>
          </a:p>
        </p:txBody>
      </p:sp>
      <p:sp>
        <p:nvSpPr>
          <p:cNvPr id="6" name="Ellipsi 5">
            <a:extLst>
              <a:ext uri="{FF2B5EF4-FFF2-40B4-BE49-F238E27FC236}">
                <a16:creationId xmlns:a16="http://schemas.microsoft.com/office/drawing/2014/main" id="{E77A9609-A8BC-92C9-0FFF-80FD9779F707}"/>
              </a:ext>
            </a:extLst>
          </p:cNvPr>
          <p:cNvSpPr/>
          <p:nvPr/>
        </p:nvSpPr>
        <p:spPr>
          <a:xfrm>
            <a:off x="11359242" y="291192"/>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A767724F-D001-D6EA-9C84-26F3B536A8E8}"/>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67387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Ihmisen kasvot, Animoidut lastenohjelmat, clipart&#10;&#10;Kuvaus luotu automaattisesti">
            <a:extLst>
              <a:ext uri="{FF2B5EF4-FFF2-40B4-BE49-F238E27FC236}">
                <a16:creationId xmlns:a16="http://schemas.microsoft.com/office/drawing/2014/main" id="{FF82A0BD-7B8F-D500-F124-61E34C57043C}"/>
              </a:ext>
            </a:extLst>
          </p:cNvPr>
          <p:cNvPicPr>
            <a:picLocks noGrp="1" noChangeAspect="1"/>
          </p:cNvPicPr>
          <p:nvPr>
            <p:ph sz="half" idx="1"/>
          </p:nvPr>
        </p:nvPicPr>
        <p:blipFill>
          <a:blip r:embed="rId2"/>
          <a:stretch>
            <a:fillRect/>
          </a:stretch>
        </p:blipFill>
        <p:spPr>
          <a:xfrm>
            <a:off x="0" y="2058194"/>
            <a:ext cx="6096000" cy="3429000"/>
          </a:xfrm>
        </p:spPr>
      </p:pic>
      <p:sp>
        <p:nvSpPr>
          <p:cNvPr id="4" name="Sisällön paikkamerkki 3">
            <a:extLst>
              <a:ext uri="{FF2B5EF4-FFF2-40B4-BE49-F238E27FC236}">
                <a16:creationId xmlns:a16="http://schemas.microsoft.com/office/drawing/2014/main" id="{2300D83D-B208-BE93-2A51-01EDFE6E379F}"/>
              </a:ext>
            </a:extLst>
          </p:cNvPr>
          <p:cNvSpPr>
            <a:spLocks noGrp="1"/>
          </p:cNvSpPr>
          <p:nvPr>
            <p:ph sz="half" idx="2"/>
          </p:nvPr>
        </p:nvSpPr>
        <p:spPr/>
        <p:txBody>
          <a:bodyPr vert="horz" lIns="91440" tIns="45720" rIns="91440" bIns="45720" rtlCol="0" anchor="t">
            <a:normAutofit fontScale="70000" lnSpcReduction="20000"/>
          </a:bodyPr>
          <a:lstStyle/>
          <a:p>
            <a:pPr marL="0" indent="0">
              <a:buNone/>
            </a:pPr>
            <a:r>
              <a:rPr lang="fi-FI" dirty="0"/>
              <a:t>Kuvien maailma</a:t>
            </a:r>
          </a:p>
          <a:p>
            <a:r>
              <a:rPr lang="fi-FI"/>
              <a:t>Lukekaa erilaisia kirjoja ja tutustukaa niiden kuviin. Miettikää mikä vuodenaika on kyseessä, mitä ääniä voisi kuulua, mitä värejä ja muotoja näette yms.</a:t>
            </a:r>
          </a:p>
          <a:p>
            <a:r>
              <a:rPr lang="fi-FI" sz="2400" dirty="0">
                <a:latin typeface="Arial"/>
                <a:cs typeface="Arial"/>
              </a:rPr>
              <a:t>Kuvista voi kysyä erilaisia kysymyksiä kuten missä kissa on?, minkävärinen katto talossa on? </a:t>
            </a:r>
          </a:p>
          <a:p>
            <a:r>
              <a:rPr lang="fi-FI" sz="2400" dirty="0">
                <a:latin typeface="Arial"/>
                <a:cs typeface="Arial"/>
              </a:rPr>
              <a:t>Lapsia voi pyytää sanoittamaan niin monta asiaa kuvasta kun keksivät</a:t>
            </a:r>
            <a:endParaRPr lang="fi-FI"/>
          </a:p>
          <a:p>
            <a:r>
              <a:rPr lang="fi-FI"/>
              <a:t>Kuviin voi tutustua jo ennen kuin kirjan lukee, jolloin voidaan arvioida kuvien perusteella mitä kirjassa tapahtuu. Tai kuviin voidaan palata kirjan lukemisen jälkeen ja muistellaan kuvien avulla mitä tarinassa tapahtui</a:t>
            </a:r>
          </a:p>
          <a:p>
            <a:r>
              <a:rPr lang="fi-FI" dirty="0"/>
              <a:t>Ylen ääniarkistosta voi kuunnella erilaisia kuviin liittyviä ääniä </a:t>
            </a:r>
          </a:p>
        </p:txBody>
      </p:sp>
      <p:sp>
        <p:nvSpPr>
          <p:cNvPr id="6" name="Ellipsi 5">
            <a:extLst>
              <a:ext uri="{FF2B5EF4-FFF2-40B4-BE49-F238E27FC236}">
                <a16:creationId xmlns:a16="http://schemas.microsoft.com/office/drawing/2014/main" id="{9489B7A7-3236-BCDC-6EE4-E2512CE6F0D9}"/>
              </a:ext>
            </a:extLst>
          </p:cNvPr>
          <p:cNvSpPr/>
          <p:nvPr/>
        </p:nvSpPr>
        <p:spPr>
          <a:xfrm>
            <a:off x="11359242" y="312964"/>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19FB13F3-0845-AD33-72B6-69D05FF592D0}"/>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68522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Animoidut lastenohjelmat, kuvitus, nisäkäs&#10;&#10;Kuvaus luotu automaattisesti">
            <a:extLst>
              <a:ext uri="{FF2B5EF4-FFF2-40B4-BE49-F238E27FC236}">
                <a16:creationId xmlns:a16="http://schemas.microsoft.com/office/drawing/2014/main" id="{5C19589B-18CB-8C69-CDF9-DEF55BC9F4EB}"/>
              </a:ext>
            </a:extLst>
          </p:cNvPr>
          <p:cNvPicPr>
            <a:picLocks noGrp="1" noChangeAspect="1"/>
          </p:cNvPicPr>
          <p:nvPr>
            <p:ph sz="half" idx="1"/>
          </p:nvPr>
        </p:nvPicPr>
        <p:blipFill>
          <a:blip r:embed="rId2"/>
          <a:stretch>
            <a:fillRect/>
          </a:stretch>
        </p:blipFill>
        <p:spPr>
          <a:xfrm>
            <a:off x="272143" y="1709851"/>
            <a:ext cx="6096000" cy="3429000"/>
          </a:xfrm>
        </p:spPr>
      </p:pic>
      <p:sp>
        <p:nvSpPr>
          <p:cNvPr id="4" name="Sisällön paikkamerkki 3">
            <a:extLst>
              <a:ext uri="{FF2B5EF4-FFF2-40B4-BE49-F238E27FC236}">
                <a16:creationId xmlns:a16="http://schemas.microsoft.com/office/drawing/2014/main" id="{169CC95B-F5D2-82A6-7932-FAF8CDF8516F}"/>
              </a:ext>
            </a:extLst>
          </p:cNvPr>
          <p:cNvSpPr>
            <a:spLocks noGrp="1"/>
          </p:cNvSpPr>
          <p:nvPr>
            <p:ph sz="half" idx="2"/>
          </p:nvPr>
        </p:nvSpPr>
        <p:spPr/>
        <p:txBody>
          <a:bodyPr vert="horz" lIns="91440" tIns="45720" rIns="91440" bIns="45720" rtlCol="0" anchor="t">
            <a:normAutofit/>
          </a:bodyPr>
          <a:lstStyle/>
          <a:p>
            <a:pPr marL="0" indent="0">
              <a:buNone/>
            </a:pPr>
            <a:r>
              <a:rPr lang="fi-FI"/>
              <a:t>Arvuutellaan ääniä</a:t>
            </a:r>
          </a:p>
          <a:p>
            <a:r>
              <a:rPr lang="fi-FI"/>
              <a:t>Kuunnelkaa silmät kiinni erilaisia ääni ja arvatkaa yhdessä mistä äänestä voisi olla kyse</a:t>
            </a:r>
          </a:p>
          <a:p>
            <a:r>
              <a:rPr lang="fi-FI"/>
              <a:t>Pelatkaa Etsi eläin (kiertää hoitajilla) tai muita äänipelejä </a:t>
            </a:r>
          </a:p>
          <a:p>
            <a:pPr marL="0" indent="0">
              <a:buNone/>
            </a:pPr>
            <a:endParaRPr lang="fi-FI"/>
          </a:p>
        </p:txBody>
      </p:sp>
      <p:sp>
        <p:nvSpPr>
          <p:cNvPr id="6" name="Ellipsi 5">
            <a:extLst>
              <a:ext uri="{FF2B5EF4-FFF2-40B4-BE49-F238E27FC236}">
                <a16:creationId xmlns:a16="http://schemas.microsoft.com/office/drawing/2014/main" id="{4F166016-C005-A046-A2E7-CB8A755F0B0D}"/>
              </a:ext>
            </a:extLst>
          </p:cNvPr>
          <p:cNvSpPr/>
          <p:nvPr/>
        </p:nvSpPr>
        <p:spPr>
          <a:xfrm>
            <a:off x="11228614" y="3020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7DB784F9-CFB0-931A-A64A-0146737B8CDB}"/>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8325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polkupyörä, clipart, animaatio, kuvitus&#10;&#10;Kuvaus luotu automaattisesti">
            <a:extLst>
              <a:ext uri="{FF2B5EF4-FFF2-40B4-BE49-F238E27FC236}">
                <a16:creationId xmlns:a16="http://schemas.microsoft.com/office/drawing/2014/main" id="{B2D56DEB-232D-716D-0AD7-5B097B3CF29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22956"/>
            <a:ext cx="5181600" cy="2914650"/>
          </a:xfrm>
        </p:spPr>
      </p:pic>
      <p:sp>
        <p:nvSpPr>
          <p:cNvPr id="4" name="Sisällön paikkamerkki 3">
            <a:extLst>
              <a:ext uri="{FF2B5EF4-FFF2-40B4-BE49-F238E27FC236}">
                <a16:creationId xmlns:a16="http://schemas.microsoft.com/office/drawing/2014/main" id="{68998296-E254-88E9-F04C-00D857DA8039}"/>
              </a:ext>
            </a:extLst>
          </p:cNvPr>
          <p:cNvSpPr>
            <a:spLocks noGrp="1"/>
          </p:cNvSpPr>
          <p:nvPr>
            <p:ph sz="half" idx="2"/>
          </p:nvPr>
        </p:nvSpPr>
        <p:spPr/>
        <p:txBody>
          <a:bodyPr vert="horz" lIns="91440" tIns="45720" rIns="91440" bIns="45720" rtlCol="0" anchor="t">
            <a:normAutofit/>
          </a:bodyPr>
          <a:lstStyle/>
          <a:p>
            <a:pPr marL="0" indent="0">
              <a:buNone/>
            </a:pPr>
            <a:r>
              <a:rPr lang="fi-FI"/>
              <a:t>Sirkus</a:t>
            </a:r>
          </a:p>
          <a:p>
            <a:r>
              <a:rPr lang="fi-FI"/>
              <a:t>Koristelkaa huone teeman mukaisesti</a:t>
            </a:r>
          </a:p>
          <a:p>
            <a:r>
              <a:rPr lang="fi-FI"/>
              <a:t>Lapset keksivät omia sirkustemppuja ja ne videoidaan</a:t>
            </a:r>
          </a:p>
          <a:p>
            <a:r>
              <a:rPr lang="fi-FI"/>
              <a:t>Katsotaan videot yhdessä ja koitetaan eri temppuja yhdessä</a:t>
            </a:r>
          </a:p>
        </p:txBody>
      </p:sp>
      <p:sp>
        <p:nvSpPr>
          <p:cNvPr id="3" name="Ellipsi 2">
            <a:extLst>
              <a:ext uri="{FF2B5EF4-FFF2-40B4-BE49-F238E27FC236}">
                <a16:creationId xmlns:a16="http://schemas.microsoft.com/office/drawing/2014/main" id="{AAC84331-BF5D-E4F3-FB37-691F5343138E}"/>
              </a:ext>
            </a:extLst>
          </p:cNvPr>
          <p:cNvSpPr/>
          <p:nvPr/>
        </p:nvSpPr>
        <p:spPr>
          <a:xfrm>
            <a:off x="11446328" y="160564"/>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66E7350C-7F63-DC74-8128-F3A56E2293C5}"/>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7176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animaatio, Animoidut lastenohjelmat, Lapsitaide, kuvitus&#10;&#10;Kuvaus luotu automaattisesti">
            <a:extLst>
              <a:ext uri="{FF2B5EF4-FFF2-40B4-BE49-F238E27FC236}">
                <a16:creationId xmlns:a16="http://schemas.microsoft.com/office/drawing/2014/main" id="{F09345B1-D5CE-9E9C-0B5F-13A0E2DAD7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4234" y="0"/>
            <a:ext cx="4605447" cy="6514952"/>
          </a:xfrm>
        </p:spPr>
      </p:pic>
      <p:sp>
        <p:nvSpPr>
          <p:cNvPr id="4" name="Sisällön paikkamerkki 3">
            <a:extLst>
              <a:ext uri="{FF2B5EF4-FFF2-40B4-BE49-F238E27FC236}">
                <a16:creationId xmlns:a16="http://schemas.microsoft.com/office/drawing/2014/main" id="{7AC0FCD2-8E06-44A0-E1A0-0E30F4861694}"/>
              </a:ext>
            </a:extLst>
          </p:cNvPr>
          <p:cNvSpPr>
            <a:spLocks noGrp="1"/>
          </p:cNvSpPr>
          <p:nvPr>
            <p:ph sz="half" idx="2"/>
          </p:nvPr>
        </p:nvSpPr>
        <p:spPr/>
        <p:txBody>
          <a:bodyPr vert="horz" lIns="91440" tIns="45720" rIns="91440" bIns="45720" rtlCol="0" anchor="t">
            <a:normAutofit/>
          </a:bodyPr>
          <a:lstStyle/>
          <a:p>
            <a:pPr marL="0" indent="0">
              <a:buNone/>
            </a:pPr>
            <a:r>
              <a:rPr lang="fi-FI"/>
              <a:t>Löydätkö kuvasta?</a:t>
            </a:r>
          </a:p>
          <a:p>
            <a:r>
              <a:rPr lang="fi-FI"/>
              <a:t>Otetaan kuvia jossa piilottelee jokin hahmo/esine. </a:t>
            </a:r>
          </a:p>
          <a:p>
            <a:r>
              <a:rPr lang="fi-FI"/>
              <a:t>Lapset koettavat etsiä hahmon/esineen kuvasta</a:t>
            </a:r>
          </a:p>
          <a:p>
            <a:r>
              <a:rPr lang="fi-FI"/>
              <a:t>Kuvat voi lähettää toiseen ryhmään, jossa lapset koettavat löytää kuvaan piilotetun hahmon/esineen</a:t>
            </a:r>
          </a:p>
        </p:txBody>
      </p:sp>
      <p:sp>
        <p:nvSpPr>
          <p:cNvPr id="3" name="Ellipsi 2">
            <a:extLst>
              <a:ext uri="{FF2B5EF4-FFF2-40B4-BE49-F238E27FC236}">
                <a16:creationId xmlns:a16="http://schemas.microsoft.com/office/drawing/2014/main" id="{B151CDDD-054B-4FE6-06BC-2F8924AB2EB9}"/>
              </a:ext>
            </a:extLst>
          </p:cNvPr>
          <p:cNvSpPr/>
          <p:nvPr/>
        </p:nvSpPr>
        <p:spPr>
          <a:xfrm>
            <a:off x="11359242" y="291192"/>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8E2F7E36-A528-4ED9-029A-2C17F1140383}"/>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44343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lelu, Ihmisen kasvot, animaatio, clipart&#10;&#10;Kuvaus luotu automaattisesti">
            <a:extLst>
              <a:ext uri="{FF2B5EF4-FFF2-40B4-BE49-F238E27FC236}">
                <a16:creationId xmlns:a16="http://schemas.microsoft.com/office/drawing/2014/main" id="{8F9D8F1D-BFBE-9070-5E81-6C536DCB7D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805464" cy="6797901"/>
          </a:xfrm>
        </p:spPr>
      </p:pic>
      <p:sp>
        <p:nvSpPr>
          <p:cNvPr id="4" name="Sisällön paikkamerkki 3">
            <a:extLst>
              <a:ext uri="{FF2B5EF4-FFF2-40B4-BE49-F238E27FC236}">
                <a16:creationId xmlns:a16="http://schemas.microsoft.com/office/drawing/2014/main" id="{70685700-6023-D918-F37C-1723FE706A0B}"/>
              </a:ext>
            </a:extLst>
          </p:cNvPr>
          <p:cNvSpPr>
            <a:spLocks noGrp="1"/>
          </p:cNvSpPr>
          <p:nvPr>
            <p:ph sz="half" idx="2"/>
          </p:nvPr>
        </p:nvSpPr>
        <p:spPr>
          <a:xfrm>
            <a:off x="6318115" y="1825625"/>
            <a:ext cx="5181600" cy="4351338"/>
          </a:xfrm>
        </p:spPr>
        <p:txBody>
          <a:bodyPr vert="horz" lIns="91440" tIns="45720" rIns="91440" bIns="45720" rtlCol="0" anchor="t">
            <a:normAutofit/>
          </a:bodyPr>
          <a:lstStyle/>
          <a:p>
            <a:pPr marL="0" indent="0">
              <a:buNone/>
            </a:pPr>
            <a:r>
              <a:rPr lang="fi-FI" dirty="0"/>
              <a:t>Asettele samalla tavalla</a:t>
            </a:r>
          </a:p>
          <a:p>
            <a:r>
              <a:rPr lang="fi-FI" dirty="0"/>
              <a:t>Ottakaa kuvia leluista niin, että eri kuvissa ne ovat eri järjestyksessä tai eri päin. </a:t>
            </a:r>
          </a:p>
          <a:p>
            <a:r>
              <a:rPr lang="fi-FI" dirty="0"/>
              <a:t>Lapset asettelevat lelut kuvan osoittamalla tavalla</a:t>
            </a:r>
          </a:p>
          <a:p>
            <a:r>
              <a:rPr lang="fi-FI" dirty="0"/>
              <a:t>Lelujen määrän voi valita lasten ikätason mukaan </a:t>
            </a:r>
          </a:p>
        </p:txBody>
      </p:sp>
      <p:sp>
        <p:nvSpPr>
          <p:cNvPr id="3" name="Ellipsi 2">
            <a:extLst>
              <a:ext uri="{FF2B5EF4-FFF2-40B4-BE49-F238E27FC236}">
                <a16:creationId xmlns:a16="http://schemas.microsoft.com/office/drawing/2014/main" id="{96B6380B-3750-A220-1187-A04BA2F781AF}"/>
              </a:ext>
            </a:extLst>
          </p:cNvPr>
          <p:cNvSpPr/>
          <p:nvPr/>
        </p:nvSpPr>
        <p:spPr>
          <a:xfrm>
            <a:off x="11402785" y="236764"/>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7C18846B-14EA-9F94-BC6C-31A18E8C57BD}"/>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23158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huonekalu, animaatio, kuvitus, clipart&#10;&#10;Kuvaus luotu automaattisesti">
            <a:extLst>
              <a:ext uri="{FF2B5EF4-FFF2-40B4-BE49-F238E27FC236}">
                <a16:creationId xmlns:a16="http://schemas.microsoft.com/office/drawing/2014/main" id="{819C28ED-906D-8A5E-7525-B76DF92A54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02567"/>
            <a:ext cx="5181600" cy="2914650"/>
          </a:xfrm>
        </p:spPr>
      </p:pic>
      <p:sp>
        <p:nvSpPr>
          <p:cNvPr id="4" name="Sisällön paikkamerkki 3">
            <a:extLst>
              <a:ext uri="{FF2B5EF4-FFF2-40B4-BE49-F238E27FC236}">
                <a16:creationId xmlns:a16="http://schemas.microsoft.com/office/drawing/2014/main" id="{3E62C83F-C324-1ECA-39AA-98930949E70F}"/>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fi-FI" dirty="0"/>
              <a:t>Kirjastoon</a:t>
            </a:r>
          </a:p>
          <a:p>
            <a:r>
              <a:rPr lang="fi-FI" dirty="0"/>
              <a:t>Kirjastosta löytyy paljon aihepiiriin liittyviä kirjoja. Lainatkaa </a:t>
            </a:r>
            <a:r>
              <a:rPr lang="fi-FI" dirty="0" err="1"/>
              <a:t>esim</a:t>
            </a:r>
            <a:r>
              <a:rPr lang="fi-FI" dirty="0"/>
              <a:t>: </a:t>
            </a:r>
          </a:p>
          <a:p>
            <a:pPr lvl="1">
              <a:buFont typeface="Courier New" panose="020B0604020202020204" pitchFamily="34" charset="0"/>
              <a:buChar char="o"/>
            </a:pPr>
            <a:r>
              <a:rPr lang="fi-FI" dirty="0"/>
              <a:t>Missä olet, prinssi </a:t>
            </a:r>
            <a:r>
              <a:rPr lang="fi-FI" dirty="0" err="1"/>
              <a:t>Hurmelo</a:t>
            </a:r>
            <a:r>
              <a:rPr lang="fi-FI" dirty="0"/>
              <a:t>?</a:t>
            </a:r>
          </a:p>
          <a:p>
            <a:pPr lvl="1">
              <a:buFont typeface="Courier New" panose="020B0604020202020204" pitchFamily="34" charset="0"/>
              <a:buChar char="o"/>
            </a:pPr>
            <a:r>
              <a:rPr lang="fi-FI" dirty="0" err="1"/>
              <a:t>Ruby</a:t>
            </a:r>
            <a:r>
              <a:rPr lang="fi-FI" dirty="0"/>
              <a:t>- kirjat</a:t>
            </a:r>
          </a:p>
          <a:p>
            <a:pPr lvl="1">
              <a:buFont typeface="Courier New" panose="020B0604020202020204" pitchFamily="34" charset="0"/>
              <a:buChar char="o"/>
            </a:pPr>
            <a:r>
              <a:rPr lang="fi-FI" err="1"/>
              <a:t>Kukkumuu</a:t>
            </a:r>
            <a:r>
              <a:rPr lang="fi-FI" dirty="0"/>
              <a:t> : tarinatreeniä jokaiseen päivään</a:t>
            </a:r>
          </a:p>
          <a:p>
            <a:pPr lvl="1">
              <a:buFont typeface="Courier New" panose="020B0604020202020204" pitchFamily="34" charset="0"/>
              <a:buChar char="o"/>
            </a:pPr>
            <a:r>
              <a:rPr lang="fi-FI" dirty="0"/>
              <a:t>Villi sinfonia</a:t>
            </a:r>
          </a:p>
          <a:p>
            <a:pPr lvl="1">
              <a:buFont typeface="Courier New" panose="020B0604020202020204" pitchFamily="34" charset="0"/>
              <a:buChar char="o"/>
            </a:pPr>
            <a:r>
              <a:rPr lang="fi-FI" dirty="0" err="1"/>
              <a:t>Mur</a:t>
            </a:r>
            <a:r>
              <a:rPr lang="fi-FI" dirty="0"/>
              <a:t> eli karhu</a:t>
            </a:r>
          </a:p>
          <a:p>
            <a:pPr lvl="1">
              <a:buFont typeface="Courier New" panose="020B0604020202020204" pitchFamily="34" charset="0"/>
              <a:buChar char="o"/>
            </a:pPr>
            <a:r>
              <a:rPr lang="fi-FI" dirty="0"/>
              <a:t>Lillin liikuntatarinat yms. </a:t>
            </a:r>
          </a:p>
          <a:p>
            <a:r>
              <a:rPr lang="fi-FI" sz="2600" dirty="0">
                <a:ea typeface="+mn-lt"/>
                <a:cs typeface="+mn-lt"/>
              </a:rPr>
              <a:t>Kysy kirjastosta lisää vinkkejä!</a:t>
            </a:r>
            <a:endParaRPr lang="fi-FI" sz="2600" dirty="0"/>
          </a:p>
          <a:p>
            <a:endParaRPr lang="fi-FI"/>
          </a:p>
          <a:p>
            <a:endParaRPr lang="fi-FI"/>
          </a:p>
        </p:txBody>
      </p:sp>
      <p:sp>
        <p:nvSpPr>
          <p:cNvPr id="3" name="Ellipsi 2">
            <a:extLst>
              <a:ext uri="{FF2B5EF4-FFF2-40B4-BE49-F238E27FC236}">
                <a16:creationId xmlns:a16="http://schemas.microsoft.com/office/drawing/2014/main" id="{B69EE157-39E6-255E-A438-227D03140528}"/>
              </a:ext>
            </a:extLst>
          </p:cNvPr>
          <p:cNvSpPr/>
          <p:nvPr/>
        </p:nvSpPr>
        <p:spPr>
          <a:xfrm>
            <a:off x="11457214" y="182335"/>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B46FDAE5-1975-2168-9337-6B48D3A19980}"/>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98876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tietokone, kannettava tietokone, teksti, Ihmisen kasvot&#10;&#10;Kuvaus luotu automaattisesti">
            <a:extLst>
              <a:ext uri="{FF2B5EF4-FFF2-40B4-BE49-F238E27FC236}">
                <a16:creationId xmlns:a16="http://schemas.microsoft.com/office/drawing/2014/main" id="{B7D7FE54-7C66-EB3C-2468-0EF9C36691A5}"/>
              </a:ext>
            </a:extLst>
          </p:cNvPr>
          <p:cNvPicPr>
            <a:picLocks noGrp="1" noChangeAspect="1"/>
          </p:cNvPicPr>
          <p:nvPr>
            <p:ph sz="half" idx="1"/>
          </p:nvPr>
        </p:nvPicPr>
        <p:blipFill>
          <a:blip r:embed="rId2"/>
          <a:stretch>
            <a:fillRect/>
          </a:stretch>
        </p:blipFill>
        <p:spPr>
          <a:xfrm>
            <a:off x="76200" y="2188823"/>
            <a:ext cx="6096000" cy="3429000"/>
          </a:xfrm>
        </p:spPr>
      </p:pic>
      <p:sp>
        <p:nvSpPr>
          <p:cNvPr id="4" name="Sisällön paikkamerkki 3">
            <a:extLst>
              <a:ext uri="{FF2B5EF4-FFF2-40B4-BE49-F238E27FC236}">
                <a16:creationId xmlns:a16="http://schemas.microsoft.com/office/drawing/2014/main" id="{F5661D47-6F1B-CF80-7CD2-43845EBFEF0E}"/>
              </a:ext>
            </a:extLst>
          </p:cNvPr>
          <p:cNvSpPr>
            <a:spLocks noGrp="1"/>
          </p:cNvSpPr>
          <p:nvPr>
            <p:ph sz="half" idx="2"/>
          </p:nvPr>
        </p:nvSpPr>
        <p:spPr/>
        <p:txBody>
          <a:bodyPr vert="horz" lIns="91440" tIns="45720" rIns="91440" bIns="45720" rtlCol="0" anchor="t">
            <a:normAutofit/>
          </a:bodyPr>
          <a:lstStyle/>
          <a:p>
            <a:pPr marL="0" indent="0">
              <a:buNone/>
            </a:pPr>
            <a:r>
              <a:rPr lang="fi-FI" dirty="0"/>
              <a:t>Etsitään tietoa</a:t>
            </a:r>
          </a:p>
          <a:p>
            <a:pPr marL="457200" indent="-457200"/>
            <a:r>
              <a:rPr lang="fi-FI" dirty="0"/>
              <a:t>Etsikää tietoa lapsia kiinnostavasta aiheesta eri mediavälineitä käyttäen (Chrome, kirjat, ohjelmat)</a:t>
            </a:r>
          </a:p>
          <a:p>
            <a:pPr marL="457200" indent="-457200"/>
            <a:r>
              <a:rPr lang="fi-FI" dirty="0"/>
              <a:t>Tuokaa aihe mukaan muuhun toimintaan esim. askarteluun tai keksikää jokin tanssi tai jumppa teeman ympärille. </a:t>
            </a:r>
          </a:p>
        </p:txBody>
      </p:sp>
      <p:sp>
        <p:nvSpPr>
          <p:cNvPr id="6" name="Ellipsi 5">
            <a:extLst>
              <a:ext uri="{FF2B5EF4-FFF2-40B4-BE49-F238E27FC236}">
                <a16:creationId xmlns:a16="http://schemas.microsoft.com/office/drawing/2014/main" id="{5A5C1D0F-E66C-1028-10A4-7F8A3FAF0DD5}"/>
              </a:ext>
            </a:extLst>
          </p:cNvPr>
          <p:cNvSpPr/>
          <p:nvPr/>
        </p:nvSpPr>
        <p:spPr>
          <a:xfrm>
            <a:off x="11468100"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9EEA7389-60CA-84B3-317E-49ED604F4116}"/>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98614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D5463078-C857-01F9-AD63-118B1A861A5B}"/>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i-FI" dirty="0"/>
              <a:t>Mallin mukaan rakentelua</a:t>
            </a:r>
          </a:p>
          <a:p>
            <a:r>
              <a:rPr lang="fi-FI" dirty="0"/>
              <a:t>Ensin aikuinen valitsee </a:t>
            </a:r>
            <a:r>
              <a:rPr lang="fi-FI" dirty="0" err="1"/>
              <a:t>Duplo</a:t>
            </a:r>
            <a:r>
              <a:rPr lang="fi-FI" dirty="0"/>
              <a:t>-palikan ja lapsi etsii samanlaisen </a:t>
            </a:r>
          </a:p>
          <a:p>
            <a:r>
              <a:rPr lang="fi-FI" dirty="0"/>
              <a:t>Sitten aikuinen voi rakentaa palikoista jotain ja lapset rakentavat samanlaisen</a:t>
            </a:r>
          </a:p>
          <a:p>
            <a:r>
              <a:rPr lang="fi-FI" dirty="0"/>
              <a:t>Palikoiden määrä valitaan ikätason mukaan</a:t>
            </a:r>
          </a:p>
          <a:p>
            <a:r>
              <a:rPr lang="fi-FI" dirty="0"/>
              <a:t>Lapset voivat keksiä tehtäviä toisilleen</a:t>
            </a:r>
          </a:p>
          <a:p>
            <a:r>
              <a:rPr lang="fi-FI" dirty="0"/>
              <a:t>Rakennelmista voi lähettää kuvan toiselle ryhmälle, jossa lapset koettavat rakentaa kuvan mukaan samanlaisen</a:t>
            </a:r>
          </a:p>
        </p:txBody>
      </p:sp>
      <p:pic>
        <p:nvPicPr>
          <p:cNvPr id="2" name="Sisällön paikkamerkki 1" descr="Kuva, joka sisältää kohteen clipart, animaatio&#10;&#10;Kuvaus luotu automaattisesti">
            <a:extLst>
              <a:ext uri="{FF2B5EF4-FFF2-40B4-BE49-F238E27FC236}">
                <a16:creationId xmlns:a16="http://schemas.microsoft.com/office/drawing/2014/main" id="{E4464A42-19C8-793A-85BA-1CDE68721C37}"/>
              </a:ext>
            </a:extLst>
          </p:cNvPr>
          <p:cNvPicPr>
            <a:picLocks noGrp="1" noChangeAspect="1"/>
          </p:cNvPicPr>
          <p:nvPr>
            <p:ph sz="half" idx="1"/>
          </p:nvPr>
        </p:nvPicPr>
        <p:blipFill>
          <a:blip r:embed="rId2"/>
          <a:stretch>
            <a:fillRect/>
          </a:stretch>
        </p:blipFill>
        <p:spPr>
          <a:xfrm>
            <a:off x="184727" y="1940430"/>
            <a:ext cx="6096000" cy="3429000"/>
          </a:xfrm>
        </p:spPr>
      </p:pic>
      <p:sp>
        <p:nvSpPr>
          <p:cNvPr id="3" name="Ellipsi 2">
            <a:extLst>
              <a:ext uri="{FF2B5EF4-FFF2-40B4-BE49-F238E27FC236}">
                <a16:creationId xmlns:a16="http://schemas.microsoft.com/office/drawing/2014/main" id="{C6DD1D66-0D6A-8079-6786-979C706CE1CB}"/>
              </a:ext>
            </a:extLst>
          </p:cNvPr>
          <p:cNvSpPr/>
          <p:nvPr/>
        </p:nvSpPr>
        <p:spPr>
          <a:xfrm>
            <a:off x="11468100"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Alatunnisteen paikkamerkki 4">
            <a:extLst>
              <a:ext uri="{FF2B5EF4-FFF2-40B4-BE49-F238E27FC236}">
                <a16:creationId xmlns:a16="http://schemas.microsoft.com/office/drawing/2014/main" id="{E3827281-2D16-8ECC-9A1D-CB52C78D4959}"/>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416952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clipart, Lapsitaide, piirros&#10;&#10;Kuvaus luotu automaattisesti">
            <a:extLst>
              <a:ext uri="{FF2B5EF4-FFF2-40B4-BE49-F238E27FC236}">
                <a16:creationId xmlns:a16="http://schemas.microsoft.com/office/drawing/2014/main" id="{40F2D381-370E-E14D-ADF3-D1A79DC17400}"/>
              </a:ext>
            </a:extLst>
          </p:cNvPr>
          <p:cNvPicPr>
            <a:picLocks noGrp="1" noChangeAspect="1"/>
          </p:cNvPicPr>
          <p:nvPr>
            <p:ph sz="half" idx="1"/>
          </p:nvPr>
        </p:nvPicPr>
        <p:blipFill>
          <a:blip r:embed="rId2"/>
          <a:stretch>
            <a:fillRect/>
          </a:stretch>
        </p:blipFill>
        <p:spPr>
          <a:xfrm>
            <a:off x="0" y="2164330"/>
            <a:ext cx="6096000" cy="3429000"/>
          </a:xfrm>
        </p:spPr>
      </p:pic>
      <p:sp>
        <p:nvSpPr>
          <p:cNvPr id="4" name="Sisällön paikkamerkki 3">
            <a:extLst>
              <a:ext uri="{FF2B5EF4-FFF2-40B4-BE49-F238E27FC236}">
                <a16:creationId xmlns:a16="http://schemas.microsoft.com/office/drawing/2014/main" id="{D8B9F003-FA67-408E-201C-2D7204DC8CA0}"/>
              </a:ext>
            </a:extLst>
          </p:cNvPr>
          <p:cNvSpPr>
            <a:spLocks noGrp="1"/>
          </p:cNvSpPr>
          <p:nvPr>
            <p:ph sz="half" idx="2"/>
          </p:nvPr>
        </p:nvSpPr>
        <p:spPr/>
        <p:txBody>
          <a:bodyPr vert="horz" lIns="91440" tIns="45720" rIns="91440" bIns="45720" rtlCol="0" anchor="t">
            <a:normAutofit/>
          </a:bodyPr>
          <a:lstStyle/>
          <a:p>
            <a:pPr marL="0" indent="0">
              <a:buNone/>
            </a:pPr>
            <a:r>
              <a:rPr lang="fi-FI"/>
              <a:t>Miltä ulkona kuulostaa?</a:t>
            </a:r>
          </a:p>
          <a:p>
            <a:r>
              <a:rPr lang="fi-FI"/>
              <a:t>Rauhoittukaa istumaan omalle pihalle tai metsään. </a:t>
            </a:r>
          </a:p>
          <a:p>
            <a:r>
              <a:rPr lang="fi-FI"/>
              <a:t>Kuunnelkaa hetki ihan hiljaa mitä ääniä kuulette</a:t>
            </a:r>
          </a:p>
          <a:p>
            <a:r>
              <a:rPr lang="fi-FI"/>
              <a:t>Jutelkaa kuulemistanne äänistä. Tunnistitteko ääniä? Mitkä äänet tulivat luonnosta ja mitkä äänet eivät?</a:t>
            </a:r>
          </a:p>
        </p:txBody>
      </p:sp>
      <p:sp>
        <p:nvSpPr>
          <p:cNvPr id="5" name="Ellipsi 4">
            <a:extLst>
              <a:ext uri="{FF2B5EF4-FFF2-40B4-BE49-F238E27FC236}">
                <a16:creationId xmlns:a16="http://schemas.microsoft.com/office/drawing/2014/main" id="{146EC3DE-CA19-0D2C-7D63-9D88ECE38D52}"/>
              </a:ext>
            </a:extLst>
          </p:cNvPr>
          <p:cNvSpPr/>
          <p:nvPr/>
        </p:nvSpPr>
        <p:spPr>
          <a:xfrm>
            <a:off x="11468100"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34B4CDC2-63E5-3A37-14F4-987FD51DB628}"/>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21448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Jätesäiliö, kontti, piirros, muovi&#10;&#10;Kuvaus luotu automaattisesti">
            <a:extLst>
              <a:ext uri="{FF2B5EF4-FFF2-40B4-BE49-F238E27FC236}">
                <a16:creationId xmlns:a16="http://schemas.microsoft.com/office/drawing/2014/main" id="{8EF7F7A2-E88C-63F1-A6C7-3EEB4EACB22D}"/>
              </a:ext>
            </a:extLst>
          </p:cNvPr>
          <p:cNvPicPr>
            <a:picLocks noGrp="1" noChangeAspect="1"/>
          </p:cNvPicPr>
          <p:nvPr>
            <p:ph sz="half" idx="1"/>
          </p:nvPr>
        </p:nvPicPr>
        <p:blipFill>
          <a:blip r:embed="rId2"/>
          <a:stretch>
            <a:fillRect/>
          </a:stretch>
        </p:blipFill>
        <p:spPr>
          <a:xfrm>
            <a:off x="76200" y="1829594"/>
            <a:ext cx="6096000" cy="3429000"/>
          </a:xfrm>
        </p:spPr>
      </p:pic>
      <p:sp>
        <p:nvSpPr>
          <p:cNvPr id="4" name="Sisällön paikkamerkki 3">
            <a:extLst>
              <a:ext uri="{FF2B5EF4-FFF2-40B4-BE49-F238E27FC236}">
                <a16:creationId xmlns:a16="http://schemas.microsoft.com/office/drawing/2014/main" id="{8D36E2AD-3CA1-F93C-14D5-DD40476A86A8}"/>
              </a:ext>
            </a:extLst>
          </p:cNvPr>
          <p:cNvSpPr>
            <a:spLocks noGrp="1"/>
          </p:cNvSpPr>
          <p:nvPr>
            <p:ph sz="half" idx="2"/>
          </p:nvPr>
        </p:nvSpPr>
        <p:spPr/>
        <p:txBody>
          <a:bodyPr vert="horz" lIns="91440" tIns="45720" rIns="91440" bIns="45720" rtlCol="0" anchor="t">
            <a:normAutofit/>
          </a:bodyPr>
          <a:lstStyle/>
          <a:p>
            <a:pPr marL="0" indent="0">
              <a:buNone/>
            </a:pPr>
            <a:r>
              <a:rPr lang="fi-FI" dirty="0"/>
              <a:t>Kierrätetään</a:t>
            </a:r>
          </a:p>
          <a:p>
            <a:r>
              <a:rPr lang="fi-FI" dirty="0"/>
              <a:t>Kuunnelkaa kielinupun kierrätyslaulu </a:t>
            </a:r>
            <a:r>
              <a:rPr lang="fi-FI" dirty="0">
                <a:ea typeface="+mn-lt"/>
                <a:cs typeface="+mn-lt"/>
                <a:hlinkClick r:id="rId3"/>
              </a:rPr>
              <a:t>Kielinuppu - Kierrätämme (youtube.com)</a:t>
            </a:r>
            <a:endParaRPr lang="fi-FI" dirty="0"/>
          </a:p>
          <a:p>
            <a:r>
              <a:rPr lang="fi-FI" dirty="0"/>
              <a:t>Lajitelkaa pahvi, paperi, muovi ja sekajäte. </a:t>
            </a:r>
          </a:p>
          <a:p>
            <a:r>
              <a:rPr lang="fi-FI" dirty="0"/>
              <a:t>Jätelaatikoiden kuvia tutkimalla etsikää kaikille oikeat paikat kierrätyspisteellä. </a:t>
            </a:r>
          </a:p>
          <a:p>
            <a:endParaRPr lang="fi-FI"/>
          </a:p>
          <a:p>
            <a:endParaRPr lang="fi-FI"/>
          </a:p>
        </p:txBody>
      </p:sp>
      <p:sp>
        <p:nvSpPr>
          <p:cNvPr id="5" name="Ellipsi 4">
            <a:extLst>
              <a:ext uri="{FF2B5EF4-FFF2-40B4-BE49-F238E27FC236}">
                <a16:creationId xmlns:a16="http://schemas.microsoft.com/office/drawing/2014/main" id="{BA208142-09D9-8023-65EB-DB87180058F6}"/>
              </a:ext>
            </a:extLst>
          </p:cNvPr>
          <p:cNvSpPr/>
          <p:nvPr/>
        </p:nvSpPr>
        <p:spPr>
          <a:xfrm>
            <a:off x="10880271"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2FB82BE3-8945-FC39-A34E-94736628C133}"/>
              </a:ext>
            </a:extLst>
          </p:cNvPr>
          <p:cNvSpPr/>
          <p:nvPr/>
        </p:nvSpPr>
        <p:spPr>
          <a:xfrm>
            <a:off x="10129156"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30254DBE-907E-E98C-BEF5-36F7C8CD918C}"/>
              </a:ext>
            </a:extLst>
          </p:cNvPr>
          <p:cNvSpPr/>
          <p:nvPr/>
        </p:nvSpPr>
        <p:spPr>
          <a:xfrm>
            <a:off x="11587842" y="149677"/>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39747F6F-F43E-B68F-BD06-4905FB27DE07}"/>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48520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pyörä, ajoneuvo, rengas, maa-ajoneuvo&#10;&#10;Kuvaus luotu automaattisesti">
            <a:extLst>
              <a:ext uri="{FF2B5EF4-FFF2-40B4-BE49-F238E27FC236}">
                <a16:creationId xmlns:a16="http://schemas.microsoft.com/office/drawing/2014/main" id="{B49D16A8-3C10-AE0F-728F-C3342C61A8F3}"/>
              </a:ext>
            </a:extLst>
          </p:cNvPr>
          <p:cNvPicPr>
            <a:picLocks noGrp="1" noChangeAspect="1"/>
          </p:cNvPicPr>
          <p:nvPr>
            <p:ph sz="half" idx="1"/>
          </p:nvPr>
        </p:nvPicPr>
        <p:blipFill>
          <a:blip r:embed="rId2"/>
          <a:stretch>
            <a:fillRect/>
          </a:stretch>
        </p:blipFill>
        <p:spPr>
          <a:xfrm>
            <a:off x="76200" y="1709851"/>
            <a:ext cx="6096000" cy="3429000"/>
          </a:xfrm>
        </p:spPr>
      </p:pic>
      <p:sp>
        <p:nvSpPr>
          <p:cNvPr id="4" name="Sisällön paikkamerkki 3">
            <a:extLst>
              <a:ext uri="{FF2B5EF4-FFF2-40B4-BE49-F238E27FC236}">
                <a16:creationId xmlns:a16="http://schemas.microsoft.com/office/drawing/2014/main" id="{D3C1EDA0-1ACA-B35A-8ADE-BD4AD49C76D7}"/>
              </a:ext>
            </a:extLst>
          </p:cNvPr>
          <p:cNvSpPr>
            <a:spLocks noGrp="1"/>
          </p:cNvSpPr>
          <p:nvPr>
            <p:ph sz="half" idx="2"/>
          </p:nvPr>
        </p:nvSpPr>
        <p:spPr/>
        <p:txBody>
          <a:bodyPr vert="horz" lIns="91440" tIns="45720" rIns="91440" bIns="45720" rtlCol="0" anchor="t">
            <a:normAutofit/>
          </a:bodyPr>
          <a:lstStyle/>
          <a:p>
            <a:pPr marL="0" indent="0">
              <a:buNone/>
            </a:pPr>
            <a:r>
              <a:rPr lang="fi-FI" dirty="0">
                <a:ea typeface="+mn-lt"/>
                <a:cs typeface="+mn-lt"/>
              </a:rPr>
              <a:t>Kierrätetään 2</a:t>
            </a:r>
          </a:p>
          <a:p>
            <a:r>
              <a:rPr lang="fi-FI" dirty="0">
                <a:ea typeface="+mn-lt"/>
                <a:cs typeface="+mn-lt"/>
              </a:rPr>
              <a:t>Kuunnelkaa Hertan tarinoita tai Romuorkesterin lauluja Kiertokapulan sivuilla</a:t>
            </a:r>
          </a:p>
          <a:p>
            <a:r>
              <a:rPr lang="fi-FI" dirty="0">
                <a:ea typeface="+mn-lt"/>
                <a:cs typeface="+mn-lt"/>
              </a:rPr>
              <a:t>Hyödyntäkää myös muuta Kiertokapulan varhaiskasvatukselle tekemää materiaalia kuten jätebingoa</a:t>
            </a:r>
          </a:p>
          <a:p>
            <a:pPr lvl="1">
              <a:buFont typeface="Courier New" panose="020B0604020202020204" pitchFamily="34" charset="0"/>
              <a:buChar char="o"/>
            </a:pPr>
            <a:r>
              <a:rPr lang="fi-FI" dirty="0">
                <a:ea typeface="+mn-lt"/>
                <a:cs typeface="+mn-lt"/>
                <a:hlinkClick r:id="rId3"/>
              </a:rPr>
              <a:t>Varhaiskasvatus - Kiertokapula</a:t>
            </a:r>
            <a:endParaRPr lang="fi-FI" dirty="0"/>
          </a:p>
        </p:txBody>
      </p:sp>
      <p:sp>
        <p:nvSpPr>
          <p:cNvPr id="8" name="Ellipsi 7">
            <a:extLst>
              <a:ext uri="{FF2B5EF4-FFF2-40B4-BE49-F238E27FC236}">
                <a16:creationId xmlns:a16="http://schemas.microsoft.com/office/drawing/2014/main" id="{EC8A0859-4D06-ABCD-390B-1BBDC18BF97A}"/>
              </a:ext>
            </a:extLst>
          </p:cNvPr>
          <p:cNvSpPr/>
          <p:nvPr/>
        </p:nvSpPr>
        <p:spPr>
          <a:xfrm>
            <a:off x="10880271"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F369A491-43CD-B3C5-C1B6-4CAB02DFEBBA}"/>
              </a:ext>
            </a:extLst>
          </p:cNvPr>
          <p:cNvSpPr/>
          <p:nvPr/>
        </p:nvSpPr>
        <p:spPr>
          <a:xfrm>
            <a:off x="10205357"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A016913B-6BBD-BD61-1F44-A23AEDACB647}"/>
              </a:ext>
            </a:extLst>
          </p:cNvPr>
          <p:cNvSpPr/>
          <p:nvPr/>
        </p:nvSpPr>
        <p:spPr>
          <a:xfrm>
            <a:off x="11609614"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DA0806E0-44CC-15B2-3A3E-13B8C5978077}"/>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387243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kukkaruukku, huonekasvi, kukka, vaasi&#10;&#10;Kuvaus luotu automaattisesti">
            <a:extLst>
              <a:ext uri="{FF2B5EF4-FFF2-40B4-BE49-F238E27FC236}">
                <a16:creationId xmlns:a16="http://schemas.microsoft.com/office/drawing/2014/main" id="{4B9FC0AE-F547-647D-70CE-4B6322D7F885}"/>
              </a:ext>
            </a:extLst>
          </p:cNvPr>
          <p:cNvPicPr>
            <a:picLocks noGrp="1" noChangeAspect="1"/>
          </p:cNvPicPr>
          <p:nvPr>
            <p:ph sz="half" idx="1"/>
          </p:nvPr>
        </p:nvPicPr>
        <p:blipFill>
          <a:blip r:embed="rId2"/>
          <a:stretch>
            <a:fillRect/>
          </a:stretch>
        </p:blipFill>
        <p:spPr>
          <a:xfrm>
            <a:off x="0" y="1709522"/>
            <a:ext cx="7146636" cy="4006272"/>
          </a:xfrm>
        </p:spPr>
      </p:pic>
      <p:sp>
        <p:nvSpPr>
          <p:cNvPr id="4" name="Sisällön paikkamerkki 3">
            <a:extLst>
              <a:ext uri="{FF2B5EF4-FFF2-40B4-BE49-F238E27FC236}">
                <a16:creationId xmlns:a16="http://schemas.microsoft.com/office/drawing/2014/main" id="{EDE2E210-6E45-3C7D-AE81-30D4DE22D34F}"/>
              </a:ext>
            </a:extLst>
          </p:cNvPr>
          <p:cNvSpPr>
            <a:spLocks noGrp="1"/>
          </p:cNvSpPr>
          <p:nvPr>
            <p:ph sz="half" idx="2"/>
          </p:nvPr>
        </p:nvSpPr>
        <p:spPr>
          <a:solidFill>
            <a:schemeClr val="bg1"/>
          </a:solidFill>
        </p:spPr>
        <p:txBody>
          <a:bodyPr vert="horz" lIns="91440" tIns="45720" rIns="91440" bIns="45720" rtlCol="0" anchor="t">
            <a:normAutofit fontScale="92500" lnSpcReduction="10000"/>
          </a:bodyPr>
          <a:lstStyle/>
          <a:p>
            <a:pPr marL="0" indent="0">
              <a:buNone/>
            </a:pPr>
            <a:r>
              <a:rPr lang="fi-FI"/>
              <a:t>Se kasvaa!</a:t>
            </a:r>
          </a:p>
          <a:p>
            <a:pPr marL="457200" indent="-457200"/>
            <a:r>
              <a:rPr lang="fi-FI"/>
              <a:t>Katsokaa (jos lapset sopivan ikäisiä) Tiedonjyvän kasvit ohjelma</a:t>
            </a:r>
          </a:p>
          <a:p>
            <a:pPr marL="914400" lvl="1" indent="-457200">
              <a:buFont typeface="Courier New" panose="020B0604020202020204" pitchFamily="34" charset="0"/>
              <a:buChar char="o"/>
            </a:pPr>
            <a:r>
              <a:rPr lang="fi-FI">
                <a:ea typeface="+mn-lt"/>
                <a:cs typeface="+mn-lt"/>
                <a:hlinkClick r:id="rId3"/>
              </a:rPr>
              <a:t>Kasvit | Tiedonjyvä | Yle Areena</a:t>
            </a:r>
            <a:endParaRPr lang="fi-FI"/>
          </a:p>
          <a:p>
            <a:pPr marL="457200" indent="-457200"/>
            <a:r>
              <a:rPr lang="fi-FI"/>
              <a:t>Istuttakaa yhdessä jotain kasvamaan. </a:t>
            </a:r>
          </a:p>
          <a:p>
            <a:pPr marL="457200" indent="-457200"/>
            <a:r>
              <a:rPr lang="fi-FI"/>
              <a:t>Ottakaa istutuksesta säännöllisesti kuvia ja tutkikaa ja keskustelkaa havainnoistanne</a:t>
            </a:r>
          </a:p>
          <a:p>
            <a:pPr marL="0" indent="0">
              <a:buNone/>
            </a:pPr>
            <a:endParaRPr lang="fi-FI"/>
          </a:p>
          <a:p>
            <a:pPr marL="0" indent="0">
              <a:buNone/>
            </a:pPr>
            <a:endParaRPr lang="fi-FI"/>
          </a:p>
        </p:txBody>
      </p:sp>
      <p:sp>
        <p:nvSpPr>
          <p:cNvPr id="5" name="Ellipsi 4">
            <a:extLst>
              <a:ext uri="{FF2B5EF4-FFF2-40B4-BE49-F238E27FC236}">
                <a16:creationId xmlns:a16="http://schemas.microsoft.com/office/drawing/2014/main" id="{3FE39486-F797-174B-6FA5-BF86FAF3C615}"/>
              </a:ext>
            </a:extLst>
          </p:cNvPr>
          <p:cNvSpPr/>
          <p:nvPr/>
        </p:nvSpPr>
        <p:spPr>
          <a:xfrm>
            <a:off x="10814957"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5FEB1F1C-E54B-8181-0B8D-EDEE9E39C4B0}"/>
              </a:ext>
            </a:extLst>
          </p:cNvPr>
          <p:cNvSpPr/>
          <p:nvPr/>
        </p:nvSpPr>
        <p:spPr>
          <a:xfrm>
            <a:off x="11468100"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66538375-C3BE-A9FB-553A-BF7BC536DAF1}"/>
              </a:ext>
            </a:extLst>
          </p:cNvPr>
          <p:cNvSpPr/>
          <p:nvPr/>
        </p:nvSpPr>
        <p:spPr>
          <a:xfrm>
            <a:off x="10150928"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4B00A3C2-CF79-C1E3-2419-CA1683831567}"/>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170691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tietokone, kannettava tietokone, Animoidut lastenohjelmat, Animaatio&#10;&#10;Kuvaus luotu automaattisesti">
            <a:extLst>
              <a:ext uri="{FF2B5EF4-FFF2-40B4-BE49-F238E27FC236}">
                <a16:creationId xmlns:a16="http://schemas.microsoft.com/office/drawing/2014/main" id="{19B85EF6-8921-CEE1-F1DE-8B023724AC41}"/>
              </a:ext>
            </a:extLst>
          </p:cNvPr>
          <p:cNvPicPr>
            <a:picLocks noGrp="1" noChangeAspect="1"/>
          </p:cNvPicPr>
          <p:nvPr>
            <p:ph sz="half" idx="1"/>
          </p:nvPr>
        </p:nvPicPr>
        <p:blipFill>
          <a:blip r:embed="rId2"/>
          <a:stretch>
            <a:fillRect/>
          </a:stretch>
        </p:blipFill>
        <p:spPr>
          <a:xfrm>
            <a:off x="0" y="1483973"/>
            <a:ext cx="6096000" cy="3429000"/>
          </a:xfrm>
        </p:spPr>
      </p:pic>
      <p:sp>
        <p:nvSpPr>
          <p:cNvPr id="4" name="Sisällön paikkamerkki 3">
            <a:extLst>
              <a:ext uri="{FF2B5EF4-FFF2-40B4-BE49-F238E27FC236}">
                <a16:creationId xmlns:a16="http://schemas.microsoft.com/office/drawing/2014/main" id="{8FE6A8C8-8663-4435-6C40-F9C33E12AD9A}"/>
              </a:ext>
            </a:extLst>
          </p:cNvPr>
          <p:cNvSpPr>
            <a:spLocks noGrp="1"/>
          </p:cNvSpPr>
          <p:nvPr>
            <p:ph sz="half" idx="2"/>
          </p:nvPr>
        </p:nvSpPr>
        <p:spPr/>
        <p:txBody>
          <a:bodyPr vert="horz" lIns="91440" tIns="45720" rIns="91440" bIns="45720" rtlCol="0" anchor="t">
            <a:normAutofit/>
          </a:bodyPr>
          <a:lstStyle/>
          <a:p>
            <a:pPr marL="0" indent="0">
              <a:buNone/>
            </a:pPr>
            <a:r>
              <a:rPr lang="fi-FI" dirty="0"/>
              <a:t>Digitaitoja </a:t>
            </a:r>
          </a:p>
          <a:p>
            <a:r>
              <a:rPr lang="fi-FI" dirty="0"/>
              <a:t>Isompien lasten kanssa voi harjoitella laitteiden käyttöä tai tehdä  esim. Suojellaan lapsia Ry:n digiturvatuokioita, kun pienemmät lapset ovat päiväunilla </a:t>
            </a:r>
          </a:p>
        </p:txBody>
      </p:sp>
      <p:sp>
        <p:nvSpPr>
          <p:cNvPr id="5" name="Ellipsi 4">
            <a:extLst>
              <a:ext uri="{FF2B5EF4-FFF2-40B4-BE49-F238E27FC236}">
                <a16:creationId xmlns:a16="http://schemas.microsoft.com/office/drawing/2014/main" id="{07CE567E-D626-55A7-1473-11BC32217712}"/>
              </a:ext>
            </a:extLst>
          </p:cNvPr>
          <p:cNvSpPr/>
          <p:nvPr/>
        </p:nvSpPr>
        <p:spPr>
          <a:xfrm>
            <a:off x="11468100"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DCE5F06F-0794-F2D8-701B-F11C4C203C95}"/>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D47F1540-1C08-D09D-8600-5CF283AE6C8D}"/>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93107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teksti, kuvakaappaus, animaatio, muotoilu&#10;&#10;Kuvaus luotu automaattisesti">
            <a:extLst>
              <a:ext uri="{FF2B5EF4-FFF2-40B4-BE49-F238E27FC236}">
                <a16:creationId xmlns:a16="http://schemas.microsoft.com/office/drawing/2014/main" id="{BA6A6E46-97A9-7596-0E50-5AA044BE485D}"/>
              </a:ext>
            </a:extLst>
          </p:cNvPr>
          <p:cNvPicPr>
            <a:picLocks noGrp="1" noChangeAspect="1"/>
          </p:cNvPicPr>
          <p:nvPr>
            <p:ph sz="half" idx="1"/>
          </p:nvPr>
        </p:nvPicPr>
        <p:blipFill>
          <a:blip r:embed="rId2"/>
          <a:stretch>
            <a:fillRect/>
          </a:stretch>
        </p:blipFill>
        <p:spPr>
          <a:xfrm>
            <a:off x="352644" y="213065"/>
            <a:ext cx="4498084" cy="6357257"/>
          </a:xfrm>
        </p:spPr>
      </p:pic>
      <p:sp>
        <p:nvSpPr>
          <p:cNvPr id="4" name="Sisällön paikkamerkki 3">
            <a:extLst>
              <a:ext uri="{FF2B5EF4-FFF2-40B4-BE49-F238E27FC236}">
                <a16:creationId xmlns:a16="http://schemas.microsoft.com/office/drawing/2014/main" id="{51CD8074-8496-95E6-A93A-5E740B45D0E9}"/>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fi-FI"/>
              <a:t>Etsitään yhdessä</a:t>
            </a:r>
          </a:p>
          <a:p>
            <a:pPr marL="457200" indent="-457200"/>
            <a:r>
              <a:rPr lang="fi-FI"/>
              <a:t>Annetaan lapsille etsintätehtäviä kuten "etsi iso" tai "etsi pieni". </a:t>
            </a:r>
          </a:p>
          <a:p>
            <a:pPr marL="457200" indent="-457200"/>
            <a:r>
              <a:rPr lang="fi-FI"/>
              <a:t>Otetaan löytyneistä asioista kuvia. </a:t>
            </a:r>
          </a:p>
          <a:p>
            <a:pPr marL="457200" indent="-457200"/>
            <a:r>
              <a:rPr lang="fi-FI"/>
              <a:t>Samalla opetellaan miten ylimääräiset kuvat voi poistaa. </a:t>
            </a:r>
          </a:p>
          <a:p>
            <a:pPr marL="457200" indent="-457200"/>
            <a:r>
              <a:rPr lang="fi-FI"/>
              <a:t>Isommille lapsille voi antaa haastavampia tehtäviä kuten "etsi oman nimen ensimmäinen kirjain".  Tai kuvaa kaikki etunimesi kirjaimet. </a:t>
            </a:r>
          </a:p>
        </p:txBody>
      </p:sp>
      <p:sp>
        <p:nvSpPr>
          <p:cNvPr id="6" name="Ellipsi 5">
            <a:extLst>
              <a:ext uri="{FF2B5EF4-FFF2-40B4-BE49-F238E27FC236}">
                <a16:creationId xmlns:a16="http://schemas.microsoft.com/office/drawing/2014/main" id="{A5356FBB-6D07-BB59-FEA3-B1DAA3492EB4}"/>
              </a:ext>
            </a:extLst>
          </p:cNvPr>
          <p:cNvSpPr/>
          <p:nvPr/>
        </p:nvSpPr>
        <p:spPr>
          <a:xfrm>
            <a:off x="11468100"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BA4D80AF-9F3D-CF80-3390-A5F3DB700B01}"/>
              </a:ext>
            </a:extLst>
          </p:cNvPr>
          <p:cNvSpPr/>
          <p:nvPr/>
        </p:nvSpPr>
        <p:spPr>
          <a:xfrm>
            <a:off x="10836729"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6DBE9A7F-CC23-76B3-D612-8A15C1E0BF95}"/>
              </a:ext>
            </a:extLst>
          </p:cNvPr>
          <p:cNvSpPr/>
          <p:nvPr/>
        </p:nvSpPr>
        <p:spPr>
          <a:xfrm>
            <a:off x="10183585"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006FDE12-92C5-77B7-3943-324FCA9B8EC6}"/>
              </a:ext>
            </a:extLst>
          </p:cNvPr>
          <p:cNvSpPr/>
          <p:nvPr/>
        </p:nvSpPr>
        <p:spPr>
          <a:xfrm>
            <a:off x="9454243"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B0694BD0-C0A8-6851-4162-F94E8D1F3020}"/>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4196147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clipart, muotoilu&#10;&#10;Kuvaus luotu automaattisesti">
            <a:extLst>
              <a:ext uri="{FF2B5EF4-FFF2-40B4-BE49-F238E27FC236}">
                <a16:creationId xmlns:a16="http://schemas.microsoft.com/office/drawing/2014/main" id="{E126326B-53AB-7C6B-F500-DE528B286DC0}"/>
              </a:ext>
            </a:extLst>
          </p:cNvPr>
          <p:cNvPicPr>
            <a:picLocks noGrp="1" noChangeAspect="1"/>
          </p:cNvPicPr>
          <p:nvPr>
            <p:ph sz="half" idx="1"/>
          </p:nvPr>
        </p:nvPicPr>
        <p:blipFill>
          <a:blip r:embed="rId2"/>
          <a:stretch>
            <a:fillRect/>
          </a:stretch>
        </p:blipFill>
        <p:spPr>
          <a:xfrm>
            <a:off x="505044" y="365465"/>
            <a:ext cx="4465427" cy="6302828"/>
          </a:xfrm>
        </p:spPr>
      </p:pic>
      <p:sp>
        <p:nvSpPr>
          <p:cNvPr id="4" name="Sisällön paikkamerkki 3">
            <a:extLst>
              <a:ext uri="{FF2B5EF4-FFF2-40B4-BE49-F238E27FC236}">
                <a16:creationId xmlns:a16="http://schemas.microsoft.com/office/drawing/2014/main" id="{EDC6D035-37D1-5405-01D4-3F57611479A3}"/>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fi-FI" dirty="0"/>
              <a:t>Valokuvataan </a:t>
            </a:r>
          </a:p>
          <a:p>
            <a:pPr marL="457200" indent="-457200"/>
            <a:r>
              <a:rPr lang="fi-FI" dirty="0"/>
              <a:t>Annetaan lasten harjoitella valokuvien ottamista haluamistaan asioista. </a:t>
            </a:r>
          </a:p>
          <a:p>
            <a:pPr marL="457200" indent="-457200"/>
            <a:r>
              <a:rPr lang="fi-FI" dirty="0"/>
              <a:t>Valokuvaamiseen voi käyttää tablettia tai ns. kamerakynäpuhelimia (jaettu muutama jokaiselle alueelle)</a:t>
            </a:r>
          </a:p>
          <a:p>
            <a:pPr marL="457200" indent="-457200"/>
            <a:r>
              <a:rPr lang="fi-FI" dirty="0"/>
              <a:t>Lapset voivat ottaa kuvia haluamistaan asioista ja niitä voidaan katsella myöhemmin yhdessä. Isommat lapset voivat kertoa ottamastaan kuvasta</a:t>
            </a:r>
          </a:p>
          <a:p>
            <a:pPr marL="457200" indent="-457200"/>
            <a:r>
              <a:rPr lang="fi-FI" dirty="0"/>
              <a:t>Lapset voivat piirtää kuvissa olevia asioita</a:t>
            </a:r>
          </a:p>
        </p:txBody>
      </p:sp>
      <p:sp>
        <p:nvSpPr>
          <p:cNvPr id="6" name="Ellipsi 5">
            <a:extLst>
              <a:ext uri="{FF2B5EF4-FFF2-40B4-BE49-F238E27FC236}">
                <a16:creationId xmlns:a16="http://schemas.microsoft.com/office/drawing/2014/main" id="{B0187701-D617-FA2C-345A-6532A97CF403}"/>
              </a:ext>
            </a:extLst>
          </p:cNvPr>
          <p:cNvSpPr/>
          <p:nvPr/>
        </p:nvSpPr>
        <p:spPr>
          <a:xfrm>
            <a:off x="11468100"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E2743061-3200-C260-869A-ECA514166029}"/>
              </a:ext>
            </a:extLst>
          </p:cNvPr>
          <p:cNvSpPr/>
          <p:nvPr/>
        </p:nvSpPr>
        <p:spPr>
          <a:xfrm>
            <a:off x="10869386"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FEEFE697-D4D3-A71C-8D66-7A1B8ED0A633}"/>
              </a:ext>
            </a:extLst>
          </p:cNvPr>
          <p:cNvSpPr/>
          <p:nvPr/>
        </p:nvSpPr>
        <p:spPr>
          <a:xfrm>
            <a:off x="10238015"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Ellipsi 2">
            <a:extLst>
              <a:ext uri="{FF2B5EF4-FFF2-40B4-BE49-F238E27FC236}">
                <a16:creationId xmlns:a16="http://schemas.microsoft.com/office/drawing/2014/main" id="{741F80B6-0960-28FA-A50A-17E5DACDF83F}"/>
              </a:ext>
            </a:extLst>
          </p:cNvPr>
          <p:cNvSpPr/>
          <p:nvPr/>
        </p:nvSpPr>
        <p:spPr>
          <a:xfrm>
            <a:off x="9650186"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Alatunnisteen paikkamerkki 4">
            <a:extLst>
              <a:ext uri="{FF2B5EF4-FFF2-40B4-BE49-F238E27FC236}">
                <a16:creationId xmlns:a16="http://schemas.microsoft.com/office/drawing/2014/main" id="{9138BB67-E119-6103-D0CF-3C9D243350B2}"/>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393228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Ihmisen kasvot, henkilö, poika&#10;&#10;Kuvaus luotu automaattisesti">
            <a:extLst>
              <a:ext uri="{FF2B5EF4-FFF2-40B4-BE49-F238E27FC236}">
                <a16:creationId xmlns:a16="http://schemas.microsoft.com/office/drawing/2014/main" id="{0833D4DB-EBCF-F357-AB43-E9A481C46277}"/>
              </a:ext>
            </a:extLst>
          </p:cNvPr>
          <p:cNvPicPr>
            <a:picLocks noGrp="1" noChangeAspect="1"/>
          </p:cNvPicPr>
          <p:nvPr>
            <p:ph sz="half" idx="1"/>
          </p:nvPr>
        </p:nvPicPr>
        <p:blipFill>
          <a:blip r:embed="rId2"/>
          <a:stretch>
            <a:fillRect/>
          </a:stretch>
        </p:blipFill>
        <p:spPr>
          <a:xfrm>
            <a:off x="250371" y="2069080"/>
            <a:ext cx="6096000" cy="3429000"/>
          </a:xfrm>
        </p:spPr>
      </p:pic>
      <p:sp>
        <p:nvSpPr>
          <p:cNvPr id="4" name="Sisällön paikkamerkki 3">
            <a:extLst>
              <a:ext uri="{FF2B5EF4-FFF2-40B4-BE49-F238E27FC236}">
                <a16:creationId xmlns:a16="http://schemas.microsoft.com/office/drawing/2014/main" id="{46FABC30-4DED-286F-362A-E1214CCE201A}"/>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fi-FI" dirty="0"/>
              <a:t>Arjen dokumentointia</a:t>
            </a:r>
          </a:p>
          <a:p>
            <a:pPr marL="457200" indent="-457200"/>
            <a:r>
              <a:rPr lang="fi-FI" dirty="0"/>
              <a:t>Kuvatkaa lasten luvalla lapsen touhuja pitkin päivää</a:t>
            </a:r>
          </a:p>
          <a:p>
            <a:pPr marL="457200" indent="-457200"/>
            <a:r>
              <a:rPr lang="fi-FI" dirty="0"/>
              <a:t>Lapsi saa valita kuvista ne jotka lähetetään lapsen luvalla huoltajalle </a:t>
            </a:r>
          </a:p>
          <a:p>
            <a:pPr marL="457200" indent="-457200"/>
            <a:r>
              <a:rPr lang="fi-FI" dirty="0"/>
              <a:t>Miettikää mikä olisi sopiva viesti kuvan saatteeksi ja lisätkää viestiin yhdessä sopivat emojit</a:t>
            </a:r>
          </a:p>
          <a:p>
            <a:pPr marL="457200" indent="-457200"/>
            <a:r>
              <a:rPr lang="fi-FI" dirty="0"/>
              <a:t>Katsokaa vastausviesti yhdessä</a:t>
            </a:r>
          </a:p>
          <a:p>
            <a:pPr marL="0" indent="0">
              <a:buNone/>
            </a:pPr>
            <a:endParaRPr lang="fi-FI"/>
          </a:p>
        </p:txBody>
      </p:sp>
      <p:sp>
        <p:nvSpPr>
          <p:cNvPr id="6" name="Ellipsi 5">
            <a:extLst>
              <a:ext uri="{FF2B5EF4-FFF2-40B4-BE49-F238E27FC236}">
                <a16:creationId xmlns:a16="http://schemas.microsoft.com/office/drawing/2014/main" id="{834AF5BD-DDE9-5823-5569-8D18B40CF72B}"/>
              </a:ext>
            </a:extLst>
          </p:cNvPr>
          <p:cNvSpPr/>
          <p:nvPr/>
        </p:nvSpPr>
        <p:spPr>
          <a:xfrm>
            <a:off x="11468100"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b="1"/>
          </a:p>
        </p:txBody>
      </p:sp>
      <p:sp>
        <p:nvSpPr>
          <p:cNvPr id="8" name="Ellipsi 7">
            <a:extLst>
              <a:ext uri="{FF2B5EF4-FFF2-40B4-BE49-F238E27FC236}">
                <a16:creationId xmlns:a16="http://schemas.microsoft.com/office/drawing/2014/main" id="{9E66DD88-48BF-4573-06E0-2B9A4D2A9DB9}"/>
              </a:ext>
            </a:extLst>
          </p:cNvPr>
          <p:cNvSpPr/>
          <p:nvPr/>
        </p:nvSpPr>
        <p:spPr>
          <a:xfrm>
            <a:off x="10869386"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75064AC5-F229-E683-B8BC-3CB1097864ED}"/>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E19BC43A-F8D5-DE4B-46CD-BC489A8457A8}"/>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372736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vaate, poika, lelu, tyttö&#10;&#10;Kuvaus luotu automaattisesti">
            <a:extLst>
              <a:ext uri="{FF2B5EF4-FFF2-40B4-BE49-F238E27FC236}">
                <a16:creationId xmlns:a16="http://schemas.microsoft.com/office/drawing/2014/main" id="{67013188-10BA-282C-B302-598BC521B5F1}"/>
              </a:ext>
            </a:extLst>
          </p:cNvPr>
          <p:cNvPicPr>
            <a:picLocks noGrp="1" noChangeAspect="1"/>
          </p:cNvPicPr>
          <p:nvPr>
            <p:ph sz="half" idx="1"/>
          </p:nvPr>
        </p:nvPicPr>
        <p:blipFill>
          <a:blip r:embed="rId2"/>
          <a:stretch>
            <a:fillRect/>
          </a:stretch>
        </p:blipFill>
        <p:spPr>
          <a:xfrm>
            <a:off x="243687" y="170996"/>
            <a:ext cx="4563595" cy="6474052"/>
          </a:xfrm>
        </p:spPr>
      </p:pic>
      <p:sp>
        <p:nvSpPr>
          <p:cNvPr id="4" name="Sisällön paikkamerkki 3">
            <a:extLst>
              <a:ext uri="{FF2B5EF4-FFF2-40B4-BE49-F238E27FC236}">
                <a16:creationId xmlns:a16="http://schemas.microsoft.com/office/drawing/2014/main" id="{D7315C12-3B47-742C-A1D7-DC969D4DB0CD}"/>
              </a:ext>
            </a:extLst>
          </p:cNvPr>
          <p:cNvSpPr>
            <a:spLocks noGrp="1"/>
          </p:cNvSpPr>
          <p:nvPr>
            <p:ph sz="half" idx="2"/>
          </p:nvPr>
        </p:nvSpPr>
        <p:spPr/>
        <p:txBody>
          <a:bodyPr vert="horz" lIns="91440" tIns="45720" rIns="91440" bIns="45720" rtlCol="0" anchor="t">
            <a:normAutofit/>
          </a:bodyPr>
          <a:lstStyle/>
          <a:p>
            <a:pPr marL="0" indent="0">
              <a:buNone/>
            </a:pPr>
            <a:r>
              <a:rPr lang="fi-FI"/>
              <a:t>Soitellaan</a:t>
            </a:r>
          </a:p>
          <a:p>
            <a:r>
              <a:rPr lang="fi-FI"/>
              <a:t>Soittakaa tavallinen tai videopuhelu toiseen ryhmään</a:t>
            </a:r>
          </a:p>
          <a:p>
            <a:r>
              <a:rPr lang="fi-FI"/>
              <a:t>Jutelkaa etukäteen siitä miten puhelimeen voi vastata, mitä pitää painaa kun puhelu aloitetaan ja lopetetaan yms. </a:t>
            </a:r>
          </a:p>
        </p:txBody>
      </p:sp>
      <p:sp>
        <p:nvSpPr>
          <p:cNvPr id="6" name="Ellipsi 5">
            <a:extLst>
              <a:ext uri="{FF2B5EF4-FFF2-40B4-BE49-F238E27FC236}">
                <a16:creationId xmlns:a16="http://schemas.microsoft.com/office/drawing/2014/main" id="{4375D726-AB08-DFCB-0771-04A3CFA6E633}"/>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CA66AC6A-7DD6-CF4E-F82B-D92D12E765A1}"/>
              </a:ext>
            </a:extLst>
          </p:cNvPr>
          <p:cNvSpPr/>
          <p:nvPr/>
        </p:nvSpPr>
        <p:spPr>
          <a:xfrm>
            <a:off x="10967356" y="171449"/>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2128F1E3-0A39-1618-8724-CA46DEDC3DDE}"/>
              </a:ext>
            </a:extLst>
          </p:cNvPr>
          <p:cNvSpPr/>
          <p:nvPr/>
        </p:nvSpPr>
        <p:spPr>
          <a:xfrm>
            <a:off x="11576956"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B0D475BD-9F90-3387-9C5A-2E8925724BB1}"/>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808953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musiikki, marakassi, kuvitus&#10;&#10;Kuvaus luotu automaattisesti">
            <a:extLst>
              <a:ext uri="{FF2B5EF4-FFF2-40B4-BE49-F238E27FC236}">
                <a16:creationId xmlns:a16="http://schemas.microsoft.com/office/drawing/2014/main" id="{70B7FACA-03F5-4953-7838-F3CB6526FA9A}"/>
              </a:ext>
            </a:extLst>
          </p:cNvPr>
          <p:cNvPicPr>
            <a:picLocks noGrp="1" noChangeAspect="1"/>
          </p:cNvPicPr>
          <p:nvPr>
            <p:ph sz="half" idx="1"/>
          </p:nvPr>
        </p:nvPicPr>
        <p:blipFill>
          <a:blip r:embed="rId2"/>
          <a:stretch>
            <a:fillRect/>
          </a:stretch>
        </p:blipFill>
        <p:spPr>
          <a:xfrm>
            <a:off x="381000" y="2286794"/>
            <a:ext cx="6096000" cy="3429000"/>
          </a:xfrm>
        </p:spPr>
      </p:pic>
      <p:sp>
        <p:nvSpPr>
          <p:cNvPr id="4" name="Sisällön paikkamerkki 3">
            <a:extLst>
              <a:ext uri="{FF2B5EF4-FFF2-40B4-BE49-F238E27FC236}">
                <a16:creationId xmlns:a16="http://schemas.microsoft.com/office/drawing/2014/main" id="{8B7E6FDA-2A45-8A7C-905A-4F2C459E3ED7}"/>
              </a:ext>
            </a:extLst>
          </p:cNvPr>
          <p:cNvSpPr>
            <a:spLocks noGrp="1"/>
          </p:cNvSpPr>
          <p:nvPr>
            <p:ph sz="half" idx="2"/>
          </p:nvPr>
        </p:nvSpPr>
        <p:spPr>
          <a:xfrm>
            <a:off x="6106886" y="1825625"/>
            <a:ext cx="5431971" cy="4764995"/>
          </a:xfrm>
        </p:spPr>
        <p:txBody>
          <a:bodyPr vert="horz" lIns="91440" tIns="45720" rIns="91440" bIns="45720" rtlCol="0" anchor="t">
            <a:normAutofit lnSpcReduction="10000"/>
          </a:bodyPr>
          <a:lstStyle/>
          <a:p>
            <a:pPr marL="0" indent="0">
              <a:buNone/>
            </a:pPr>
            <a:r>
              <a:rPr lang="fi-FI" dirty="0"/>
              <a:t>Muskariin!</a:t>
            </a:r>
          </a:p>
          <a:p>
            <a:pPr marL="457200" indent="-457200"/>
            <a:r>
              <a:rPr lang="fi-FI" dirty="0"/>
              <a:t>Katsokaa ja osallistukaa lasten kanssa pikku kakkosen muskareihin</a:t>
            </a:r>
          </a:p>
          <a:p>
            <a:pPr marL="457200" indent="-457200"/>
            <a:r>
              <a:rPr lang="fi-FI" dirty="0"/>
              <a:t>Soittakaa mukana omilla soittimille </a:t>
            </a:r>
          </a:p>
          <a:p>
            <a:pPr marL="457200" indent="-457200"/>
            <a:r>
              <a:rPr lang="fi-FI" dirty="0"/>
              <a:t>Soittimia voitte myös askarrella yhdessä lasten kanssa</a:t>
            </a:r>
          </a:p>
          <a:p>
            <a:pPr marL="457200" indent="-457200"/>
            <a:r>
              <a:rPr lang="fi-FI" dirty="0"/>
              <a:t>Tutustukaa ja tunnistakaa soittimia Papunetin Musavisan avulla </a:t>
            </a:r>
            <a:endParaRPr lang="fi-FI" sz="1200" dirty="0">
              <a:ea typeface="+mn-lt"/>
              <a:cs typeface="+mn-lt"/>
            </a:endParaRPr>
          </a:p>
          <a:p>
            <a:pPr marL="914400" lvl="1">
              <a:buFont typeface="Courier New" panose="020B0604020202020204" pitchFamily="34" charset="0"/>
              <a:buChar char="o"/>
            </a:pPr>
            <a:r>
              <a:rPr lang="fi-FI" sz="1600" dirty="0">
                <a:ea typeface="+mn-lt"/>
                <a:cs typeface="+mn-lt"/>
                <a:hlinkClick r:id="rId3"/>
              </a:rPr>
              <a:t>https://papunet.net/_pelit/musavisa/</a:t>
            </a:r>
            <a:endParaRPr lang="fi-FI" sz="1600">
              <a:ea typeface="+mn-lt"/>
              <a:cs typeface="+mn-lt"/>
            </a:endParaRPr>
          </a:p>
          <a:p>
            <a:pPr marL="457200" indent="-457200"/>
            <a:endParaRPr lang="fi-FI" sz="1600"/>
          </a:p>
        </p:txBody>
      </p:sp>
      <p:sp>
        <p:nvSpPr>
          <p:cNvPr id="6" name="Ellipsi 5">
            <a:extLst>
              <a:ext uri="{FF2B5EF4-FFF2-40B4-BE49-F238E27FC236}">
                <a16:creationId xmlns:a16="http://schemas.microsoft.com/office/drawing/2014/main" id="{AE404907-78A6-56B9-AEB2-E3191918C7AF}"/>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CD07F9C8-6DE3-48A8-E133-38A4B5FB8A4E}"/>
              </a:ext>
            </a:extLst>
          </p:cNvPr>
          <p:cNvSpPr/>
          <p:nvPr/>
        </p:nvSpPr>
        <p:spPr>
          <a:xfrm>
            <a:off x="11533414"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12B2CE60-8A3C-E116-EB9B-0D1A9ED14BE6}"/>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1F2F29EB-686F-F550-11F1-100E8DBFFEA1}"/>
              </a:ext>
            </a:extLst>
          </p:cNvPr>
          <p:cNvSpPr>
            <a:spLocks noGrp="1"/>
          </p:cNvSpPr>
          <p:nvPr>
            <p:ph type="ftr" sz="quarter" idx="11"/>
          </p:nvPr>
        </p:nvSpPr>
        <p:spPr>
          <a:xfrm>
            <a:off x="2696183" y="6408057"/>
            <a:ext cx="4114800" cy="365125"/>
          </a:xfrm>
        </p:spPr>
        <p:txBody>
          <a:bodyPr/>
          <a:lstStyle/>
          <a:p>
            <a:r>
              <a:rPr lang="fi-FI" dirty="0"/>
              <a:t>Riihimäen </a:t>
            </a:r>
            <a:r>
              <a:rPr lang="fi-FI" dirty="0" err="1"/>
              <a:t>varhaiskasvatus.This</a:t>
            </a:r>
            <a:r>
              <a:rPr lang="fi-FI" dirty="0"/>
              <a:t> </a:t>
            </a:r>
            <a:r>
              <a:rPr lang="fi-FI" dirty="0" err="1"/>
              <a:t>work</a:t>
            </a:r>
            <a:r>
              <a:rPr lang="fi-FI" dirty="0"/>
              <a:t> is </a:t>
            </a:r>
            <a:r>
              <a:rPr lang="fi-FI" dirty="0" err="1"/>
              <a:t>licensed</a:t>
            </a:r>
            <a:r>
              <a:rPr lang="fi-FI" dirty="0"/>
              <a:t> </a:t>
            </a:r>
            <a:r>
              <a:rPr lang="fi-FI" dirty="0" err="1"/>
              <a:t>under</a:t>
            </a:r>
            <a:r>
              <a:rPr lang="fi-FI" dirty="0"/>
              <a:t> CC BY-NC-SA 4.0. CC-lisenssi ei koske linkitettyjä sisältöjä eikä viitattuja (lähde) sisältöjä. </a:t>
            </a:r>
          </a:p>
        </p:txBody>
      </p:sp>
    </p:spTree>
    <p:extLst>
      <p:ext uri="{BB962C8B-B14F-4D97-AF65-F5344CB8AC3E}">
        <p14:creationId xmlns:p14="http://schemas.microsoft.com/office/powerpoint/2010/main" val="369998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Animoidut lastenohjelmat, kuvitus, Animaatio&#10;&#10;Kuvaus luotu automaattisesti">
            <a:extLst>
              <a:ext uri="{FF2B5EF4-FFF2-40B4-BE49-F238E27FC236}">
                <a16:creationId xmlns:a16="http://schemas.microsoft.com/office/drawing/2014/main" id="{FD5525BB-9A13-441E-36B0-A70CB9EF1493}"/>
              </a:ext>
            </a:extLst>
          </p:cNvPr>
          <p:cNvPicPr>
            <a:picLocks noGrp="1" noChangeAspect="1"/>
          </p:cNvPicPr>
          <p:nvPr>
            <p:ph sz="half" idx="1"/>
          </p:nvPr>
        </p:nvPicPr>
        <p:blipFill>
          <a:blip r:embed="rId2"/>
          <a:stretch>
            <a:fillRect/>
          </a:stretch>
        </p:blipFill>
        <p:spPr>
          <a:xfrm>
            <a:off x="76200" y="1829594"/>
            <a:ext cx="6096000" cy="3429000"/>
          </a:xfrm>
        </p:spPr>
      </p:pic>
      <p:sp>
        <p:nvSpPr>
          <p:cNvPr id="4" name="Sisällön paikkamerkki 3">
            <a:extLst>
              <a:ext uri="{FF2B5EF4-FFF2-40B4-BE49-F238E27FC236}">
                <a16:creationId xmlns:a16="http://schemas.microsoft.com/office/drawing/2014/main" id="{AB48CCB5-6D6F-BF06-2827-A4B06DE48D1D}"/>
              </a:ext>
            </a:extLst>
          </p:cNvPr>
          <p:cNvSpPr>
            <a:spLocks noGrp="1"/>
          </p:cNvSpPr>
          <p:nvPr>
            <p:ph sz="half" idx="2"/>
          </p:nvPr>
        </p:nvSpPr>
        <p:spPr/>
        <p:txBody>
          <a:bodyPr vert="horz" lIns="91440" tIns="45720" rIns="91440" bIns="45720" rtlCol="0" anchor="t">
            <a:normAutofit fontScale="92500" lnSpcReduction="20000"/>
          </a:bodyPr>
          <a:lstStyle/>
          <a:p>
            <a:pPr marL="0" indent="0">
              <a:buNone/>
            </a:pPr>
            <a:r>
              <a:rPr lang="fi-FI" dirty="0"/>
              <a:t>Sääntöleikkejä </a:t>
            </a:r>
          </a:p>
          <a:p>
            <a:r>
              <a:rPr lang="fi-FI" dirty="0"/>
              <a:t>Leikkikää erilaisia sääntöleikkejä esim. Kapteeni käskee ja värikuningas. </a:t>
            </a:r>
          </a:p>
          <a:p>
            <a:r>
              <a:rPr lang="fi-FI" dirty="0"/>
              <a:t>Sääntöjä voi muunnella niin, että pienemmätkin pääsevät leikkiin mukaan. Esim. Kapteeni käskee leikkiä voi leikkiä aluksi niin, että joka kerta sanotaan "kapteeni käskee". Isommat lapset voivat toimia kapteeneina ja pienet voivat toimia kapteenina aikuisen avulla. </a:t>
            </a:r>
          </a:p>
          <a:p>
            <a:endParaRPr lang="fi-FI"/>
          </a:p>
          <a:p>
            <a:pPr marL="0" indent="0">
              <a:buNone/>
            </a:pPr>
            <a:endParaRPr lang="fi-FI"/>
          </a:p>
        </p:txBody>
      </p:sp>
      <p:sp>
        <p:nvSpPr>
          <p:cNvPr id="6" name="Ellipsi 5">
            <a:extLst>
              <a:ext uri="{FF2B5EF4-FFF2-40B4-BE49-F238E27FC236}">
                <a16:creationId xmlns:a16="http://schemas.microsoft.com/office/drawing/2014/main" id="{E972EFDC-3628-B91A-F11F-8E04B2131D72}"/>
              </a:ext>
            </a:extLst>
          </p:cNvPr>
          <p:cNvSpPr/>
          <p:nvPr/>
        </p:nvSpPr>
        <p:spPr>
          <a:xfrm>
            <a:off x="11217728" y="204107"/>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9C881824-E268-3352-43CA-07649D252E83}"/>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545737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kynttilä, Lapsitaide, Värikkyys, kuvitus&#10;&#10;Kuvaus luotu automaattisesti">
            <a:extLst>
              <a:ext uri="{FF2B5EF4-FFF2-40B4-BE49-F238E27FC236}">
                <a16:creationId xmlns:a16="http://schemas.microsoft.com/office/drawing/2014/main" id="{56EF940C-850C-7632-A348-4729C87CAE32}"/>
              </a:ext>
            </a:extLst>
          </p:cNvPr>
          <p:cNvPicPr>
            <a:picLocks noGrp="1" noChangeAspect="1"/>
          </p:cNvPicPr>
          <p:nvPr>
            <p:ph sz="half" idx="1"/>
          </p:nvPr>
        </p:nvPicPr>
        <p:blipFill>
          <a:blip r:embed="rId2"/>
          <a:stretch>
            <a:fillRect/>
          </a:stretch>
        </p:blipFill>
        <p:spPr>
          <a:xfrm>
            <a:off x="138888" y="96621"/>
            <a:ext cx="4790679" cy="6758709"/>
          </a:xfrm>
        </p:spPr>
      </p:pic>
      <p:sp>
        <p:nvSpPr>
          <p:cNvPr id="4" name="Sisällön paikkamerkki 3">
            <a:extLst>
              <a:ext uri="{FF2B5EF4-FFF2-40B4-BE49-F238E27FC236}">
                <a16:creationId xmlns:a16="http://schemas.microsoft.com/office/drawing/2014/main" id="{CFCB5DC9-5242-19A4-BD1C-66D657E47B5E}"/>
              </a:ext>
            </a:extLst>
          </p:cNvPr>
          <p:cNvSpPr>
            <a:spLocks noGrp="1"/>
          </p:cNvSpPr>
          <p:nvPr>
            <p:ph sz="half" idx="2"/>
          </p:nvPr>
        </p:nvSpPr>
        <p:spPr/>
        <p:txBody>
          <a:bodyPr vert="horz" lIns="91440" tIns="45720" rIns="91440" bIns="45720" rtlCol="0" anchor="t">
            <a:normAutofit fontScale="85000" lnSpcReduction="10000"/>
          </a:bodyPr>
          <a:lstStyle/>
          <a:p>
            <a:pPr marL="0" indent="0">
              <a:buNone/>
            </a:pPr>
            <a:r>
              <a:rPr lang="fi-FI" dirty="0"/>
              <a:t>Värien opettelua</a:t>
            </a:r>
          </a:p>
          <a:p>
            <a:r>
              <a:rPr lang="fi-FI" dirty="0"/>
              <a:t>Kuunnelkaa Siinan Taikaradion värilaulua </a:t>
            </a:r>
            <a:r>
              <a:rPr lang="fi-FI" dirty="0">
                <a:latin typeface="Arial"/>
                <a:cs typeface="Arial"/>
              </a:rPr>
              <a:t> tai Kielinupun värilaulua </a:t>
            </a:r>
            <a:endParaRPr lang="fi-FI" dirty="0"/>
          </a:p>
          <a:p>
            <a:pPr lvl="1">
              <a:buFont typeface="Courier New" panose="020B0604020202020204" pitchFamily="34" charset="0"/>
              <a:buChar char="o"/>
            </a:pPr>
            <a:r>
              <a:rPr lang="fi-FI" dirty="0">
                <a:ea typeface="+mn-lt"/>
                <a:cs typeface="+mn-lt"/>
                <a:hlinkClick r:id="rId3"/>
              </a:rPr>
              <a:t>Siinan TaikaStudio, Värilaulu (Kenellä on päällään...) (youtube.com)</a:t>
            </a:r>
            <a:endParaRPr lang="fi-FI" sz="2800" dirty="0">
              <a:ea typeface="+mn-lt"/>
              <a:cs typeface="+mn-lt"/>
            </a:endParaRPr>
          </a:p>
          <a:p>
            <a:pPr lvl="1">
              <a:buFont typeface="Courier New" panose="020B0604020202020204" pitchFamily="34" charset="0"/>
              <a:buChar char="o"/>
            </a:pPr>
            <a:r>
              <a:rPr lang="fi-FI" dirty="0">
                <a:ea typeface="+mn-lt"/>
                <a:cs typeface="+mn-lt"/>
                <a:hlinkClick r:id="rId4"/>
              </a:rPr>
              <a:t>Kielinuppu - Missä kasvaa punainen kukka? (youtube.com)</a:t>
            </a:r>
            <a:endParaRPr lang="fi-FI" sz="2800"/>
          </a:p>
          <a:p>
            <a:r>
              <a:rPr lang="fi-FI" dirty="0"/>
              <a:t>Tehkää kamerakuvatehtäviä kuten "ota kuva punaisesta lelusta". Annetaan ikätasolle sopivia tehtäviä</a:t>
            </a:r>
          </a:p>
          <a:p>
            <a:r>
              <a:rPr lang="fi-FI" dirty="0"/>
              <a:t>Katsotaan kuvia ja muut saavat tulkita mitä väriä kuvassa on kuvattu</a:t>
            </a:r>
          </a:p>
        </p:txBody>
      </p:sp>
      <p:sp>
        <p:nvSpPr>
          <p:cNvPr id="5" name="Ellipsi 4">
            <a:extLst>
              <a:ext uri="{FF2B5EF4-FFF2-40B4-BE49-F238E27FC236}">
                <a16:creationId xmlns:a16="http://schemas.microsoft.com/office/drawing/2014/main" id="{5CD2BF7B-E5BB-CB30-3BE2-256555589B47}"/>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E82D21B-7DE9-7AFB-AABE-2726A7AC1F63}"/>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677CBBE9-6A4B-3211-B9D1-498701BD7B56}"/>
              </a:ext>
            </a:extLst>
          </p:cNvPr>
          <p:cNvSpPr/>
          <p:nvPr/>
        </p:nvSpPr>
        <p:spPr>
          <a:xfrm>
            <a:off x="11489871"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8EB586AC-3772-B01F-0F3D-88FAFCAC0E90}"/>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623561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piirros, Lapsitaide, hedelmä, kuvitus&#10;&#10;Kuvaus luotu automaattisesti">
            <a:extLst>
              <a:ext uri="{FF2B5EF4-FFF2-40B4-BE49-F238E27FC236}">
                <a16:creationId xmlns:a16="http://schemas.microsoft.com/office/drawing/2014/main" id="{3C9FD982-65B3-5B88-323A-7F447EC59257}"/>
              </a:ext>
            </a:extLst>
          </p:cNvPr>
          <p:cNvPicPr>
            <a:picLocks noGrp="1" noChangeAspect="1"/>
          </p:cNvPicPr>
          <p:nvPr>
            <p:ph sz="half" idx="1"/>
          </p:nvPr>
        </p:nvPicPr>
        <p:blipFill>
          <a:blip r:embed="rId2"/>
          <a:stretch>
            <a:fillRect/>
          </a:stretch>
        </p:blipFill>
        <p:spPr>
          <a:xfrm>
            <a:off x="80818" y="2090521"/>
            <a:ext cx="6096000" cy="3429000"/>
          </a:xfrm>
        </p:spPr>
      </p:pic>
      <p:sp>
        <p:nvSpPr>
          <p:cNvPr id="4" name="Sisällön paikkamerkki 3">
            <a:extLst>
              <a:ext uri="{FF2B5EF4-FFF2-40B4-BE49-F238E27FC236}">
                <a16:creationId xmlns:a16="http://schemas.microsoft.com/office/drawing/2014/main" id="{29119960-536D-79DE-A975-91957B9F82E6}"/>
              </a:ext>
            </a:extLst>
          </p:cNvPr>
          <p:cNvSpPr>
            <a:spLocks noGrp="1"/>
          </p:cNvSpPr>
          <p:nvPr>
            <p:ph sz="half" idx="2"/>
          </p:nvPr>
        </p:nvSpPr>
        <p:spPr/>
        <p:txBody>
          <a:bodyPr vert="horz" lIns="91440" tIns="45720" rIns="91440" bIns="45720" rtlCol="0" anchor="t">
            <a:normAutofit fontScale="62500" lnSpcReduction="20000"/>
          </a:bodyPr>
          <a:lstStyle/>
          <a:p>
            <a:pPr marL="0" indent="0">
              <a:buNone/>
            </a:pPr>
            <a:r>
              <a:rPr lang="fi-FI" dirty="0"/>
              <a:t>Syksyn ja kevään merkkejä </a:t>
            </a:r>
          </a:p>
          <a:p>
            <a:r>
              <a:rPr lang="fi-FI" dirty="0"/>
              <a:t>Kuvatkaa syksyllä vaikka erilaisia sieniä. Etsikää niistä tietoa, mitkä ovat myrkyllisiä. Askarrelkaa sieniä vaikka muovailuvahasta ja lapset voivat kuvata oman tuotoksensa</a:t>
            </a:r>
          </a:p>
          <a:p>
            <a:r>
              <a:rPr lang="fi-FI" dirty="0"/>
              <a:t>Lähettäkää havainnoistanne kuvia toiseen ryhmään saatekysymyksellä "Mitä löydettiin?". Toinen ryhmä lähettää vastauksensa ja tarkistetaan menikö oikein. </a:t>
            </a:r>
          </a:p>
          <a:p>
            <a:r>
              <a:rPr lang="fi-FI" dirty="0"/>
              <a:t>Voitte pitää kirjaa siitä mitä syksyn/kevään havaintoja olette tehneet  </a:t>
            </a:r>
          </a:p>
          <a:p>
            <a:r>
              <a:rPr lang="fi-FI" dirty="0"/>
              <a:t>Käyttäkää luontoliiton kevätseuranta- materiaalia </a:t>
            </a:r>
            <a:r>
              <a:rPr lang="fi-FI" dirty="0">
                <a:ea typeface="+mn-lt"/>
                <a:cs typeface="+mn-lt"/>
                <a:hlinkClick r:id="rId3"/>
              </a:rPr>
              <a:t>Kevätseuranta lapsille | Luontoliiton Kevätseuranta (kevatseuranta.fi)</a:t>
            </a:r>
          </a:p>
          <a:p>
            <a:pPr lvl="1">
              <a:buFont typeface="Courier New" panose="020B0604020202020204" pitchFamily="34" charset="0"/>
              <a:buChar char="o"/>
            </a:pPr>
            <a:r>
              <a:rPr lang="fi-FI" dirty="0" err="1">
                <a:ea typeface="+mn-lt"/>
                <a:cs typeface="+mn-lt"/>
              </a:rPr>
              <a:t>Huom</a:t>
            </a:r>
            <a:r>
              <a:rPr lang="fi-FI" dirty="0">
                <a:ea typeface="+mn-lt"/>
                <a:cs typeface="+mn-lt"/>
              </a:rPr>
              <a:t> lasten tiedoilla ei lähetetä kevätkortteja luontoliittoon. Jos täytätte kortteja voi sen antaa  lapselle kotiin ja huoltaja voi päättää sen palauttamisesta</a:t>
            </a:r>
          </a:p>
          <a:p>
            <a:r>
              <a:rPr lang="fi-FI" dirty="0">
                <a:ea typeface="+mn-lt"/>
                <a:cs typeface="+mn-lt"/>
              </a:rPr>
              <a:t>Tehkää oma kevät/syksy bingo</a:t>
            </a:r>
          </a:p>
          <a:p>
            <a:pPr marL="0" indent="0">
              <a:buNone/>
            </a:pPr>
            <a:endParaRPr lang="fi-FI">
              <a:ea typeface="+mn-lt"/>
              <a:cs typeface="+mn-lt"/>
            </a:endParaRPr>
          </a:p>
        </p:txBody>
      </p:sp>
      <p:sp>
        <p:nvSpPr>
          <p:cNvPr id="5" name="Ellipsi 4">
            <a:extLst>
              <a:ext uri="{FF2B5EF4-FFF2-40B4-BE49-F238E27FC236}">
                <a16:creationId xmlns:a16="http://schemas.microsoft.com/office/drawing/2014/main" id="{19A05293-5B1D-8016-F14A-A90B53D2959E}"/>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47B0CCE7-0121-82E8-8C34-135C1D075484}"/>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B82622A6-FE30-5645-7BCD-3D98449D7BA5}"/>
              </a:ext>
            </a:extLst>
          </p:cNvPr>
          <p:cNvSpPr/>
          <p:nvPr/>
        </p:nvSpPr>
        <p:spPr>
          <a:xfrm>
            <a:off x="11489871"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1B45BF91-2610-8A19-1395-8F8103938D14}"/>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405766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Lapsitaide, animaatio, muotoilu, taide&#10;&#10;Kuvaus luotu automaattisesti">
            <a:extLst>
              <a:ext uri="{FF2B5EF4-FFF2-40B4-BE49-F238E27FC236}">
                <a16:creationId xmlns:a16="http://schemas.microsoft.com/office/drawing/2014/main" id="{15FA0180-9993-FC28-1C30-241934EE2B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382" y="1825625"/>
            <a:ext cx="6593732" cy="3708974"/>
          </a:xfrm>
        </p:spPr>
      </p:pic>
      <p:sp>
        <p:nvSpPr>
          <p:cNvPr id="4" name="Sisällön paikkamerkki 3">
            <a:extLst>
              <a:ext uri="{FF2B5EF4-FFF2-40B4-BE49-F238E27FC236}">
                <a16:creationId xmlns:a16="http://schemas.microsoft.com/office/drawing/2014/main" id="{D6CB88AC-A3C0-A9E9-60A8-DF63FD701C05}"/>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fi-FI"/>
              <a:t>Minkälainen sää?</a:t>
            </a:r>
          </a:p>
          <a:p>
            <a:r>
              <a:rPr lang="fi-FI"/>
              <a:t>Ennen kuin lähdette ulos katsokaa yhdessä Kielinupun Millainen sää on tänään-laulu</a:t>
            </a:r>
          </a:p>
          <a:p>
            <a:pPr lvl="1">
              <a:buFont typeface="Courier New" panose="020B0604020202020204" pitchFamily="34" charset="0"/>
              <a:buChar char="o"/>
            </a:pPr>
            <a:r>
              <a:rPr lang="fi-FI">
                <a:ea typeface="+mn-lt"/>
                <a:cs typeface="+mn-lt"/>
                <a:hlinkClick r:id="rId3"/>
              </a:rPr>
              <a:t>https://www.youtube.com/watch?v=DULUyd07i_A</a:t>
            </a:r>
            <a:endParaRPr lang="fi-FI">
              <a:ea typeface="+mn-lt"/>
              <a:cs typeface="+mn-lt"/>
            </a:endParaRPr>
          </a:p>
          <a:p>
            <a:r>
              <a:rPr lang="fi-FI"/>
              <a:t>Katsokaa sääsovelluksesta millaista säätä on luvattu</a:t>
            </a:r>
          </a:p>
          <a:p>
            <a:r>
              <a:rPr lang="fi-FI"/>
              <a:t>Käykää kurkkaamassa ikkunasta ulos. Pitääkö sääennuste paikkansa? Tarvitaanko tänään </a:t>
            </a:r>
            <a:r>
              <a:rPr lang="fi-FI" err="1"/>
              <a:t>kuriksia</a:t>
            </a:r>
            <a:r>
              <a:rPr lang="fi-FI"/>
              <a:t>?</a:t>
            </a:r>
          </a:p>
          <a:p>
            <a:endParaRPr lang="fi-FI"/>
          </a:p>
        </p:txBody>
      </p:sp>
      <p:sp>
        <p:nvSpPr>
          <p:cNvPr id="3" name="Ellipsi 2">
            <a:extLst>
              <a:ext uri="{FF2B5EF4-FFF2-40B4-BE49-F238E27FC236}">
                <a16:creationId xmlns:a16="http://schemas.microsoft.com/office/drawing/2014/main" id="{27DACA77-AF20-1F9A-0287-26A2BBB969A7}"/>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4B06ACB9-F03E-70EE-6689-187C7B2F54C2}"/>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7B311463-DC7E-5E9F-C6E3-FF375FBE7433}"/>
              </a:ext>
            </a:extLst>
          </p:cNvPr>
          <p:cNvSpPr/>
          <p:nvPr/>
        </p:nvSpPr>
        <p:spPr>
          <a:xfrm>
            <a:off x="11489871"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27AAF6A0-0947-528C-AB39-0E708AD748C2}"/>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92823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clipart, animaatio, kuvitus&#10;&#10;Kuvaus luotu automaattisesti">
            <a:extLst>
              <a:ext uri="{FF2B5EF4-FFF2-40B4-BE49-F238E27FC236}">
                <a16:creationId xmlns:a16="http://schemas.microsoft.com/office/drawing/2014/main" id="{C9D72149-A62A-5076-5C3C-C43B5A3C807F}"/>
              </a:ext>
            </a:extLst>
          </p:cNvPr>
          <p:cNvPicPr>
            <a:picLocks noGrp="1" noChangeAspect="1"/>
          </p:cNvPicPr>
          <p:nvPr>
            <p:ph sz="half" idx="1"/>
          </p:nvPr>
        </p:nvPicPr>
        <p:blipFill>
          <a:blip r:embed="rId2"/>
          <a:stretch>
            <a:fillRect/>
          </a:stretch>
        </p:blipFill>
        <p:spPr>
          <a:xfrm>
            <a:off x="76200" y="2112623"/>
            <a:ext cx="6096000" cy="3429000"/>
          </a:xfrm>
        </p:spPr>
      </p:pic>
      <p:sp>
        <p:nvSpPr>
          <p:cNvPr id="4" name="Sisällön paikkamerkki 3">
            <a:extLst>
              <a:ext uri="{FF2B5EF4-FFF2-40B4-BE49-F238E27FC236}">
                <a16:creationId xmlns:a16="http://schemas.microsoft.com/office/drawing/2014/main" id="{27744314-7CF2-E3EE-DF11-89C12A6C4557}"/>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fi-FI" dirty="0"/>
              <a:t>Animaatioita</a:t>
            </a:r>
          </a:p>
          <a:p>
            <a:r>
              <a:rPr lang="fi-FI" dirty="0"/>
              <a:t>Kokeilkaa animaation tekoa helppokäyttöisellä Stop-</a:t>
            </a:r>
            <a:r>
              <a:rPr lang="fi-FI" dirty="0" err="1"/>
              <a:t>motion</a:t>
            </a:r>
            <a:r>
              <a:rPr lang="fi-FI" dirty="0"/>
              <a:t> studio- sovelluksella</a:t>
            </a:r>
          </a:p>
          <a:p>
            <a:r>
              <a:rPr lang="fi-FI" dirty="0"/>
              <a:t>Ohjevideo sovelluksen käyttöön/animaation tekoon löytyy Mervin videovinkeistä: </a:t>
            </a:r>
            <a:r>
              <a:rPr lang="fi-FI" dirty="0">
                <a:ea typeface="+mn-lt"/>
                <a:cs typeface="+mn-lt"/>
                <a:hlinkClick r:id="rId3"/>
              </a:rPr>
              <a:t>https://www.youtube.com/watch?v=5Kdg_071B9A</a:t>
            </a:r>
            <a:endParaRPr lang="fi-FI" dirty="0">
              <a:ea typeface="+mn-lt"/>
              <a:cs typeface="+mn-lt"/>
            </a:endParaRPr>
          </a:p>
          <a:p>
            <a:r>
              <a:rPr lang="fi-FI" dirty="0">
                <a:ea typeface="+mn-lt"/>
                <a:cs typeface="+mn-lt"/>
              </a:rPr>
              <a:t>Animaation teko ei vaadi muuta kuin valokuvien ottamista sovelluksella!</a:t>
            </a:r>
          </a:p>
        </p:txBody>
      </p:sp>
      <p:sp>
        <p:nvSpPr>
          <p:cNvPr id="6" name="Ellipsi 5">
            <a:extLst>
              <a:ext uri="{FF2B5EF4-FFF2-40B4-BE49-F238E27FC236}">
                <a16:creationId xmlns:a16="http://schemas.microsoft.com/office/drawing/2014/main" id="{FF3B2D0A-157F-FAC2-9DEA-89690074D9FC}"/>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1BF7722A-9D47-3E98-0BE7-B72D8A57C283}"/>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F209D1B7-8654-8DB5-C83A-F2BBB222CB47}"/>
              </a:ext>
            </a:extLst>
          </p:cNvPr>
          <p:cNvSpPr/>
          <p:nvPr/>
        </p:nvSpPr>
        <p:spPr>
          <a:xfrm>
            <a:off x="11489871"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C6086CF1-6751-46CE-7598-E2D5B99959D6}"/>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6488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E3660183-EA3C-94AE-2148-CC452F3D863B}"/>
              </a:ext>
            </a:extLst>
          </p:cNvPr>
          <p:cNvSpPr>
            <a:spLocks noGrp="1"/>
          </p:cNvSpPr>
          <p:nvPr>
            <p:ph sz="half" idx="2"/>
          </p:nvPr>
        </p:nvSpPr>
        <p:spPr/>
        <p:txBody>
          <a:bodyPr vert="horz" lIns="91440" tIns="45720" rIns="91440" bIns="45720" rtlCol="0" anchor="t">
            <a:normAutofit/>
          </a:bodyPr>
          <a:lstStyle/>
          <a:p>
            <a:pPr marL="0" indent="0">
              <a:buNone/>
            </a:pPr>
            <a:r>
              <a:rPr lang="fi-FI" dirty="0"/>
              <a:t>Tonttujumppa</a:t>
            </a:r>
          </a:p>
          <a:p>
            <a:r>
              <a:rPr lang="fi-FI" dirty="0"/>
              <a:t>Jokainen lapsi saa keksiä liikkeen tonttujumppaa varten. </a:t>
            </a:r>
          </a:p>
          <a:p>
            <a:r>
              <a:rPr lang="fi-FI" dirty="0"/>
              <a:t>Lapset kuvaavat toistensa liikkeet </a:t>
            </a:r>
          </a:p>
          <a:p>
            <a:r>
              <a:rPr lang="fi-FI" dirty="0"/>
              <a:t>Toteutetaan tonttujumppa videoiden/kuvien mukaisesti joululaulujen säestyksellä</a:t>
            </a:r>
          </a:p>
        </p:txBody>
      </p:sp>
      <p:pic>
        <p:nvPicPr>
          <p:cNvPr id="6" name="Sisällön paikkamerkki 5" descr="Kuva, joka sisältää kohteen vaate, poika, kuvitus, animaatio&#10;&#10;Kuvaus luotu automaattisesti">
            <a:extLst>
              <a:ext uri="{FF2B5EF4-FFF2-40B4-BE49-F238E27FC236}">
                <a16:creationId xmlns:a16="http://schemas.microsoft.com/office/drawing/2014/main" id="{59667ED1-7ADB-0D3E-6987-F56F9DBEFE59}"/>
              </a:ext>
            </a:extLst>
          </p:cNvPr>
          <p:cNvPicPr>
            <a:picLocks noGrp="1" noChangeAspect="1"/>
          </p:cNvPicPr>
          <p:nvPr>
            <p:ph sz="half" idx="1"/>
          </p:nvPr>
        </p:nvPicPr>
        <p:blipFill>
          <a:blip r:embed="rId2"/>
          <a:stretch>
            <a:fillRect/>
          </a:stretch>
        </p:blipFill>
        <p:spPr>
          <a:xfrm>
            <a:off x="76200" y="1829594"/>
            <a:ext cx="6096000" cy="3429000"/>
          </a:xfrm>
        </p:spPr>
      </p:pic>
      <p:sp>
        <p:nvSpPr>
          <p:cNvPr id="3" name="Ellipsi 2">
            <a:extLst>
              <a:ext uri="{FF2B5EF4-FFF2-40B4-BE49-F238E27FC236}">
                <a16:creationId xmlns:a16="http://schemas.microsoft.com/office/drawing/2014/main" id="{0FB098A0-924A-66B0-1DD9-3BD5DA81D1BF}"/>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57C0EF33-EF34-E76B-7ABE-4D4FB64BD8BC}"/>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5817122E-A822-2D2E-6B27-ACD61211A217}"/>
              </a:ext>
            </a:extLst>
          </p:cNvPr>
          <p:cNvSpPr/>
          <p:nvPr/>
        </p:nvSpPr>
        <p:spPr>
          <a:xfrm>
            <a:off x="11489871"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2CCCDB01-AB15-7493-D05E-3E697D54DBC4}"/>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22686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ruoho, poika, animaatio, vihreä&#10;&#10;Kuvaus luotu automaattisesti">
            <a:extLst>
              <a:ext uri="{FF2B5EF4-FFF2-40B4-BE49-F238E27FC236}">
                <a16:creationId xmlns:a16="http://schemas.microsoft.com/office/drawing/2014/main" id="{7816A63E-7CF1-C80D-3FBA-4D8A5669EE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1" y="2115952"/>
            <a:ext cx="5181600" cy="2914650"/>
          </a:xfrm>
        </p:spPr>
      </p:pic>
      <p:sp>
        <p:nvSpPr>
          <p:cNvPr id="4" name="Sisällön paikkamerkki 3">
            <a:extLst>
              <a:ext uri="{FF2B5EF4-FFF2-40B4-BE49-F238E27FC236}">
                <a16:creationId xmlns:a16="http://schemas.microsoft.com/office/drawing/2014/main" id="{E29B0037-9813-9C03-E3D1-0C2F18C300E2}"/>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i-FI" dirty="0"/>
              <a:t>Tutkitaan luontoa</a:t>
            </a:r>
          </a:p>
          <a:p>
            <a:r>
              <a:rPr lang="fi-FI" dirty="0"/>
              <a:t>Tehkää erilaisia tutkimuksia lasten kanssa </a:t>
            </a:r>
            <a:r>
              <a:rPr lang="fi-FI" dirty="0" err="1"/>
              <a:t>esim</a:t>
            </a:r>
            <a:r>
              <a:rPr lang="fi-FI" dirty="0"/>
              <a:t>:</a:t>
            </a:r>
          </a:p>
          <a:p>
            <a:r>
              <a:rPr lang="fi-FI" dirty="0"/>
              <a:t>Tutkikaa mitä lumelle tapahtuu kun tuotte sitä sisälle. Ottakaa lumesta kuvia tutkimuksen eri vaiheissa. Voitte tehdä kuvista kollaasin lumi-loska-vesi</a:t>
            </a:r>
          </a:p>
          <a:p>
            <a:r>
              <a:rPr lang="fi-FI" dirty="0"/>
              <a:t>Seuratkaa jääpuikon kasvua/sulamista pihalla. Dokumentoikaa muutosta ottamalla kuvia. </a:t>
            </a:r>
          </a:p>
          <a:p>
            <a:r>
              <a:rPr lang="fi-FI" dirty="0"/>
              <a:t>Tutkikaa kuvia ja keskustelkaa havainnoistanne</a:t>
            </a:r>
          </a:p>
        </p:txBody>
      </p:sp>
      <p:sp>
        <p:nvSpPr>
          <p:cNvPr id="3" name="Ellipsi 2">
            <a:extLst>
              <a:ext uri="{FF2B5EF4-FFF2-40B4-BE49-F238E27FC236}">
                <a16:creationId xmlns:a16="http://schemas.microsoft.com/office/drawing/2014/main" id="{E62EBBB9-AED4-3EAB-CB51-3AAA276C2F35}"/>
              </a:ext>
            </a:extLst>
          </p:cNvPr>
          <p:cNvSpPr/>
          <p:nvPr/>
        </p:nvSpPr>
        <p:spPr>
          <a:xfrm>
            <a:off x="10259785"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02A5AD1A-39D7-8A42-21AC-B10BA5F6EA7D}"/>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35F7889D-6144-6FA9-706B-862B2ECAAAAB}"/>
              </a:ext>
            </a:extLst>
          </p:cNvPr>
          <p:cNvSpPr/>
          <p:nvPr/>
        </p:nvSpPr>
        <p:spPr>
          <a:xfrm>
            <a:off x="11489871" y="149678"/>
            <a:ext cx="489856" cy="47897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CE02A9A8-875F-7A7D-2A37-BB01273FE7EC}"/>
              </a:ext>
            </a:extLst>
          </p:cNvPr>
          <p:cNvSpPr/>
          <p:nvPr/>
        </p:nvSpPr>
        <p:spPr>
          <a:xfrm>
            <a:off x="9671956"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33447EFC-362D-6835-DC3E-53E1C7E211C3}"/>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10287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tietokone, kannettava tietokone, teksti, muotoilu&#10;&#10;Kuvaus luotu automaattisesti">
            <a:extLst>
              <a:ext uri="{FF2B5EF4-FFF2-40B4-BE49-F238E27FC236}">
                <a16:creationId xmlns:a16="http://schemas.microsoft.com/office/drawing/2014/main" id="{3E07A938-4BD4-CC85-2F89-00FC897051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1196" y="2320233"/>
            <a:ext cx="5181600" cy="2914650"/>
          </a:xfrm>
        </p:spPr>
      </p:pic>
      <p:sp>
        <p:nvSpPr>
          <p:cNvPr id="4" name="Sisällön paikkamerkki 3">
            <a:extLst>
              <a:ext uri="{FF2B5EF4-FFF2-40B4-BE49-F238E27FC236}">
                <a16:creationId xmlns:a16="http://schemas.microsoft.com/office/drawing/2014/main" id="{C230B0AA-52C8-09EF-1E39-7919957CFA8C}"/>
              </a:ext>
            </a:extLst>
          </p:cNvPr>
          <p:cNvSpPr>
            <a:spLocks noGrp="1"/>
          </p:cNvSpPr>
          <p:nvPr>
            <p:ph sz="half" idx="2"/>
          </p:nvPr>
        </p:nvSpPr>
        <p:spPr/>
        <p:txBody>
          <a:bodyPr vert="horz" lIns="91440" tIns="45720" rIns="91440" bIns="45720" rtlCol="0" anchor="t">
            <a:normAutofit/>
          </a:bodyPr>
          <a:lstStyle/>
          <a:p>
            <a:pPr marL="0" indent="0">
              <a:buNone/>
            </a:pPr>
            <a:r>
              <a:rPr lang="fi-FI"/>
              <a:t>Piirretään käsin ja koneella</a:t>
            </a:r>
          </a:p>
          <a:p>
            <a:r>
              <a:rPr lang="fi-FI"/>
              <a:t>Kokeilkaa piirtämistä </a:t>
            </a:r>
            <a:r>
              <a:rPr lang="fi-FI" err="1"/>
              <a:t>Cromebookin</a:t>
            </a:r>
            <a:r>
              <a:rPr lang="fi-FI"/>
              <a:t> piirustusohjelmalla. </a:t>
            </a:r>
          </a:p>
          <a:p>
            <a:r>
              <a:rPr lang="fi-FI"/>
              <a:t>Voitte vaikka ensin piirtää paperilla jotain ja sitten piirtää saman asian piirustusohjelmalla</a:t>
            </a:r>
          </a:p>
          <a:p>
            <a:r>
              <a:rPr lang="fi-FI"/>
              <a:t>Jutelkaa siitä miten nämä kaksi tapaa eroavat toisistaan</a:t>
            </a:r>
          </a:p>
        </p:txBody>
      </p:sp>
      <p:sp>
        <p:nvSpPr>
          <p:cNvPr id="3" name="Ellipsi 2">
            <a:extLst>
              <a:ext uri="{FF2B5EF4-FFF2-40B4-BE49-F238E27FC236}">
                <a16:creationId xmlns:a16="http://schemas.microsoft.com/office/drawing/2014/main" id="{49408E0F-B830-D361-5CF4-87717C8E84AF}"/>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A836DC84-3D7D-9BC4-6CD6-741F50CBF479}"/>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3A48A554-3035-5F0E-1375-0D3EFFDB0B30}"/>
              </a:ext>
            </a:extLst>
          </p:cNvPr>
          <p:cNvSpPr/>
          <p:nvPr/>
        </p:nvSpPr>
        <p:spPr>
          <a:xfrm>
            <a:off x="11468099"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5C454B9F-9038-9804-B6A4-B4AE3FD98A71}"/>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3475692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2B5C8D17-CC0B-6C59-C6E0-2EFE1D7A6B23}"/>
              </a:ext>
            </a:extLst>
          </p:cNvPr>
          <p:cNvSpPr>
            <a:spLocks noGrp="1"/>
          </p:cNvSpPr>
          <p:nvPr>
            <p:ph sz="half" idx="2"/>
          </p:nvPr>
        </p:nvSpPr>
        <p:spPr/>
        <p:txBody>
          <a:bodyPr vert="horz" lIns="91440" tIns="45720" rIns="91440" bIns="45720" rtlCol="0" anchor="t">
            <a:normAutofit/>
          </a:bodyPr>
          <a:lstStyle/>
          <a:p>
            <a:pPr marL="0" indent="0">
              <a:buNone/>
            </a:pPr>
            <a:r>
              <a:rPr lang="fi-FI" dirty="0"/>
              <a:t>Etähetki toisen ryhmän kanssa</a:t>
            </a:r>
          </a:p>
          <a:p>
            <a:r>
              <a:rPr lang="fi-FI" dirty="0"/>
              <a:t>Ottakaa yhteyttä toiseen ryhmään. Voitte esim. pitää lorupussi-hetken yhdessä videopuhelun tai </a:t>
            </a:r>
            <a:r>
              <a:rPr lang="fi-FI" dirty="0" err="1"/>
              <a:t>Teamsin</a:t>
            </a:r>
            <a:r>
              <a:rPr lang="fi-FI" dirty="0"/>
              <a:t>-välityksellä</a:t>
            </a:r>
          </a:p>
        </p:txBody>
      </p:sp>
      <p:pic>
        <p:nvPicPr>
          <p:cNvPr id="9" name="Sisällön paikkamerkki 8" descr="Kuva, joka sisältää kohteen kuvitus, piirros, clipart, animaatio&#10;&#10;Kuvaus luotu automaattisesti">
            <a:extLst>
              <a:ext uri="{FF2B5EF4-FFF2-40B4-BE49-F238E27FC236}">
                <a16:creationId xmlns:a16="http://schemas.microsoft.com/office/drawing/2014/main" id="{63E599AF-96C1-4E0F-D55C-AD77F8C20AF4}"/>
              </a:ext>
            </a:extLst>
          </p:cNvPr>
          <p:cNvPicPr>
            <a:picLocks noGrp="1" noChangeAspect="1"/>
          </p:cNvPicPr>
          <p:nvPr>
            <p:ph sz="half" idx="1"/>
          </p:nvPr>
        </p:nvPicPr>
        <p:blipFill>
          <a:blip r:embed="rId2"/>
          <a:stretch>
            <a:fillRect/>
          </a:stretch>
        </p:blipFill>
        <p:spPr>
          <a:xfrm>
            <a:off x="134929" y="93323"/>
            <a:ext cx="4628712" cy="6531428"/>
          </a:xfrm>
        </p:spPr>
      </p:pic>
      <p:sp>
        <p:nvSpPr>
          <p:cNvPr id="11" name="Ellipsi 10">
            <a:extLst>
              <a:ext uri="{FF2B5EF4-FFF2-40B4-BE49-F238E27FC236}">
                <a16:creationId xmlns:a16="http://schemas.microsoft.com/office/drawing/2014/main" id="{BF8761EC-94D5-602F-5350-2AE63849DFAB}"/>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B19F0C06-11E1-22B0-700F-60468F6E2BF6}"/>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614173D3-EC1C-75A4-C874-C6E423CFF6A5}"/>
              </a:ext>
            </a:extLst>
          </p:cNvPr>
          <p:cNvSpPr/>
          <p:nvPr/>
        </p:nvSpPr>
        <p:spPr>
          <a:xfrm>
            <a:off x="11533413" y="149677"/>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BC00001C-3DDD-C7F9-E0D3-231CE7CCB4DB}"/>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1678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Lapsitaide, piirros, clipart, kuvitus&#10;&#10;Kuvaus luotu automaattisesti">
            <a:extLst>
              <a:ext uri="{FF2B5EF4-FFF2-40B4-BE49-F238E27FC236}">
                <a16:creationId xmlns:a16="http://schemas.microsoft.com/office/drawing/2014/main" id="{AA448A35-E3FA-7246-AD9C-A2C8D0B0B4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85751"/>
            <a:ext cx="5181600" cy="2914650"/>
          </a:xfrm>
        </p:spPr>
      </p:pic>
      <p:sp>
        <p:nvSpPr>
          <p:cNvPr id="4" name="Sisällön paikkamerkki 3">
            <a:extLst>
              <a:ext uri="{FF2B5EF4-FFF2-40B4-BE49-F238E27FC236}">
                <a16:creationId xmlns:a16="http://schemas.microsoft.com/office/drawing/2014/main" id="{23DBEEC2-6349-5AF4-C419-E1E1246D3478}"/>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i-FI" dirty="0"/>
              <a:t>Kolme pientä porsasta</a:t>
            </a:r>
          </a:p>
          <a:p>
            <a:r>
              <a:rPr lang="fi-FI" dirty="0"/>
              <a:t>Lukekaa yhdessä kolme pientä porsasta- satu</a:t>
            </a:r>
          </a:p>
          <a:p>
            <a:r>
              <a:rPr lang="fi-FI"/>
              <a:t>Askarrelkaa yhdessä pöytäteatteri, </a:t>
            </a:r>
            <a:r>
              <a:rPr lang="fi-FI" dirty="0"/>
              <a:t>jonka avulla jokainen lapsi saa esittää tarinan haluamallaan tavalla. </a:t>
            </a:r>
          </a:p>
          <a:p>
            <a:r>
              <a:rPr lang="fi-FI" dirty="0"/>
              <a:t>Esitykset voi kuvata ja lähettää lapsen </a:t>
            </a:r>
            <a:r>
              <a:rPr lang="fi-FI"/>
              <a:t>omalle huoltajalle katsottavaksi</a:t>
            </a:r>
          </a:p>
          <a:p>
            <a:r>
              <a:rPr lang="fi-FI" dirty="0"/>
              <a:t>Voitte myös tutustua satuun Papunetin sivuilla ja verrata tarinaa teidän aiemmin lukemaanne kirjaan </a:t>
            </a:r>
            <a:endParaRPr lang="fi-FI" dirty="0">
              <a:ea typeface="+mn-lt"/>
              <a:cs typeface="+mn-lt"/>
            </a:endParaRPr>
          </a:p>
          <a:p>
            <a:pPr lvl="1">
              <a:buFont typeface="Courier New" panose="020B0604020202020204" pitchFamily="34" charset="0"/>
              <a:buChar char="o"/>
            </a:pPr>
            <a:r>
              <a:rPr lang="fi-FI" dirty="0">
                <a:ea typeface="+mn-lt"/>
                <a:cs typeface="+mn-lt"/>
                <a:hlinkClick r:id="rId3"/>
              </a:rPr>
              <a:t>Kolme pientä porsasta | Papunet</a:t>
            </a:r>
            <a:endParaRPr lang="fi-FI"/>
          </a:p>
        </p:txBody>
      </p:sp>
      <p:sp>
        <p:nvSpPr>
          <p:cNvPr id="3" name="Ellipsi 2">
            <a:extLst>
              <a:ext uri="{FF2B5EF4-FFF2-40B4-BE49-F238E27FC236}">
                <a16:creationId xmlns:a16="http://schemas.microsoft.com/office/drawing/2014/main" id="{88B35CDE-011F-697D-5059-76FA1D73982B}"/>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25956147-6D97-8252-E83C-BFFDEB850E33}"/>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5A4D3496-7632-1128-E072-4C34492163FA}"/>
              </a:ext>
            </a:extLst>
          </p:cNvPr>
          <p:cNvSpPr/>
          <p:nvPr/>
        </p:nvSpPr>
        <p:spPr>
          <a:xfrm>
            <a:off x="11533414"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3BCA62D3-C332-D264-5F57-D151BB5A8DAC}"/>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399106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animaatio, Ihmisen kasvot, kuvitus&#10;&#10;Kuvaus luotu automaattisesti">
            <a:extLst>
              <a:ext uri="{FF2B5EF4-FFF2-40B4-BE49-F238E27FC236}">
                <a16:creationId xmlns:a16="http://schemas.microsoft.com/office/drawing/2014/main" id="{3C809604-1BA1-D8AB-69EC-F627876502ED}"/>
              </a:ext>
            </a:extLst>
          </p:cNvPr>
          <p:cNvPicPr>
            <a:picLocks noGrp="1" noChangeAspect="1"/>
          </p:cNvPicPr>
          <p:nvPr>
            <p:ph sz="half" idx="1"/>
          </p:nvPr>
        </p:nvPicPr>
        <p:blipFill>
          <a:blip r:embed="rId2"/>
          <a:stretch>
            <a:fillRect/>
          </a:stretch>
        </p:blipFill>
        <p:spPr>
          <a:xfrm>
            <a:off x="984016" y="506979"/>
            <a:ext cx="4378341" cy="6215742"/>
          </a:xfrm>
        </p:spPr>
      </p:pic>
      <p:sp>
        <p:nvSpPr>
          <p:cNvPr id="4" name="Sisällön paikkamerkki 3">
            <a:extLst>
              <a:ext uri="{FF2B5EF4-FFF2-40B4-BE49-F238E27FC236}">
                <a16:creationId xmlns:a16="http://schemas.microsoft.com/office/drawing/2014/main" id="{281E0B1F-21A9-0D54-0BC4-7EB79E240587}"/>
              </a:ext>
            </a:extLst>
          </p:cNvPr>
          <p:cNvSpPr>
            <a:spLocks noGrp="1"/>
          </p:cNvSpPr>
          <p:nvPr>
            <p:ph sz="half" idx="2"/>
          </p:nvPr>
        </p:nvSpPr>
        <p:spPr/>
        <p:txBody>
          <a:bodyPr vert="horz" lIns="91440" tIns="45720" rIns="91440" bIns="45720" rtlCol="0" anchor="t">
            <a:normAutofit/>
          </a:bodyPr>
          <a:lstStyle/>
          <a:p>
            <a:pPr marL="0" indent="0">
              <a:buNone/>
            </a:pPr>
            <a:r>
              <a:rPr lang="fi-FI" dirty="0"/>
              <a:t>Valokuvasuunnistusta</a:t>
            </a:r>
          </a:p>
          <a:p>
            <a:r>
              <a:rPr lang="fi-FI" dirty="0"/>
              <a:t>Valokuvasuunnistuksen voi toteuttaa omalla pihalla. Välillä viimeiseltä rastilta voi löytyä vaikka herkkukätkö</a:t>
            </a:r>
          </a:p>
          <a:p>
            <a:r>
              <a:rPr lang="fi-FI" dirty="0"/>
              <a:t>Voitte myös piilottaa esineitä tai kuvia pihalle ja ottaa paikoista kuvat. Lasten tehtävänä on löytää esineet kuvien perusteella. </a:t>
            </a:r>
          </a:p>
        </p:txBody>
      </p:sp>
      <p:sp>
        <p:nvSpPr>
          <p:cNvPr id="7" name="Ellipsi 6">
            <a:extLst>
              <a:ext uri="{FF2B5EF4-FFF2-40B4-BE49-F238E27FC236}">
                <a16:creationId xmlns:a16="http://schemas.microsoft.com/office/drawing/2014/main" id="{F9E684C5-5B88-CE6B-6AF1-6FC43562BDE9}"/>
              </a:ext>
            </a:extLst>
          </p:cNvPr>
          <p:cNvSpPr/>
          <p:nvPr/>
        </p:nvSpPr>
        <p:spPr>
          <a:xfrm>
            <a:off x="10259785"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4A891846-069D-52CC-6623-4EAEE63A4E2E}"/>
              </a:ext>
            </a:extLst>
          </p:cNvPr>
          <p:cNvSpPr/>
          <p:nvPr/>
        </p:nvSpPr>
        <p:spPr>
          <a:xfrm>
            <a:off x="10869385" y="149678"/>
            <a:ext cx="489856" cy="47897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D0339196-F4D4-3F8E-9A29-11BC384228A9}"/>
              </a:ext>
            </a:extLst>
          </p:cNvPr>
          <p:cNvSpPr/>
          <p:nvPr/>
        </p:nvSpPr>
        <p:spPr>
          <a:xfrm>
            <a:off x="11489871" y="149678"/>
            <a:ext cx="489856" cy="47897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DA68FD90-D6D2-39B0-E025-598F22728A65}"/>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23288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kuvitus&#10;&#10;Kuvaus luotu automaattisesti">
            <a:extLst>
              <a:ext uri="{FF2B5EF4-FFF2-40B4-BE49-F238E27FC236}">
                <a16:creationId xmlns:a16="http://schemas.microsoft.com/office/drawing/2014/main" id="{F0B663FD-6C4C-B897-EDD9-9909DFE6D7C2}"/>
              </a:ext>
            </a:extLst>
          </p:cNvPr>
          <p:cNvPicPr>
            <a:picLocks noGrp="1" noChangeAspect="1"/>
          </p:cNvPicPr>
          <p:nvPr>
            <p:ph sz="half" idx="1"/>
          </p:nvPr>
        </p:nvPicPr>
        <p:blipFill>
          <a:blip r:embed="rId2"/>
          <a:stretch>
            <a:fillRect/>
          </a:stretch>
        </p:blipFill>
        <p:spPr>
          <a:xfrm>
            <a:off x="258536" y="1824151"/>
            <a:ext cx="6096000" cy="3429000"/>
          </a:xfrm>
        </p:spPr>
      </p:pic>
      <p:sp>
        <p:nvSpPr>
          <p:cNvPr id="4" name="Sisällön paikkamerkki 3">
            <a:extLst>
              <a:ext uri="{FF2B5EF4-FFF2-40B4-BE49-F238E27FC236}">
                <a16:creationId xmlns:a16="http://schemas.microsoft.com/office/drawing/2014/main" id="{394B5D9F-A948-B448-B5EC-EF6A5E795A25}"/>
              </a:ext>
            </a:extLst>
          </p:cNvPr>
          <p:cNvSpPr>
            <a:spLocks noGrp="1"/>
          </p:cNvSpPr>
          <p:nvPr>
            <p:ph sz="half" idx="2"/>
          </p:nvPr>
        </p:nvSpPr>
        <p:spPr/>
        <p:txBody>
          <a:bodyPr vert="horz" lIns="91440" tIns="45720" rIns="91440" bIns="45720" rtlCol="0" anchor="t">
            <a:normAutofit/>
          </a:bodyPr>
          <a:lstStyle/>
          <a:p>
            <a:pPr marL="0" indent="0">
              <a:buNone/>
            </a:pPr>
            <a:r>
              <a:rPr lang="fi-FI" dirty="0"/>
              <a:t>Ohjelmointia piharuudukossa</a:t>
            </a:r>
          </a:p>
          <a:p>
            <a:pPr marL="457200" indent="-457200"/>
            <a:r>
              <a:rPr lang="fi-FI" dirty="0"/>
              <a:t>Piirtäkää ruudukko vaikka hiekkaan pihalle</a:t>
            </a:r>
          </a:p>
          <a:p>
            <a:pPr marL="457200" indent="-457200"/>
            <a:r>
              <a:rPr lang="fi-FI" dirty="0"/>
              <a:t>Leikkikää väriä ruudukossa</a:t>
            </a:r>
          </a:p>
          <a:p>
            <a:pPr marL="457200" indent="-457200"/>
            <a:r>
              <a:rPr lang="fi-FI" dirty="0"/>
              <a:t>Isommille lisähaasteena voi olla oikealle/vasemmalle tai sivulle siirtyminen esim. "Kenellä on vihreää saa tulla neljä ruutua eteenpäin ja kaksi sivulle" jne. </a:t>
            </a:r>
          </a:p>
        </p:txBody>
      </p:sp>
      <p:sp>
        <p:nvSpPr>
          <p:cNvPr id="5" name="Ellipsi 4">
            <a:extLst>
              <a:ext uri="{FF2B5EF4-FFF2-40B4-BE49-F238E27FC236}">
                <a16:creationId xmlns:a16="http://schemas.microsoft.com/office/drawing/2014/main" id="{63841194-7228-C111-27A4-1716EB1A10D8}"/>
              </a:ext>
            </a:extLst>
          </p:cNvPr>
          <p:cNvSpPr/>
          <p:nvPr/>
        </p:nvSpPr>
        <p:spPr>
          <a:xfrm>
            <a:off x="11217728" y="291192"/>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5ABAFB5A-1EC4-3AD4-AFD5-61CC85BD79A9}"/>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3280126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henkilö, Ihmisen kasvot, poika, tyttö&#10;&#10;Kuvaus luotu automaattisesti">
            <a:extLst>
              <a:ext uri="{FF2B5EF4-FFF2-40B4-BE49-F238E27FC236}">
                <a16:creationId xmlns:a16="http://schemas.microsoft.com/office/drawing/2014/main" id="{17348C0E-091E-1243-C38D-96B43A618695}"/>
              </a:ext>
            </a:extLst>
          </p:cNvPr>
          <p:cNvPicPr>
            <a:picLocks noGrp="1" noChangeAspect="1"/>
          </p:cNvPicPr>
          <p:nvPr>
            <p:ph sz="half" idx="1"/>
          </p:nvPr>
        </p:nvPicPr>
        <p:blipFill>
          <a:blip r:embed="rId2"/>
          <a:stretch>
            <a:fillRect/>
          </a:stretch>
        </p:blipFill>
        <p:spPr>
          <a:xfrm>
            <a:off x="92364" y="2032793"/>
            <a:ext cx="6003637" cy="3336637"/>
          </a:xfrm>
        </p:spPr>
      </p:pic>
      <p:sp>
        <p:nvSpPr>
          <p:cNvPr id="4" name="Sisällön paikkamerkki 3">
            <a:extLst>
              <a:ext uri="{FF2B5EF4-FFF2-40B4-BE49-F238E27FC236}">
                <a16:creationId xmlns:a16="http://schemas.microsoft.com/office/drawing/2014/main" id="{3E9E99F3-F6F9-09FF-E7AF-CC819BCF0E31}"/>
              </a:ext>
            </a:extLst>
          </p:cNvPr>
          <p:cNvSpPr>
            <a:spLocks noGrp="1"/>
          </p:cNvSpPr>
          <p:nvPr>
            <p:ph sz="half" idx="2"/>
          </p:nvPr>
        </p:nvSpPr>
        <p:spPr/>
        <p:txBody>
          <a:bodyPr vert="horz" lIns="91440" tIns="45720" rIns="91440" bIns="45720" rtlCol="0" anchor="t">
            <a:normAutofit fontScale="92500"/>
          </a:bodyPr>
          <a:lstStyle/>
          <a:p>
            <a:pPr marL="0" indent="0">
              <a:buNone/>
            </a:pPr>
            <a:r>
              <a:rPr lang="fi-FI"/>
              <a:t>Perhepäivähoidon ulkopedagogiikan materiaalipankki</a:t>
            </a:r>
          </a:p>
          <a:p>
            <a:r>
              <a:rPr lang="fi-FI"/>
              <a:t>Tutustukaa Turussa tehtyyn perhepäivähoitajien ulkopedagogiikan materiaalipankkiin, joka</a:t>
            </a:r>
            <a:r>
              <a:rPr lang="fi-FI">
                <a:solidFill>
                  <a:srgbClr val="000000"/>
                </a:solidFill>
                <a:latin typeface="Aptos"/>
                <a:ea typeface="Segoe UI Historic"/>
                <a:cs typeface="Segoe UI Historic"/>
              </a:rPr>
              <a:t> sisältää mm. Etsimiseen, tutkimiseen ja ratkaisemiseen liittyviä tehtäviä. </a:t>
            </a:r>
            <a:r>
              <a:rPr lang="fi-FI" sz="1100">
                <a:solidFill>
                  <a:srgbClr val="050505"/>
                </a:solidFill>
                <a:latin typeface="Segoe UI Historic"/>
                <a:ea typeface="Segoe UI Historic"/>
                <a:cs typeface="Segoe UI Historic"/>
              </a:rPr>
              <a:t>  </a:t>
            </a:r>
            <a:r>
              <a:rPr lang="fi-FI"/>
              <a:t> </a:t>
            </a:r>
          </a:p>
          <a:p>
            <a:r>
              <a:rPr lang="fi-FI">
                <a:ea typeface="+mn-lt"/>
                <a:cs typeface="+mn-lt"/>
                <a:hlinkClick r:id="rId3"/>
              </a:rPr>
              <a:t>https://blog.edu.turku.fi/ulkopeda/</a:t>
            </a:r>
            <a:endParaRPr lang="fi-FI">
              <a:ea typeface="+mn-lt"/>
              <a:cs typeface="+mn-lt"/>
            </a:endParaRPr>
          </a:p>
          <a:p>
            <a:endParaRPr lang="fi-FI"/>
          </a:p>
        </p:txBody>
      </p:sp>
      <p:sp>
        <p:nvSpPr>
          <p:cNvPr id="3" name="Alatunnisteen paikkamerkki 2">
            <a:extLst>
              <a:ext uri="{FF2B5EF4-FFF2-40B4-BE49-F238E27FC236}">
                <a16:creationId xmlns:a16="http://schemas.microsoft.com/office/drawing/2014/main" id="{A65319DA-FAC0-C018-3AA2-FA4372926F2D}"/>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55613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piirros, pallo, animaatio, jalkapallo&#10;&#10;Kuvaus luotu automaattisesti">
            <a:extLst>
              <a:ext uri="{FF2B5EF4-FFF2-40B4-BE49-F238E27FC236}">
                <a16:creationId xmlns:a16="http://schemas.microsoft.com/office/drawing/2014/main" id="{47D0BDC9-6134-560E-302A-2C7E09E2FA6E}"/>
              </a:ext>
            </a:extLst>
          </p:cNvPr>
          <p:cNvPicPr>
            <a:picLocks noGrp="1" noChangeAspect="1"/>
          </p:cNvPicPr>
          <p:nvPr>
            <p:ph sz="half" idx="1"/>
          </p:nvPr>
        </p:nvPicPr>
        <p:blipFill>
          <a:blip r:embed="rId2"/>
          <a:stretch>
            <a:fillRect/>
          </a:stretch>
        </p:blipFill>
        <p:spPr>
          <a:xfrm>
            <a:off x="81643" y="1824151"/>
            <a:ext cx="6096000" cy="3429000"/>
          </a:xfrm>
        </p:spPr>
      </p:pic>
      <p:sp>
        <p:nvSpPr>
          <p:cNvPr id="4" name="Sisällön paikkamerkki 3">
            <a:extLst>
              <a:ext uri="{FF2B5EF4-FFF2-40B4-BE49-F238E27FC236}">
                <a16:creationId xmlns:a16="http://schemas.microsoft.com/office/drawing/2014/main" id="{8950769B-3EDA-58C1-1FF9-248C3E5766CA}"/>
              </a:ext>
            </a:extLst>
          </p:cNvPr>
          <p:cNvSpPr>
            <a:spLocks noGrp="1"/>
          </p:cNvSpPr>
          <p:nvPr>
            <p:ph sz="half" idx="2"/>
          </p:nvPr>
        </p:nvSpPr>
        <p:spPr/>
        <p:txBody>
          <a:bodyPr vert="horz" lIns="91440" tIns="45720" rIns="91440" bIns="45720" rtlCol="0" anchor="t">
            <a:normAutofit/>
          </a:bodyPr>
          <a:lstStyle/>
          <a:p>
            <a:pPr marL="0" indent="0">
              <a:buNone/>
            </a:pPr>
            <a:r>
              <a:rPr lang="fi-FI"/>
              <a:t>Ohjelmointi pihalla</a:t>
            </a:r>
          </a:p>
          <a:p>
            <a:r>
              <a:rPr lang="fi-FI"/>
              <a:t>Menkää frisbeegolf tms. kentälle. Keksikää erilaisia leikkejä. Esim. lapset saavat heittää kiekon maaliin vain kun sanotaan "hep" ja hakea sen vasta kun sanotaan "saa hakea".   </a:t>
            </a:r>
          </a:p>
        </p:txBody>
      </p:sp>
      <p:sp>
        <p:nvSpPr>
          <p:cNvPr id="5" name="Ellipsi 4">
            <a:extLst>
              <a:ext uri="{FF2B5EF4-FFF2-40B4-BE49-F238E27FC236}">
                <a16:creationId xmlns:a16="http://schemas.microsoft.com/office/drawing/2014/main" id="{2F160D43-8B0A-CFAD-5A83-E5A497547A98}"/>
              </a:ext>
            </a:extLst>
          </p:cNvPr>
          <p:cNvSpPr/>
          <p:nvPr/>
        </p:nvSpPr>
        <p:spPr>
          <a:xfrm>
            <a:off x="11468100"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89A46BA3-BCC1-05B1-2E2B-8C72BE2A7EBD}"/>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7090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clipart, Lapsitaide, animaatio, kuvitus&#10;&#10;Kuvaus luotu automaattisesti">
            <a:extLst>
              <a:ext uri="{FF2B5EF4-FFF2-40B4-BE49-F238E27FC236}">
                <a16:creationId xmlns:a16="http://schemas.microsoft.com/office/drawing/2014/main" id="{7F6BFB4A-1E4C-DCBE-CE7E-9A660A0FFCA5}"/>
              </a:ext>
            </a:extLst>
          </p:cNvPr>
          <p:cNvPicPr>
            <a:picLocks noGrp="1" noChangeAspect="1"/>
          </p:cNvPicPr>
          <p:nvPr>
            <p:ph sz="half" idx="1"/>
          </p:nvPr>
        </p:nvPicPr>
        <p:blipFill>
          <a:blip r:embed="rId2"/>
          <a:stretch>
            <a:fillRect/>
          </a:stretch>
        </p:blipFill>
        <p:spPr>
          <a:xfrm>
            <a:off x="138888" y="4258"/>
            <a:ext cx="4825315" cy="6851072"/>
          </a:xfrm>
        </p:spPr>
      </p:pic>
      <p:sp>
        <p:nvSpPr>
          <p:cNvPr id="4" name="Sisällön paikkamerkki 3">
            <a:extLst>
              <a:ext uri="{FF2B5EF4-FFF2-40B4-BE49-F238E27FC236}">
                <a16:creationId xmlns:a16="http://schemas.microsoft.com/office/drawing/2014/main" id="{CDB0DD1C-631A-64BC-2C57-B5E125694841}"/>
              </a:ext>
            </a:extLst>
          </p:cNvPr>
          <p:cNvSpPr>
            <a:spLocks noGrp="1"/>
          </p:cNvSpPr>
          <p:nvPr>
            <p:ph sz="half" idx="2"/>
          </p:nvPr>
        </p:nvSpPr>
        <p:spPr/>
        <p:txBody>
          <a:bodyPr vert="horz" lIns="91440" tIns="45720" rIns="91440" bIns="45720" rtlCol="0" anchor="t">
            <a:normAutofit fontScale="85000" lnSpcReduction="10000"/>
          </a:bodyPr>
          <a:lstStyle/>
          <a:p>
            <a:pPr marL="0" indent="0">
              <a:buNone/>
            </a:pPr>
            <a:r>
              <a:rPr lang="fi-FI" dirty="0"/>
              <a:t>Lajittelua</a:t>
            </a:r>
          </a:p>
          <a:p>
            <a:r>
              <a:rPr lang="fi-FI" dirty="0"/>
              <a:t>Lajitelkaa palikoita värin mukaan. Isompia lapsia voi pyytää huomioimaan myös palikan koon.</a:t>
            </a:r>
          </a:p>
          <a:p>
            <a:r>
              <a:rPr lang="fi-FI" dirty="0"/>
              <a:t>Lajitelkaa tavaroita erilaisiin ryhmiin esim. Autot, ponit, palikat tai isot ja pienet, pehmeät ja kovat jne. </a:t>
            </a:r>
          </a:p>
          <a:p>
            <a:r>
              <a:rPr lang="fi-FI" dirty="0"/>
              <a:t>Lajitelkaa metsän aarteita esim. Kepit, kivet, kävyt, lehdet. Isommille haasteena voi olla kertoa havaitsemistaan eroavaisuuksista </a:t>
            </a:r>
          </a:p>
        </p:txBody>
      </p:sp>
      <p:sp>
        <p:nvSpPr>
          <p:cNvPr id="5" name="Ellipsi 4">
            <a:extLst>
              <a:ext uri="{FF2B5EF4-FFF2-40B4-BE49-F238E27FC236}">
                <a16:creationId xmlns:a16="http://schemas.microsoft.com/office/drawing/2014/main" id="{02B56539-5D2D-F5C6-E61C-3DBFA5117811}"/>
              </a:ext>
            </a:extLst>
          </p:cNvPr>
          <p:cNvSpPr/>
          <p:nvPr/>
        </p:nvSpPr>
        <p:spPr>
          <a:xfrm>
            <a:off x="11468100"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5690577C-CA53-81D5-A295-850CE565C41A}"/>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226990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poika, vaate, henkilö, jalkineet&#10;&#10;Kuvaus luotu automaattisesti">
            <a:extLst>
              <a:ext uri="{FF2B5EF4-FFF2-40B4-BE49-F238E27FC236}">
                <a16:creationId xmlns:a16="http://schemas.microsoft.com/office/drawing/2014/main" id="{92588C10-1B3D-3B1D-DA77-ADE9B5F1F473}"/>
              </a:ext>
            </a:extLst>
          </p:cNvPr>
          <p:cNvPicPr>
            <a:picLocks noGrp="1" noChangeAspect="1"/>
          </p:cNvPicPr>
          <p:nvPr>
            <p:ph sz="half" idx="1"/>
          </p:nvPr>
        </p:nvPicPr>
        <p:blipFill>
          <a:blip r:embed="rId2"/>
          <a:stretch>
            <a:fillRect/>
          </a:stretch>
        </p:blipFill>
        <p:spPr>
          <a:xfrm>
            <a:off x="0" y="2014651"/>
            <a:ext cx="6096000" cy="3429000"/>
          </a:xfrm>
        </p:spPr>
      </p:pic>
      <p:sp>
        <p:nvSpPr>
          <p:cNvPr id="4" name="Sisällön paikkamerkki 3">
            <a:extLst>
              <a:ext uri="{FF2B5EF4-FFF2-40B4-BE49-F238E27FC236}">
                <a16:creationId xmlns:a16="http://schemas.microsoft.com/office/drawing/2014/main" id="{16B6BEA5-D064-1879-0AB0-D863F653E447}"/>
              </a:ext>
            </a:extLst>
          </p:cNvPr>
          <p:cNvSpPr>
            <a:spLocks noGrp="1"/>
          </p:cNvSpPr>
          <p:nvPr>
            <p:ph sz="half" idx="2"/>
          </p:nvPr>
        </p:nvSpPr>
        <p:spPr/>
        <p:txBody>
          <a:bodyPr vert="horz" lIns="91440" tIns="45720" rIns="91440" bIns="45720" rtlCol="0" anchor="t">
            <a:normAutofit/>
          </a:bodyPr>
          <a:lstStyle/>
          <a:p>
            <a:pPr marL="0" indent="0">
              <a:buNone/>
            </a:pPr>
            <a:r>
              <a:rPr lang="fi-FI"/>
              <a:t>Ruutuhyppelyä</a:t>
            </a:r>
          </a:p>
          <a:p>
            <a:r>
              <a:rPr lang="fi-FI"/>
              <a:t>Piirtäkää katuliiduilla ruutuhyppelyruudukko ja kirjoittakaa ruutuihin numerot 1-10 (tai lasten ikätason mukaan). Hyppäysvuorossa olevalle annetaan erilaisia ohjeita kuten hyppää numeroon 4 ja käänny takaisin jne. </a:t>
            </a:r>
          </a:p>
        </p:txBody>
      </p:sp>
      <p:sp>
        <p:nvSpPr>
          <p:cNvPr id="5" name="Ellipsi 4">
            <a:extLst>
              <a:ext uri="{FF2B5EF4-FFF2-40B4-BE49-F238E27FC236}">
                <a16:creationId xmlns:a16="http://schemas.microsoft.com/office/drawing/2014/main" id="{C2B00ED1-E6AD-F983-EE6F-D51BE44A63AB}"/>
              </a:ext>
            </a:extLst>
          </p:cNvPr>
          <p:cNvSpPr/>
          <p:nvPr/>
        </p:nvSpPr>
        <p:spPr>
          <a:xfrm>
            <a:off x="11468100" y="149678"/>
            <a:ext cx="489856" cy="47897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3A3258C9-61AA-104D-82B4-24DCA455BE2F}"/>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72923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animaatio, clipart, kuvitus, Animoidut lastenohjelmat&#10;&#10;Kuvaus luotu automaattisesti">
            <a:extLst>
              <a:ext uri="{FF2B5EF4-FFF2-40B4-BE49-F238E27FC236}">
                <a16:creationId xmlns:a16="http://schemas.microsoft.com/office/drawing/2014/main" id="{4B98C6F6-7E72-134C-C212-18ADD5E0B0FA}"/>
              </a:ext>
            </a:extLst>
          </p:cNvPr>
          <p:cNvPicPr>
            <a:picLocks noGrp="1" noChangeAspect="1"/>
          </p:cNvPicPr>
          <p:nvPr>
            <p:ph sz="half" idx="1"/>
          </p:nvPr>
        </p:nvPicPr>
        <p:blipFill>
          <a:blip r:embed="rId2"/>
          <a:stretch>
            <a:fillRect/>
          </a:stretch>
        </p:blipFill>
        <p:spPr>
          <a:xfrm>
            <a:off x="81642" y="2109902"/>
            <a:ext cx="6096000" cy="3429000"/>
          </a:xfrm>
        </p:spPr>
      </p:pic>
      <p:sp>
        <p:nvSpPr>
          <p:cNvPr id="4" name="Sisällön paikkamerkki 3">
            <a:extLst>
              <a:ext uri="{FF2B5EF4-FFF2-40B4-BE49-F238E27FC236}">
                <a16:creationId xmlns:a16="http://schemas.microsoft.com/office/drawing/2014/main" id="{A16D558E-B718-E38F-F749-B50708E479CB}"/>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fi-FI"/>
              <a:t>Tervetuloa linnut!</a:t>
            </a:r>
          </a:p>
          <a:p>
            <a:pPr marL="457200" indent="-457200"/>
            <a:r>
              <a:rPr lang="fi-FI"/>
              <a:t>Havainnoikaa mitä lintuja näette ulkona keväällä. </a:t>
            </a:r>
          </a:p>
          <a:p>
            <a:pPr marL="457200" indent="-457200"/>
            <a:r>
              <a:rPr lang="fi-FI"/>
              <a:t>Rakentakaa omat lintukiikarit ja lähtekää tutkimusretkelle</a:t>
            </a:r>
          </a:p>
          <a:p>
            <a:pPr marL="457200" indent="-457200"/>
            <a:r>
              <a:rPr lang="fi-FI"/>
              <a:t>Etsikää tietoa näkemistänne linnuista. </a:t>
            </a:r>
          </a:p>
          <a:p>
            <a:pPr marL="457200" indent="-457200"/>
            <a:r>
              <a:rPr lang="fi-FI"/>
              <a:t>Voitte hyödyntää esim. Valmiita lajikortteja, bingoa ja muuta materiaalia</a:t>
            </a:r>
            <a:endParaRPr lang="fi-FI">
              <a:ea typeface="+mn-lt"/>
              <a:cs typeface="+mn-lt"/>
            </a:endParaRPr>
          </a:p>
          <a:p>
            <a:pPr marL="914400" lvl="1" indent="-457200">
              <a:buFont typeface="Courier New" panose="020B0604020202020204" pitchFamily="34" charset="0"/>
              <a:buChar char="o"/>
            </a:pPr>
            <a:r>
              <a:rPr lang="fi-FI">
                <a:ea typeface="+mn-lt"/>
                <a:cs typeface="+mn-lt"/>
                <a:hlinkClick r:id="rId3"/>
              </a:rPr>
              <a:t>https://tiedostot.birdlife.fi/lintuviikko/Lajikortit_nimet_BirdLifeSuomi.pdf</a:t>
            </a:r>
            <a:endParaRPr lang="fi-FI">
              <a:ea typeface="+mn-lt"/>
              <a:cs typeface="+mn-lt"/>
            </a:endParaRPr>
          </a:p>
          <a:p>
            <a:pPr marL="914400" lvl="1" indent="-457200">
              <a:buFont typeface="Courier New" panose="020B0604020202020204" pitchFamily="34" charset="0"/>
              <a:buChar char="o"/>
            </a:pPr>
            <a:r>
              <a:rPr lang="fi-FI">
                <a:ea typeface="+mn-lt"/>
                <a:cs typeface="+mn-lt"/>
                <a:hlinkClick r:id="rId4"/>
              </a:rPr>
              <a:t>https://www.birdlife.fi/tapahtumat/lasten-lintuviikko/materaalit/</a:t>
            </a:r>
            <a:endParaRPr lang="fi-FI"/>
          </a:p>
          <a:p>
            <a:pPr marL="914400" lvl="1" indent="-457200">
              <a:buFont typeface="Courier New" panose="020B0604020202020204" pitchFamily="34" charset="0"/>
              <a:buChar char="o"/>
            </a:pPr>
            <a:endParaRPr lang="fi-FI"/>
          </a:p>
          <a:p>
            <a:pPr marL="914400" lvl="1" indent="-457200">
              <a:buFont typeface="Courier New" panose="020B0604020202020204" pitchFamily="34" charset="0"/>
              <a:buChar char="o"/>
            </a:pPr>
            <a:endParaRPr lang="fi-FI"/>
          </a:p>
        </p:txBody>
      </p:sp>
      <p:sp>
        <p:nvSpPr>
          <p:cNvPr id="5" name="Ellipsi 4">
            <a:extLst>
              <a:ext uri="{FF2B5EF4-FFF2-40B4-BE49-F238E27FC236}">
                <a16:creationId xmlns:a16="http://schemas.microsoft.com/office/drawing/2014/main" id="{945A9383-4CDB-D919-089A-4C85DF654D7A}"/>
              </a:ext>
            </a:extLst>
          </p:cNvPr>
          <p:cNvSpPr/>
          <p:nvPr/>
        </p:nvSpPr>
        <p:spPr>
          <a:xfrm>
            <a:off x="10629900" y="127907"/>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D0D039F1-1C4F-0006-1D8D-0ABBA722CF95}"/>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106283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1" descr="Kuva, joka sisältää kohteen clipart, animaatio, Lapsitaide, piirros&#10;&#10;Kuvaus luotu automaattisesti">
            <a:extLst>
              <a:ext uri="{FF2B5EF4-FFF2-40B4-BE49-F238E27FC236}">
                <a16:creationId xmlns:a16="http://schemas.microsoft.com/office/drawing/2014/main" id="{079A103B-8CF7-F6F9-0347-10D987557886}"/>
              </a:ext>
            </a:extLst>
          </p:cNvPr>
          <p:cNvPicPr>
            <a:picLocks noGrp="1" noChangeAspect="1"/>
          </p:cNvPicPr>
          <p:nvPr>
            <p:ph sz="half" idx="1"/>
          </p:nvPr>
        </p:nvPicPr>
        <p:blipFill>
          <a:blip r:embed="rId2"/>
          <a:stretch>
            <a:fillRect/>
          </a:stretch>
        </p:blipFill>
        <p:spPr>
          <a:xfrm>
            <a:off x="81643" y="1715294"/>
            <a:ext cx="6096000" cy="3429000"/>
          </a:xfrm>
        </p:spPr>
      </p:pic>
      <p:sp>
        <p:nvSpPr>
          <p:cNvPr id="4" name="Sisällön paikkamerkki 3">
            <a:extLst>
              <a:ext uri="{FF2B5EF4-FFF2-40B4-BE49-F238E27FC236}">
                <a16:creationId xmlns:a16="http://schemas.microsoft.com/office/drawing/2014/main" id="{C17B51FC-ACC9-3EFA-36C6-78EE0AAD944A}"/>
              </a:ext>
            </a:extLst>
          </p:cNvPr>
          <p:cNvSpPr>
            <a:spLocks noGrp="1"/>
          </p:cNvSpPr>
          <p:nvPr>
            <p:ph sz="half" idx="2"/>
          </p:nvPr>
        </p:nvSpPr>
        <p:spPr/>
        <p:txBody>
          <a:bodyPr vert="horz" lIns="91440" tIns="45720" rIns="91440" bIns="45720" rtlCol="0" anchor="t">
            <a:normAutofit/>
          </a:bodyPr>
          <a:lstStyle/>
          <a:p>
            <a:pPr marL="0" indent="0">
              <a:buNone/>
            </a:pPr>
            <a:r>
              <a:rPr lang="fi-FI"/>
              <a:t>Ötököiden elämää</a:t>
            </a:r>
          </a:p>
          <a:p>
            <a:r>
              <a:rPr lang="fi-FI"/>
              <a:t>Ottakaa pihalla kuvia erilaisista ötököistä. </a:t>
            </a:r>
          </a:p>
          <a:p>
            <a:r>
              <a:rPr lang="fi-FI"/>
              <a:t>Selvittäkää mikä ötökkä kuvassa on, jos se ei ole entuudestaan tuttu</a:t>
            </a:r>
          </a:p>
          <a:p>
            <a:r>
              <a:rPr lang="fi-FI"/>
              <a:t>Etsikää tietoa ötököistä ja viekää aihe esim. askarteluihin</a:t>
            </a:r>
          </a:p>
        </p:txBody>
      </p:sp>
      <p:sp>
        <p:nvSpPr>
          <p:cNvPr id="5" name="Ellipsi 4">
            <a:extLst>
              <a:ext uri="{FF2B5EF4-FFF2-40B4-BE49-F238E27FC236}">
                <a16:creationId xmlns:a16="http://schemas.microsoft.com/office/drawing/2014/main" id="{984CF42F-60F0-EFA1-B0D8-61C16F1550F9}"/>
              </a:ext>
            </a:extLst>
          </p:cNvPr>
          <p:cNvSpPr/>
          <p:nvPr/>
        </p:nvSpPr>
        <p:spPr>
          <a:xfrm>
            <a:off x="11468100" y="149678"/>
            <a:ext cx="489856" cy="47897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67313399-1661-858D-4085-58D109618D00}"/>
              </a:ext>
            </a:extLst>
          </p:cNvPr>
          <p:cNvSpPr>
            <a:spLocks noGrp="1"/>
          </p:cNvSpPr>
          <p:nvPr>
            <p:ph type="ftr" sz="quarter" idx="11"/>
          </p:nvPr>
        </p:nvSpPr>
        <p:spPr/>
        <p:txBody>
          <a:bodyPr/>
          <a:lstStyle/>
          <a:p>
            <a:r>
              <a:rPr lang="fi-FI"/>
              <a:t>Riihimäen varhaiskasvatus.This work is licensed under CC BY-NC-SA 4.0. CC-lisenssi ei koske linkitettyjä sisältöjä eikä viitattuja (lähde) sisältöjä. </a:t>
            </a:r>
          </a:p>
        </p:txBody>
      </p:sp>
    </p:spTree>
    <p:extLst>
      <p:ext uri="{BB962C8B-B14F-4D97-AF65-F5344CB8AC3E}">
        <p14:creationId xmlns:p14="http://schemas.microsoft.com/office/powerpoint/2010/main" val="9998247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2534</Words>
  <Application>Microsoft Office PowerPoint</Application>
  <PresentationFormat>Laajakuva</PresentationFormat>
  <Paragraphs>210</Paragraphs>
  <Slides>40</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40</vt:i4>
      </vt:variant>
    </vt:vector>
  </HeadingPairs>
  <TitlesOfParts>
    <vt:vector size="46" baseType="lpstr">
      <vt:lpstr>Aptos</vt:lpstr>
      <vt:lpstr>Aptos Display</vt:lpstr>
      <vt:lpstr>Arial</vt:lpstr>
      <vt:lpstr>Courier New</vt:lpstr>
      <vt:lpstr>Segoe UI Historic</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Riihimaen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Takala Silja</dc:creator>
  <cp:lastModifiedBy>Takala Silja</cp:lastModifiedBy>
  <cp:revision>290</cp:revision>
  <dcterms:created xsi:type="dcterms:W3CDTF">2024-05-14T10:06:49Z</dcterms:created>
  <dcterms:modified xsi:type="dcterms:W3CDTF">2024-06-04T05:32:56Z</dcterms:modified>
</cp:coreProperties>
</file>