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6" r:id="rId5"/>
    <p:sldId id="258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C3C2B-DE45-4E7B-9457-89F3FE3E851E}" v="1" dt="2024-05-27T13:12:22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inikoski Sonja" userId="98f98f47-0059-42e6-9fa8-32d28098c003" providerId="ADAL" clId="{E75C3C2B-DE45-4E7B-9457-89F3FE3E851E}"/>
    <pc:docChg chg="modSld">
      <pc:chgData name="Niinikoski Sonja" userId="98f98f47-0059-42e6-9fa8-32d28098c003" providerId="ADAL" clId="{E75C3C2B-DE45-4E7B-9457-89F3FE3E851E}" dt="2024-05-27T13:14:00.101" v="16" actId="20577"/>
      <pc:docMkLst>
        <pc:docMk/>
      </pc:docMkLst>
      <pc:sldChg chg="addSp modSp mod">
        <pc:chgData name="Niinikoski Sonja" userId="98f98f47-0059-42e6-9fa8-32d28098c003" providerId="ADAL" clId="{E75C3C2B-DE45-4E7B-9457-89F3FE3E851E}" dt="2024-05-27T13:13:25.662" v="15" actId="1076"/>
        <pc:sldMkLst>
          <pc:docMk/>
          <pc:sldMk cId="3839440295" sldId="256"/>
        </pc:sldMkLst>
        <pc:spChg chg="mod">
          <ac:chgData name="Niinikoski Sonja" userId="98f98f47-0059-42e6-9fa8-32d28098c003" providerId="ADAL" clId="{E75C3C2B-DE45-4E7B-9457-89F3FE3E851E}" dt="2024-05-27T13:13:10.483" v="14" actId="1076"/>
          <ac:spMkLst>
            <pc:docMk/>
            <pc:sldMk cId="3839440295" sldId="256"/>
            <ac:spMk id="2" creationId="{00000000-0000-0000-0000-000000000000}"/>
          </ac:spMkLst>
        </pc:spChg>
        <pc:spChg chg="mod">
          <ac:chgData name="Niinikoski Sonja" userId="98f98f47-0059-42e6-9fa8-32d28098c003" providerId="ADAL" clId="{E75C3C2B-DE45-4E7B-9457-89F3FE3E851E}" dt="2024-05-27T13:13:03.643" v="13" actId="1076"/>
          <ac:spMkLst>
            <pc:docMk/>
            <pc:sldMk cId="3839440295" sldId="256"/>
            <ac:spMk id="3" creationId="{00000000-0000-0000-0000-000000000000}"/>
          </ac:spMkLst>
        </pc:spChg>
        <pc:picChg chg="add mod">
          <ac:chgData name="Niinikoski Sonja" userId="98f98f47-0059-42e6-9fa8-32d28098c003" providerId="ADAL" clId="{E75C3C2B-DE45-4E7B-9457-89F3FE3E851E}" dt="2024-05-27T13:13:25.662" v="15" actId="1076"/>
          <ac:picMkLst>
            <pc:docMk/>
            <pc:sldMk cId="3839440295" sldId="256"/>
            <ac:picMk id="6" creationId="{1C8E254B-962B-86CC-3CA0-224648ED856C}"/>
          </ac:picMkLst>
        </pc:picChg>
      </pc:sldChg>
      <pc:sldChg chg="modSp mod">
        <pc:chgData name="Niinikoski Sonja" userId="98f98f47-0059-42e6-9fa8-32d28098c003" providerId="ADAL" clId="{E75C3C2B-DE45-4E7B-9457-89F3FE3E851E}" dt="2024-05-27T13:14:00.101" v="16" actId="20577"/>
        <pc:sldMkLst>
          <pc:docMk/>
          <pc:sldMk cId="3864211550" sldId="260"/>
        </pc:sldMkLst>
        <pc:spChg chg="mod">
          <ac:chgData name="Niinikoski Sonja" userId="98f98f47-0059-42e6-9fa8-32d28098c003" providerId="ADAL" clId="{E75C3C2B-DE45-4E7B-9457-89F3FE3E851E}" dt="2024-05-27T13:14:00.101" v="16" actId="20577"/>
          <ac:spMkLst>
            <pc:docMk/>
            <pc:sldMk cId="3864211550" sldId="260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8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0.60994</cdr:x>
      <cdr:y>0.23807</cdr:y>
    </cdr:from>
    <cdr:to>
      <cdr:x>0.88455</cdr:x>
      <cdr:y>0.93075</cdr:y>
    </cdr:to>
    <cdr:sp macro="" textlink="">
      <cdr:nvSpPr>
        <cdr:cNvPr id="2" name="Aurinko 1"/>
        <cdr:cNvSpPr/>
      </cdr:nvSpPr>
      <cdr:spPr>
        <a:xfrm xmlns:a="http://schemas.openxmlformats.org/drawingml/2006/main" rot="623270">
          <a:off x="6320883" y="815214"/>
          <a:ext cx="2845837" cy="2371894"/>
        </a:xfrm>
        <a:prstGeom xmlns:a="http://schemas.openxmlformats.org/drawingml/2006/main" prst="sun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i-FI" sz="1200" dirty="0">
              <a:solidFill>
                <a:schemeClr val="tx1"/>
              </a:solidFill>
            </a:rPr>
            <a:t>Ulkoa opettelu ja muistin kehittyminen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79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88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14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46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05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906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23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17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70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203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30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30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43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18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950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23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87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0A601A-5D27-4AB7-BF86-F475DBF30EF8}" type="datetimeFigureOut">
              <a:rPr lang="fi-FI" smtClean="0"/>
              <a:t>27.5.2024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CD4B1F-8F9C-4232-9D44-5B27E78052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5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fi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podcastit/1-3393537" TargetMode="External"/><Relationship Id="rId2" Type="http://schemas.openxmlformats.org/officeDocument/2006/relationships/hyperlink" Target="https://www.yostaja.fi/runorobott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keuruu.sharepoint.com/:w:/s/Keuruunkaupunginvarhaiskasvatus/Ed4TT4SZXChHiU7rVkaBEwwBZQ3wfNlEMBiu8xKdz3LWmw?e=qeuX4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51012" y="1766611"/>
            <a:ext cx="8689976" cy="2509213"/>
          </a:xfrm>
        </p:spPr>
        <p:txBody>
          <a:bodyPr>
            <a:normAutofit/>
          </a:bodyPr>
          <a:lstStyle/>
          <a:p>
            <a:r>
              <a:rPr lang="fi-FI" sz="5400" dirty="0"/>
              <a:t>RUNOILLEN JA RIIMITELLEN </a:t>
            </a:r>
            <a:br>
              <a:rPr lang="fi-FI" sz="5400" dirty="0"/>
            </a:br>
            <a:r>
              <a:rPr lang="fi-FI" sz="5400" dirty="0"/>
              <a:t>KOHTI KEVÄTTÄ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5557215"/>
            <a:ext cx="9144000" cy="1655762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Keuruun kaupunki, varhaiskasvatus</a:t>
            </a:r>
          </a:p>
          <a:p>
            <a:r>
              <a:rPr lang="fi-FI" dirty="0">
                <a:solidFill>
                  <a:schemeClr val="tx1"/>
                </a:solidFill>
              </a:rPr>
              <a:t>© Sonja </a:t>
            </a:r>
            <a:r>
              <a:rPr lang="fi-FI" dirty="0" err="1">
                <a:solidFill>
                  <a:schemeClr val="tx1"/>
                </a:solidFill>
              </a:rPr>
              <a:t>niinikoski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Aurinko 3"/>
          <p:cNvSpPr/>
          <p:nvPr/>
        </p:nvSpPr>
        <p:spPr>
          <a:xfrm rot="848995">
            <a:off x="8920066" y="-55983"/>
            <a:ext cx="3340358" cy="311642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Aurinko meiltä lumet sulattaa,</a:t>
            </a:r>
            <a:br>
              <a:rPr lang="fi-FI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fi-FI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pian vihertää jo jäinen maa.</a:t>
            </a:r>
            <a:br>
              <a:rPr lang="fi-FI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fi-FI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Aina suloista on kun saapuu kevät,</a:t>
            </a:r>
            <a:br>
              <a:rPr lang="fi-FI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fi-FI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ihmiset ilosta hymyilevät.</a:t>
            </a:r>
            <a:endParaRPr lang="fi-FI" sz="1000" b="1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Kuva 5" descr="Kuva, joka sisältää kohteen teksti, vihreä, Fontti, Grafiikka&#10;&#10;Kuvaus luotu automaattisesti">
            <a:extLst>
              <a:ext uri="{FF2B5EF4-FFF2-40B4-BE49-F238E27FC236}">
                <a16:creationId xmlns:a16="http://schemas.microsoft.com/office/drawing/2014/main" id="{1C8E254B-962B-86CC-3CA0-224648ED8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" y="65322"/>
            <a:ext cx="927790" cy="9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Miksi?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563431"/>
              </p:ext>
            </p:extLst>
          </p:nvPr>
        </p:nvGraphicFramePr>
        <p:xfrm>
          <a:off x="2466313" y="230212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urinko 6"/>
          <p:cNvSpPr/>
          <p:nvPr/>
        </p:nvSpPr>
        <p:spPr>
          <a:xfrm rot="20817304">
            <a:off x="928911" y="1187351"/>
            <a:ext cx="2864498" cy="231399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Runot kielen rikastuttajana</a:t>
            </a:r>
          </a:p>
        </p:txBody>
      </p:sp>
      <p:sp>
        <p:nvSpPr>
          <p:cNvPr id="8" name="Aurinko 7"/>
          <p:cNvSpPr/>
          <p:nvPr/>
        </p:nvSpPr>
        <p:spPr>
          <a:xfrm>
            <a:off x="3762554" y="1987693"/>
            <a:ext cx="2360645" cy="203407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Runojen rytmikkyys</a:t>
            </a:r>
          </a:p>
        </p:txBody>
      </p:sp>
      <p:sp>
        <p:nvSpPr>
          <p:cNvPr id="9" name="Aurinko 8"/>
          <p:cNvSpPr/>
          <p:nvPr/>
        </p:nvSpPr>
        <p:spPr>
          <a:xfrm>
            <a:off x="5575649" y="4811431"/>
            <a:ext cx="2528595" cy="1987421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Jää helposti varjoon</a:t>
            </a:r>
          </a:p>
        </p:txBody>
      </p:sp>
      <p:sp>
        <p:nvSpPr>
          <p:cNvPr id="10" name="Aurinko 9"/>
          <p:cNvSpPr/>
          <p:nvPr/>
        </p:nvSpPr>
        <p:spPr>
          <a:xfrm>
            <a:off x="1205799" y="4811432"/>
            <a:ext cx="2211099" cy="198742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Laaja-alaisuus</a:t>
            </a:r>
          </a:p>
        </p:txBody>
      </p:sp>
      <p:sp>
        <p:nvSpPr>
          <p:cNvPr id="11" name="Aurinko 10"/>
          <p:cNvSpPr/>
          <p:nvPr/>
        </p:nvSpPr>
        <p:spPr>
          <a:xfrm>
            <a:off x="7969470" y="3794767"/>
            <a:ext cx="2173265" cy="2043404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Kivoja ja kepeitä</a:t>
            </a:r>
          </a:p>
        </p:txBody>
      </p:sp>
      <p:sp>
        <p:nvSpPr>
          <p:cNvPr id="12" name="Aurinko 11"/>
          <p:cNvSpPr/>
          <p:nvPr/>
        </p:nvSpPr>
        <p:spPr>
          <a:xfrm>
            <a:off x="6189953" y="1932758"/>
            <a:ext cx="2555909" cy="2232034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Kielellinen tietoisuus</a:t>
            </a:r>
          </a:p>
        </p:txBody>
      </p:sp>
      <p:sp>
        <p:nvSpPr>
          <p:cNvPr id="13" name="Pilvi 12"/>
          <p:cNvSpPr/>
          <p:nvPr/>
        </p:nvSpPr>
        <p:spPr>
          <a:xfrm>
            <a:off x="3300539" y="317074"/>
            <a:ext cx="2416628" cy="12131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Kielten rikas maailma</a:t>
            </a:r>
          </a:p>
        </p:txBody>
      </p:sp>
      <p:sp>
        <p:nvSpPr>
          <p:cNvPr id="14" name="Pilvi 13"/>
          <p:cNvSpPr/>
          <p:nvPr/>
        </p:nvSpPr>
        <p:spPr>
          <a:xfrm>
            <a:off x="6778522" y="301698"/>
            <a:ext cx="2381897" cy="12285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Ilmaisun monet muodot</a:t>
            </a:r>
          </a:p>
        </p:txBody>
      </p:sp>
      <p:sp>
        <p:nvSpPr>
          <p:cNvPr id="15" name="Aurinko 14"/>
          <p:cNvSpPr/>
          <p:nvPr/>
        </p:nvSpPr>
        <p:spPr>
          <a:xfrm>
            <a:off x="3186832" y="3998352"/>
            <a:ext cx="2454028" cy="1806789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Hassuttelu, leikittely</a:t>
            </a:r>
          </a:p>
        </p:txBody>
      </p:sp>
      <p:sp>
        <p:nvSpPr>
          <p:cNvPr id="16" name="Aurinko 15"/>
          <p:cNvSpPr/>
          <p:nvPr/>
        </p:nvSpPr>
        <p:spPr>
          <a:xfrm>
            <a:off x="1205799" y="3464098"/>
            <a:ext cx="1796808" cy="1191153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Tunteet</a:t>
            </a:r>
          </a:p>
        </p:txBody>
      </p:sp>
      <p:sp>
        <p:nvSpPr>
          <p:cNvPr id="17" name="Aurinko 16"/>
          <p:cNvSpPr/>
          <p:nvPr/>
        </p:nvSpPr>
        <p:spPr>
          <a:xfrm>
            <a:off x="10142735" y="3367616"/>
            <a:ext cx="1893601" cy="176864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Sana-varasto</a:t>
            </a:r>
          </a:p>
        </p:txBody>
      </p:sp>
      <p:sp>
        <p:nvSpPr>
          <p:cNvPr id="3" name="Aurinko 2"/>
          <p:cNvSpPr/>
          <p:nvPr/>
        </p:nvSpPr>
        <p:spPr>
          <a:xfrm>
            <a:off x="9850517" y="5210681"/>
            <a:ext cx="1861469" cy="153561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Mieli-kuvitus</a:t>
            </a:r>
          </a:p>
        </p:txBody>
      </p:sp>
    </p:spTree>
    <p:extLst>
      <p:ext uri="{BB962C8B-B14F-4D97-AF65-F5344CB8AC3E}">
        <p14:creationId xmlns:p14="http://schemas.microsoft.com/office/powerpoint/2010/main" val="211150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0">
              <a:srgbClr val="92D050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mitä kaikkea se voi olla?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" y="4229100"/>
            <a:ext cx="2842603" cy="1890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" y="2214694"/>
            <a:ext cx="2668227" cy="177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36" y="2178251"/>
            <a:ext cx="2565239" cy="190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04" y="4359070"/>
            <a:ext cx="2697836" cy="176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90" y="2305418"/>
            <a:ext cx="2251880" cy="1597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64" y="4215346"/>
            <a:ext cx="2856268" cy="1904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Kuvatekstiellipsi 9"/>
          <p:cNvSpPr/>
          <p:nvPr/>
        </p:nvSpPr>
        <p:spPr>
          <a:xfrm rot="964112">
            <a:off x="9251689" y="1343946"/>
            <a:ext cx="2218710" cy="1482052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LAPSEN OSALLISUUS JA AKTIIVINEN TOIMIJUUS!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48" y="3038435"/>
            <a:ext cx="2842415" cy="159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482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Ja sitten RIPAUS DIGIÄ MUKAAN!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MM.</a:t>
            </a:r>
            <a:endParaRPr lang="fi-FI" dirty="0">
              <a:hlinkClick r:id="rId2"/>
            </a:endParaRPr>
          </a:p>
          <a:p>
            <a:r>
              <a:rPr lang="fi-FI" dirty="0">
                <a:hlinkClick r:id="rId3"/>
              </a:rPr>
              <a:t>Hannele huovin runot</a:t>
            </a:r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Runorobotti</a:t>
            </a:r>
            <a:r>
              <a:rPr lang="fi-FI" dirty="0"/>
              <a:t>    </a:t>
            </a:r>
          </a:p>
          <a:p>
            <a:r>
              <a:rPr lang="fi-FI" b="1" dirty="0" err="1"/>
              <a:t>Speechnotes</a:t>
            </a:r>
            <a:r>
              <a:rPr lang="fi-FI" b="1" dirty="0"/>
              <a:t> / </a:t>
            </a:r>
            <a:r>
              <a:rPr lang="fi-FI" b="1" dirty="0" err="1"/>
              <a:t>speechy</a:t>
            </a:r>
            <a:r>
              <a:rPr lang="fi-FI" b="1" dirty="0"/>
              <a:t> –sovellus </a:t>
            </a:r>
            <a:r>
              <a:rPr lang="fi-FI" dirty="0">
                <a:sym typeface="Wingdings" panose="05000000000000000000" pitchFamily="2" charset="2"/>
              </a:rPr>
              <a:t> puhe tekstiksi</a:t>
            </a:r>
          </a:p>
          <a:p>
            <a:r>
              <a:rPr lang="fi-FI" b="1" dirty="0" err="1">
                <a:sym typeface="Wingdings" panose="05000000000000000000" pitchFamily="2" charset="2"/>
              </a:rPr>
              <a:t>Book</a:t>
            </a:r>
            <a:r>
              <a:rPr lang="fi-FI" b="1" dirty="0">
                <a:sym typeface="Wingdings" panose="05000000000000000000" pitchFamily="2" charset="2"/>
              </a:rPr>
              <a:t> </a:t>
            </a:r>
            <a:r>
              <a:rPr lang="fi-FI" b="1" dirty="0" err="1">
                <a:sym typeface="Wingdings" panose="05000000000000000000" pitchFamily="2" charset="2"/>
              </a:rPr>
              <a:t>creator</a:t>
            </a:r>
            <a:r>
              <a:rPr lang="fi-FI" b="1" dirty="0">
                <a:sym typeface="Wingdings" panose="05000000000000000000" pitchFamily="2" charset="2"/>
              </a:rPr>
              <a:t> </a:t>
            </a:r>
            <a:r>
              <a:rPr lang="fi-FI" dirty="0">
                <a:sym typeface="Wingdings" panose="05000000000000000000" pitchFamily="2" charset="2"/>
              </a:rPr>
              <a:t> sovellus omien kirjojen tekemiseen</a:t>
            </a:r>
          </a:p>
          <a:p>
            <a:pPr>
              <a:spcBef>
                <a:spcPts val="0"/>
              </a:spcBef>
            </a:pPr>
            <a:r>
              <a:rPr lang="fi-FI" dirty="0">
                <a:sym typeface="Wingdings" panose="05000000000000000000" pitchFamily="2" charset="2"/>
              </a:rPr>
              <a:t>LAPSELLE MAHDOLLISUUS KOKEILLA KIRJOITTAMISTA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dirty="0">
                <a:sym typeface="Wingdings" panose="05000000000000000000" pitchFamily="2" charset="2"/>
              </a:rPr>
              <a:t>TIETOKONEELLA</a:t>
            </a:r>
          </a:p>
          <a:p>
            <a:pPr>
              <a:spcBef>
                <a:spcPts val="0"/>
              </a:spcBef>
            </a:pPr>
            <a:r>
              <a:rPr lang="fi-FI" dirty="0">
                <a:sym typeface="Wingdings" panose="05000000000000000000" pitchFamily="2" charset="2"/>
              </a:rPr>
              <a:t>RUNOJEN KUVITTAMINEN VALOKUVAAMALLA</a:t>
            </a:r>
          </a:p>
          <a:p>
            <a:r>
              <a:rPr lang="fi-FI" dirty="0">
                <a:hlinkClick r:id="rId4"/>
              </a:rPr>
              <a:t>Ideat ja oivallukset jakoon </a:t>
            </a:r>
            <a:r>
              <a:rPr lang="fi-FI" dirty="0" err="1">
                <a:hlinkClick r:id="rId4"/>
              </a:rPr>
              <a:t>teamsissä</a:t>
            </a:r>
            <a:r>
              <a:rPr lang="fi-FI" dirty="0">
                <a:hlinkClick r:id="rId4"/>
              </a:rPr>
              <a:t>!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5"/>
          <a:srcRect l="18735" t="10216" r="19762" b="4328"/>
          <a:stretch/>
        </p:blipFill>
        <p:spPr>
          <a:xfrm>
            <a:off x="7735077" y="2463864"/>
            <a:ext cx="4133461" cy="32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Ajatuksia, ihmetyksiä?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Aikataulutus</a:t>
            </a:r>
          </a:p>
          <a:p>
            <a:pPr lvl="1"/>
            <a:r>
              <a:rPr lang="fi-FI" dirty="0"/>
              <a:t>Toteutus maalis-toukokuun aikana, omalle ryhmälle sopivalla tavalla</a:t>
            </a:r>
          </a:p>
          <a:p>
            <a:r>
              <a:rPr lang="fi-FI" dirty="0"/>
              <a:t>Kirjasto </a:t>
            </a:r>
          </a:p>
          <a:p>
            <a:pPr lvl="1"/>
            <a:r>
              <a:rPr lang="fi-FI" dirty="0"/>
              <a:t>Kirjasto on luvannut etsiä runo- ja lorukirjoja valmiiksi toiveidenne mukaisesti! </a:t>
            </a:r>
          </a:p>
          <a:p>
            <a:pPr marL="0" indent="0" algn="ctr">
              <a:buNone/>
            </a:pPr>
            <a:endParaRPr lang="fi-FI" i="1" dirty="0"/>
          </a:p>
          <a:p>
            <a:pPr marL="0" indent="0" algn="ctr">
              <a:buNone/>
            </a:pPr>
            <a:r>
              <a:rPr lang="fi-FI" i="1" dirty="0"/>
              <a:t>Aikuinen on matkanjärjestäjä, mutta lapsi saa olla matkanjohtaja!</a:t>
            </a:r>
          </a:p>
        </p:txBody>
      </p:sp>
      <p:sp>
        <p:nvSpPr>
          <p:cNvPr id="4" name="Kuvatekstiellipsi 3"/>
          <p:cNvSpPr/>
          <p:nvPr/>
        </p:nvSpPr>
        <p:spPr>
          <a:xfrm rot="511731">
            <a:off x="9681556" y="3081615"/>
            <a:ext cx="1596044" cy="1088969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Olethan etukäteen yhteydessä!</a:t>
            </a:r>
          </a:p>
        </p:txBody>
      </p:sp>
    </p:spTree>
    <p:extLst>
      <p:ext uri="{BB962C8B-B14F-4D97-AF65-F5344CB8AC3E}">
        <p14:creationId xmlns:p14="http://schemas.microsoft.com/office/powerpoint/2010/main" val="3864211550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C54D78A316F14D9545031C0F012412" ma:contentTypeVersion="14" ma:contentTypeDescription="Create a new document." ma:contentTypeScope="" ma:versionID="d0a16a04a36c510d6b9d9e93685e03d8">
  <xsd:schema xmlns:xsd="http://www.w3.org/2001/XMLSchema" xmlns:xs="http://www.w3.org/2001/XMLSchema" xmlns:p="http://schemas.microsoft.com/office/2006/metadata/properties" xmlns:ns3="878be828-f939-4947-b176-2ba969158244" xmlns:ns4="6ecd6344-acb3-48fa-836a-e32c5814618e" targetNamespace="http://schemas.microsoft.com/office/2006/metadata/properties" ma:root="true" ma:fieldsID="08421dab43ae9f915e751436de3e94fa" ns3:_="" ns4:_="">
    <xsd:import namespace="878be828-f939-4947-b176-2ba969158244"/>
    <xsd:import namespace="6ecd6344-acb3-48fa-836a-e32c581461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be828-f939-4947-b176-2ba9691582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d6344-acb3-48fa-836a-e32c581461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8be828-f939-4947-b176-2ba969158244" xsi:nil="true"/>
  </documentManagement>
</p:properties>
</file>

<file path=customXml/itemProps1.xml><?xml version="1.0" encoding="utf-8"?>
<ds:datastoreItem xmlns:ds="http://schemas.openxmlformats.org/officeDocument/2006/customXml" ds:itemID="{35F0F539-CEB7-48EB-90AD-133A9B3AC4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36721F-04D6-4F69-B149-CBBEEC140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8be828-f939-4947-b176-2ba969158244"/>
    <ds:schemaRef ds:uri="6ecd6344-acb3-48fa-836a-e32c581461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AD4874-497D-42D0-9343-FC5BE5525E44}">
  <ds:schemaRefs>
    <ds:schemaRef ds:uri="http://purl.org/dc/dcmitype/"/>
    <ds:schemaRef ds:uri="878be828-f939-4947-b176-2ba96915824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ecd6344-acb3-48fa-836a-e32c5814618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173</TotalTime>
  <Words>163</Words>
  <Application>Microsoft Office PowerPoint</Application>
  <PresentationFormat>Laajakuva</PresentationFormat>
  <Paragraphs>38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Tw Cen MT</vt:lpstr>
      <vt:lpstr>Wingdings</vt:lpstr>
      <vt:lpstr>Pisara</vt:lpstr>
      <vt:lpstr>RUNOILLEN JA RIIMITELLEN  KOHTI KEVÄTTÄ</vt:lpstr>
      <vt:lpstr>Miksi?</vt:lpstr>
      <vt:lpstr>mitä kaikkea se voi olla?</vt:lpstr>
      <vt:lpstr>Ja sitten RIPAUS DIGIÄ MUKAAN!</vt:lpstr>
      <vt:lpstr>Ajatuksia, ihmetyksiä?</vt:lpstr>
    </vt:vector>
  </TitlesOfParts>
  <Company>Keuruun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RUNOILLEN JA RIIMITELLEN  KOHTI KEVÄTTÄ</dc:title>
  <dc:creator>Niinikoski Sonja</dc:creator>
  <cp:lastModifiedBy>Niinikoski Sonja</cp:lastModifiedBy>
  <cp:revision>19</cp:revision>
  <dcterms:created xsi:type="dcterms:W3CDTF">2023-02-27T11:04:51Z</dcterms:created>
  <dcterms:modified xsi:type="dcterms:W3CDTF">2024-05-27T13:14:10Z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0x010100A3C54D78A316F14D9545031C0F012412</vt:lpwstr>
  </property>
</Properties>
</file>