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7" r:id="rId6"/>
    <p:sldId id="258" r:id="rId7"/>
    <p:sldId id="259" r:id="rId8"/>
    <p:sldId id="260" r:id="rId9"/>
    <p:sldId id="261" r:id="rId10"/>
    <p:sldId id="262" r:id="rId11"/>
    <p:sldId id="269" r:id="rId12"/>
    <p:sldId id="270" r:id="rId13"/>
    <p:sldId id="264" r:id="rId14"/>
    <p:sldId id="265" r:id="rId15"/>
    <p:sldId id="266"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43D8B-4634-F2F2-BE55-897E0C2481A1}" v="4" dt="2025-08-22T09:01:26.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2539DA-BD6E-4DFB-B3CA-86D10F9D3C0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74FD9D3-B607-4799-8D06-3B98DF07AA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E894940-C6DD-43E6-B6BC-343F22E45B5B}"/>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5" name="Alatunnisteen paikkamerkki 4">
            <a:extLst>
              <a:ext uri="{FF2B5EF4-FFF2-40B4-BE49-F238E27FC236}">
                <a16:creationId xmlns:a16="http://schemas.microsoft.com/office/drawing/2014/main" id="{C9093C9C-12EA-4D59-8570-C9A83C27AAA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20E06B4-ADFF-45DB-B3CB-5411E9B178D6}"/>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1954026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DB9EF6-5861-4ACF-B40D-A94A5ED7FB09}"/>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04669A48-72B0-4142-85DF-562671BD9371}"/>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3C6A638-9A09-4349-ADCC-03BC168FF94B}"/>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5" name="Alatunnisteen paikkamerkki 4">
            <a:extLst>
              <a:ext uri="{FF2B5EF4-FFF2-40B4-BE49-F238E27FC236}">
                <a16:creationId xmlns:a16="http://schemas.microsoft.com/office/drawing/2014/main" id="{CADBFBAF-2115-4129-8CFD-44BE2701A32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26BD534-884C-40B8-828F-ECA0C3A6FEB7}"/>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187680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9686474-F205-4627-99A6-FE8C9E49D18C}"/>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9E7DD46-E288-40CB-9367-29A1AB9C4984}"/>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8CCE08-2D46-41A6-8A96-26EBBE12B9DF}"/>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5" name="Alatunnisteen paikkamerkki 4">
            <a:extLst>
              <a:ext uri="{FF2B5EF4-FFF2-40B4-BE49-F238E27FC236}">
                <a16:creationId xmlns:a16="http://schemas.microsoft.com/office/drawing/2014/main" id="{0C8B1D07-3777-474E-A985-5FE650B282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A067E40-9B3D-4EEC-B885-F1FC35F05E30}"/>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357154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572FF1-0050-421A-8972-E5B95C54485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2BB59C2-6821-4853-B05D-E03CC7A8AD8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F132E33-7ABC-4C7A-B036-369BC4C37D8E}"/>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5" name="Alatunnisteen paikkamerkki 4">
            <a:extLst>
              <a:ext uri="{FF2B5EF4-FFF2-40B4-BE49-F238E27FC236}">
                <a16:creationId xmlns:a16="http://schemas.microsoft.com/office/drawing/2014/main" id="{AF5486B6-EFC3-4C38-920E-8E43B836808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947A14D-2153-4238-9ECD-72C29585B5B9}"/>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127292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9E03B8-DC4E-4092-B7AA-0256F03CCC6F}"/>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6BF0CAE1-8C67-4292-8C2C-E9DEFB73D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606ACF0-9EC4-47FC-BE48-BAF6F134867B}"/>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5" name="Alatunnisteen paikkamerkki 4">
            <a:extLst>
              <a:ext uri="{FF2B5EF4-FFF2-40B4-BE49-F238E27FC236}">
                <a16:creationId xmlns:a16="http://schemas.microsoft.com/office/drawing/2014/main" id="{E1977EF3-DFAA-4F0A-B975-B7531D534EE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27AB8DB-8D77-4347-90BA-AEBC420E0AB3}"/>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290133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501133-0163-45DF-8EA7-0BAF6EB9437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3080F8D-04BF-4947-9124-597A317C76D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A2E0FC79-D345-49CB-B77B-B66AE1D309F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5938324-5D4A-4920-B014-5EFAD7391946}"/>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6" name="Alatunnisteen paikkamerkki 5">
            <a:extLst>
              <a:ext uri="{FF2B5EF4-FFF2-40B4-BE49-F238E27FC236}">
                <a16:creationId xmlns:a16="http://schemas.microsoft.com/office/drawing/2014/main" id="{57E6BC43-8337-4831-B080-1D715E8E96F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00AAD8-091A-4A38-954F-A42C560B612E}"/>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734582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90C412-78B6-4AFD-A23D-5A6C84C78381}"/>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A573799D-68F6-42AE-9A36-DA8308215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746212C-E8D5-4D3A-A07A-CBF6C1DB5C1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33060318-FD67-4F89-AFCA-A2C89F4F3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E82826B-D6F3-416B-9905-9995681D36BF}"/>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4055840-18E1-4BE6-B535-48397705A8DD}"/>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8" name="Alatunnisteen paikkamerkki 7">
            <a:extLst>
              <a:ext uri="{FF2B5EF4-FFF2-40B4-BE49-F238E27FC236}">
                <a16:creationId xmlns:a16="http://schemas.microsoft.com/office/drawing/2014/main" id="{49BE5578-CB6B-4E6E-A9F7-33EDCE9BDC4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73C89EA-1314-4505-957B-A564C4B07069}"/>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3996229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BB7823-D4CE-46D1-B4C4-20E411DF8CA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54B0E32-763C-4AB2-A8F2-6235626602B3}"/>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4" name="Alatunnisteen paikkamerkki 3">
            <a:extLst>
              <a:ext uri="{FF2B5EF4-FFF2-40B4-BE49-F238E27FC236}">
                <a16:creationId xmlns:a16="http://schemas.microsoft.com/office/drawing/2014/main" id="{BADE0BCE-C41E-47DC-AE62-8FD210C2DE0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ED7F3AC-F676-49F9-815C-33F0B10BB1BB}"/>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3461989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6122E6E-7BFE-4356-8372-E072BABE2AB9}"/>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3" name="Alatunnisteen paikkamerkki 2">
            <a:extLst>
              <a:ext uri="{FF2B5EF4-FFF2-40B4-BE49-F238E27FC236}">
                <a16:creationId xmlns:a16="http://schemas.microsoft.com/office/drawing/2014/main" id="{913634CE-4969-4D14-9E98-65C5A1F48C50}"/>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FCF2E83-6DDC-4AA9-937A-90788964BCD9}"/>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1783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470FD3-80B8-4BC5-A011-E617D7B592E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91051D8-DB52-4A31-8048-12742B10F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249940E-4137-4AC1-8C1E-2AB5435C1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65BA287-3488-4EE5-A10C-500CE05D2F7A}"/>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6" name="Alatunnisteen paikkamerkki 5">
            <a:extLst>
              <a:ext uri="{FF2B5EF4-FFF2-40B4-BE49-F238E27FC236}">
                <a16:creationId xmlns:a16="http://schemas.microsoft.com/office/drawing/2014/main" id="{97EB9EF9-68AC-4F36-BC14-91A75E1C60E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838B49C-CF52-4A2D-A6AA-03CB1ED61115}"/>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493857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324454-AF46-495C-8E29-C866C9323B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E5BE22C-A080-43EB-BF50-F0CCFAE59B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8ED11B0-45B6-43F5-B9C5-0CEA72D69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9A87EB4-3A65-4798-B300-FB3AAD775CEA}"/>
              </a:ext>
            </a:extLst>
          </p:cNvPr>
          <p:cNvSpPr>
            <a:spLocks noGrp="1"/>
          </p:cNvSpPr>
          <p:nvPr>
            <p:ph type="dt" sz="half" idx="10"/>
          </p:nvPr>
        </p:nvSpPr>
        <p:spPr/>
        <p:txBody>
          <a:bodyPr/>
          <a:lstStyle/>
          <a:p>
            <a:fld id="{6BA0A646-1F2E-4D02-A745-FB0BFB159CE0}" type="datetimeFigureOut">
              <a:rPr lang="fi-FI" smtClean="0"/>
              <a:t>22.8.2025</a:t>
            </a:fld>
            <a:endParaRPr lang="fi-FI"/>
          </a:p>
        </p:txBody>
      </p:sp>
      <p:sp>
        <p:nvSpPr>
          <p:cNvPr id="6" name="Alatunnisteen paikkamerkki 5">
            <a:extLst>
              <a:ext uri="{FF2B5EF4-FFF2-40B4-BE49-F238E27FC236}">
                <a16:creationId xmlns:a16="http://schemas.microsoft.com/office/drawing/2014/main" id="{9F603B7B-E774-4454-B369-6E4F15990EF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484A9CD-EA6A-4802-832B-69B0C3991CE7}"/>
              </a:ext>
            </a:extLst>
          </p:cNvPr>
          <p:cNvSpPr>
            <a:spLocks noGrp="1"/>
          </p:cNvSpPr>
          <p:nvPr>
            <p:ph type="sldNum" sz="quarter" idx="12"/>
          </p:nvPr>
        </p:nvSpPr>
        <p:spPr/>
        <p:txBody>
          <a:bodyPr/>
          <a:lstStyle/>
          <a:p>
            <a:fld id="{F3C159C8-B1E4-44D0-A7B1-F97B14FD2B8C}" type="slidenum">
              <a:rPr lang="fi-FI" smtClean="0"/>
              <a:t>‹#›</a:t>
            </a:fld>
            <a:endParaRPr lang="fi-FI"/>
          </a:p>
        </p:txBody>
      </p:sp>
    </p:spTree>
    <p:extLst>
      <p:ext uri="{BB962C8B-B14F-4D97-AF65-F5344CB8AC3E}">
        <p14:creationId xmlns:p14="http://schemas.microsoft.com/office/powerpoint/2010/main" val="248867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320E95C-4050-4DEF-A6CE-87646AD39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3BFADBA-36D4-49CE-B9F6-3622A6EAF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E7F0245-0CA1-4788-A769-030125AF8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0A646-1F2E-4D02-A745-FB0BFB159CE0}" type="datetimeFigureOut">
              <a:rPr lang="fi-FI" smtClean="0"/>
              <a:t>22.8.2025</a:t>
            </a:fld>
            <a:endParaRPr lang="fi-FI"/>
          </a:p>
        </p:txBody>
      </p:sp>
      <p:sp>
        <p:nvSpPr>
          <p:cNvPr id="5" name="Alatunnisteen paikkamerkki 4">
            <a:extLst>
              <a:ext uri="{FF2B5EF4-FFF2-40B4-BE49-F238E27FC236}">
                <a16:creationId xmlns:a16="http://schemas.microsoft.com/office/drawing/2014/main" id="{35F76167-2B3D-4721-99D1-F5D378CE1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26FC3F1A-5934-429F-B7BA-B1F0ED3D7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159C8-B1E4-44D0-A7B1-F97B14FD2B8C}" type="slidenum">
              <a:rPr lang="fi-FI" smtClean="0"/>
              <a:t>‹#›</a:t>
            </a:fld>
            <a:endParaRPr lang="fi-FI"/>
          </a:p>
        </p:txBody>
      </p:sp>
    </p:spTree>
    <p:extLst>
      <p:ext uri="{BB962C8B-B14F-4D97-AF65-F5344CB8AC3E}">
        <p14:creationId xmlns:p14="http://schemas.microsoft.com/office/powerpoint/2010/main" val="2316212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www.instagram.com/reel/DE7-jS8NaZ_/?igsh=MTR6bm9jMnFxdWQweQ"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ssa nukkuu sängyllä" descr="Kissa nukkuu sängyllä">
            <a:hlinkClick r:id="" action="ppaction://media"/>
            <a:extLst>
              <a:ext uri="{FF2B5EF4-FFF2-40B4-BE49-F238E27FC236}">
                <a16:creationId xmlns:a16="http://schemas.microsoft.com/office/drawing/2014/main" id="{121E7767-B0A2-395A-EA31-85478F398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4" y="-9357"/>
            <a:ext cx="12333704" cy="6863346"/>
          </a:xfrm>
          <a:prstGeom prst="rect">
            <a:avLst/>
          </a:prstGeom>
        </p:spPr>
      </p:pic>
      <p:sp>
        <p:nvSpPr>
          <p:cNvPr id="2" name="Otsikko 1">
            <a:extLst>
              <a:ext uri="{FF2B5EF4-FFF2-40B4-BE49-F238E27FC236}">
                <a16:creationId xmlns:a16="http://schemas.microsoft.com/office/drawing/2014/main" id="{F690D489-CF5B-4804-997D-E21AFC3891CB}"/>
              </a:ext>
            </a:extLst>
          </p:cNvPr>
          <p:cNvSpPr>
            <a:spLocks noGrp="1"/>
          </p:cNvSpPr>
          <p:nvPr>
            <p:ph type="ctrTitle"/>
          </p:nvPr>
        </p:nvSpPr>
        <p:spPr>
          <a:xfrm rot="20700000">
            <a:off x="61775" y="1041772"/>
            <a:ext cx="4932948" cy="1117601"/>
          </a:xfrm>
        </p:spPr>
        <p:txBody>
          <a:bodyPr>
            <a:normAutofit fontScale="90000"/>
          </a:bodyPr>
          <a:lstStyle/>
          <a:p>
            <a:br>
              <a:rPr lang="fi-FI">
                <a:latin typeface="Comic Sans MS" panose="030F0702030302020204" pitchFamily="66" charset="0"/>
              </a:rPr>
            </a:br>
            <a:r>
              <a:rPr lang="fi-FI" sz="7300" b="1">
                <a:solidFill>
                  <a:schemeClr val="accent1">
                    <a:lumMod val="49000"/>
                  </a:schemeClr>
                </a:solidFill>
                <a:latin typeface="Comic Sans MS"/>
              </a:rPr>
              <a:t>Hyvä uni</a:t>
            </a:r>
          </a:p>
        </p:txBody>
      </p:sp>
    </p:spTree>
    <p:extLst>
      <p:ext uri="{BB962C8B-B14F-4D97-AF65-F5344CB8AC3E}">
        <p14:creationId xmlns:p14="http://schemas.microsoft.com/office/powerpoint/2010/main" val="33415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3" descr="Koiran pentu, jossa kuuma Pakkaa laukku">
            <a:extLst>
              <a:ext uri="{FF2B5EF4-FFF2-40B4-BE49-F238E27FC236}">
                <a16:creationId xmlns:a16="http://schemas.microsoft.com/office/drawing/2014/main" id="{249A8268-A4EF-4F98-9E6D-AFDFCCEEEABB}"/>
              </a:ext>
            </a:extLst>
          </p:cNvPr>
          <p:cNvPicPr>
            <a:picLocks noChangeAspect="1"/>
          </p:cNvPicPr>
          <p:nvPr/>
        </p:nvPicPr>
        <p:blipFill>
          <a:blip r:embed="rId2"/>
          <a:srcRect t="15413"/>
          <a:stretch/>
        </p:blipFill>
        <p:spPr>
          <a:xfrm>
            <a:off x="3237205" y="4099034"/>
            <a:ext cx="4904827" cy="2758966"/>
          </a:xfrm>
          <a:prstGeom prst="rect">
            <a:avLst/>
          </a:prstGeom>
        </p:spPr>
      </p:pic>
      <p:sp>
        <p:nvSpPr>
          <p:cNvPr id="5" name="Tekstin paikkamerkki 4">
            <a:extLst>
              <a:ext uri="{FF2B5EF4-FFF2-40B4-BE49-F238E27FC236}">
                <a16:creationId xmlns:a16="http://schemas.microsoft.com/office/drawing/2014/main" id="{8A48BE5E-8511-424C-9BB7-A2DE97F08004}"/>
              </a:ext>
            </a:extLst>
          </p:cNvPr>
          <p:cNvSpPr>
            <a:spLocks noGrp="1"/>
          </p:cNvSpPr>
          <p:nvPr>
            <p:ph type="body" idx="1"/>
          </p:nvPr>
        </p:nvSpPr>
        <p:spPr>
          <a:xfrm>
            <a:off x="371384" y="551547"/>
            <a:ext cx="5157787" cy="823912"/>
          </a:xfrm>
        </p:spPr>
        <p:txBody>
          <a:bodyPr>
            <a:normAutofit/>
          </a:bodyPr>
          <a:lstStyle/>
          <a:p>
            <a:r>
              <a:rPr lang="fi-FI" sz="2800">
                <a:latin typeface="Comic Sans MS" panose="030F0702030302020204" pitchFamily="66" charset="0"/>
              </a:rPr>
              <a:t>Löytyikö listaltanne näitä?</a:t>
            </a:r>
          </a:p>
        </p:txBody>
      </p:sp>
      <p:sp>
        <p:nvSpPr>
          <p:cNvPr id="3" name="Sisällön paikkamerkki 2">
            <a:extLst>
              <a:ext uri="{FF2B5EF4-FFF2-40B4-BE49-F238E27FC236}">
                <a16:creationId xmlns:a16="http://schemas.microsoft.com/office/drawing/2014/main" id="{8003E946-6D9F-46BD-BF2F-535F5C82B140}"/>
              </a:ext>
            </a:extLst>
          </p:cNvPr>
          <p:cNvSpPr>
            <a:spLocks noGrp="1"/>
          </p:cNvSpPr>
          <p:nvPr>
            <p:ph sz="half" idx="2"/>
          </p:nvPr>
        </p:nvSpPr>
        <p:spPr>
          <a:xfrm>
            <a:off x="371384" y="1636166"/>
            <a:ext cx="5318234" cy="3299318"/>
          </a:xfrm>
        </p:spPr>
        <p:txBody>
          <a:bodyPr>
            <a:normAutofit/>
          </a:bodyPr>
          <a:lstStyle/>
          <a:p>
            <a:pPr>
              <a:buSzPct val="135000"/>
              <a:buFont typeface="Wingdings 2" panose="05020102010507070707" pitchFamily="18" charset="2"/>
              <a:buChar char="N"/>
            </a:pPr>
            <a:r>
              <a:rPr lang="fi-FI" sz="2000" b="1">
                <a:latin typeface="Comic Sans MS" panose="030F0702030302020204" pitchFamily="66" charset="0"/>
              </a:rPr>
              <a:t>pehmeät/karheat lakanat</a:t>
            </a:r>
          </a:p>
          <a:p>
            <a:pPr>
              <a:buSzPct val="135000"/>
              <a:buFont typeface="Wingdings 2" panose="05020102010507070707" pitchFamily="18" charset="2"/>
              <a:buChar char="N"/>
            </a:pPr>
            <a:r>
              <a:rPr lang="fi-FI" sz="2000" b="1">
                <a:latin typeface="Comic Sans MS" panose="030F0702030302020204" pitchFamily="66" charset="0"/>
              </a:rPr>
              <a:t>puhtaat lakanat</a:t>
            </a:r>
          </a:p>
          <a:p>
            <a:pPr>
              <a:buSzPct val="135000"/>
              <a:buFont typeface="Wingdings 2" panose="05020102010507070707" pitchFamily="18" charset="2"/>
              <a:buChar char="N"/>
            </a:pPr>
            <a:r>
              <a:rPr lang="fi-FI" sz="2000" b="1">
                <a:latin typeface="Comic Sans MS" panose="030F0702030302020204" pitchFamily="66" charset="0"/>
              </a:rPr>
              <a:t>tuuletettu makuuhuone</a:t>
            </a:r>
          </a:p>
          <a:p>
            <a:pPr>
              <a:buSzPct val="135000"/>
              <a:buFont typeface="Wingdings 2" panose="05020102010507070707" pitchFamily="18" charset="2"/>
              <a:buChar char="N"/>
            </a:pPr>
            <a:r>
              <a:rPr lang="fi-FI" sz="2000" b="1">
                <a:latin typeface="Comic Sans MS" panose="030F0702030302020204" pitchFamily="66" charset="0"/>
              </a:rPr>
              <a:t>sopiva valaistus makuuhuoneessa</a:t>
            </a:r>
          </a:p>
          <a:p>
            <a:pPr>
              <a:buSzPct val="135000"/>
              <a:buFont typeface="Wingdings 2" panose="05020102010507070707" pitchFamily="18" charset="2"/>
              <a:buChar char="N"/>
            </a:pPr>
            <a:r>
              <a:rPr lang="fi-FI" sz="2000" b="1">
                <a:latin typeface="Comic Sans MS" panose="030F0702030302020204" pitchFamily="66" charset="0"/>
              </a:rPr>
              <a:t>hyvä iltapala</a:t>
            </a:r>
          </a:p>
          <a:p>
            <a:pPr>
              <a:buSzPct val="135000"/>
              <a:buFont typeface="Wingdings 2" panose="05020102010507070707" pitchFamily="18" charset="2"/>
              <a:buChar char="N"/>
            </a:pPr>
            <a:r>
              <a:rPr lang="fi-FI" sz="2000" b="1">
                <a:latin typeface="Comic Sans MS" panose="030F0702030302020204" pitchFamily="66" charset="0"/>
              </a:rPr>
              <a:t>ei kofeiinia tai energiajuomia illalla</a:t>
            </a:r>
          </a:p>
          <a:p>
            <a:pPr lvl="1">
              <a:buSzPct val="135000"/>
            </a:pPr>
            <a:r>
              <a:rPr lang="fi-FI" sz="2000" b="1">
                <a:latin typeface="Comic Sans MS" panose="030F0702030302020204" pitchFamily="66" charset="0"/>
              </a:rPr>
              <a:t>juo nämä ennen klo 14</a:t>
            </a:r>
          </a:p>
          <a:p>
            <a:pPr>
              <a:buSzPct val="135000"/>
              <a:buFont typeface="Wingdings 2" panose="05020102010507070707" pitchFamily="18" charset="2"/>
              <a:buChar char="N"/>
            </a:pPr>
            <a:r>
              <a:rPr lang="fi-FI" sz="2000" b="1">
                <a:latin typeface="Comic Sans MS" panose="030F0702030302020204" pitchFamily="66" charset="0"/>
              </a:rPr>
              <a:t>liikkuminen ja ulkoilu päivällä</a:t>
            </a:r>
          </a:p>
          <a:p>
            <a:endParaRPr lang="fi-FI" sz="2400">
              <a:latin typeface="Comic Sans MS" panose="030F0702030302020204" pitchFamily="66" charset="0"/>
            </a:endParaRPr>
          </a:p>
          <a:p>
            <a:endParaRPr lang="fi-FI" sz="2400">
              <a:latin typeface="Comic Sans MS" panose="030F0702030302020204" pitchFamily="66" charset="0"/>
            </a:endParaRPr>
          </a:p>
        </p:txBody>
      </p:sp>
      <p:sp>
        <p:nvSpPr>
          <p:cNvPr id="6" name="Tekstin paikkamerkki 5">
            <a:extLst>
              <a:ext uri="{FF2B5EF4-FFF2-40B4-BE49-F238E27FC236}">
                <a16:creationId xmlns:a16="http://schemas.microsoft.com/office/drawing/2014/main" id="{1ECFB3C3-2C15-459B-B66C-72D0A85FF2DD}"/>
              </a:ext>
            </a:extLst>
          </p:cNvPr>
          <p:cNvSpPr>
            <a:spLocks noGrp="1"/>
          </p:cNvSpPr>
          <p:nvPr>
            <p:ph type="body" sz="quarter" idx="3"/>
          </p:nvPr>
        </p:nvSpPr>
        <p:spPr>
          <a:xfrm>
            <a:off x="7206429" y="856839"/>
            <a:ext cx="4758559" cy="518620"/>
          </a:xfrm>
        </p:spPr>
        <p:txBody>
          <a:bodyPr>
            <a:normAutofit/>
          </a:bodyPr>
          <a:lstStyle/>
          <a:p>
            <a:r>
              <a:rPr lang="fi-FI" sz="2800">
                <a:latin typeface="Comic Sans MS" panose="030F0702030302020204" pitchFamily="66" charset="0"/>
              </a:rPr>
              <a:t>Tai näitä?</a:t>
            </a:r>
          </a:p>
        </p:txBody>
      </p:sp>
      <p:sp>
        <p:nvSpPr>
          <p:cNvPr id="7" name="Sisällön paikkamerkki 6">
            <a:extLst>
              <a:ext uri="{FF2B5EF4-FFF2-40B4-BE49-F238E27FC236}">
                <a16:creationId xmlns:a16="http://schemas.microsoft.com/office/drawing/2014/main" id="{EDFB713E-3AFC-4739-B318-7CC33542644A}"/>
              </a:ext>
            </a:extLst>
          </p:cNvPr>
          <p:cNvSpPr>
            <a:spLocks noGrp="1"/>
          </p:cNvSpPr>
          <p:nvPr>
            <p:ph sz="quarter" idx="4"/>
          </p:nvPr>
        </p:nvSpPr>
        <p:spPr>
          <a:xfrm>
            <a:off x="7206429" y="1548632"/>
            <a:ext cx="4758559" cy="4274097"/>
          </a:xfrm>
        </p:spPr>
        <p:txBody>
          <a:bodyPr>
            <a:normAutofit/>
          </a:bodyPr>
          <a:lstStyle/>
          <a:p>
            <a:pPr>
              <a:buSzPct val="135000"/>
              <a:buFont typeface="Wingdings 2" panose="05020102010507070707" pitchFamily="18" charset="2"/>
              <a:buChar char="N"/>
            </a:pPr>
            <a:r>
              <a:rPr lang="fi-FI" sz="2000" b="1">
                <a:latin typeface="Comic Sans MS" panose="030F0702030302020204" pitchFamily="66" charset="0"/>
              </a:rPr>
              <a:t>digilaitteet pois tuntia ennen</a:t>
            </a:r>
          </a:p>
          <a:p>
            <a:pPr>
              <a:buSzPct val="135000"/>
              <a:buFont typeface="Wingdings 2" panose="05020102010507070707" pitchFamily="18" charset="2"/>
              <a:buChar char="N"/>
            </a:pPr>
            <a:r>
              <a:rPr lang="fi-FI" sz="2000" b="1">
                <a:latin typeface="Comic Sans MS" panose="030F0702030302020204" pitchFamily="66" charset="0"/>
              </a:rPr>
              <a:t>huolenaiheista juttelu päivällä</a:t>
            </a:r>
          </a:p>
          <a:p>
            <a:pPr>
              <a:buSzPct val="135000"/>
              <a:buFont typeface="Wingdings 2" panose="05020102010507070707" pitchFamily="18" charset="2"/>
              <a:buChar char="N"/>
            </a:pPr>
            <a:r>
              <a:rPr lang="fi-FI" sz="2000" b="1">
                <a:latin typeface="Comic Sans MS" panose="030F0702030302020204" pitchFamily="66" charset="0"/>
              </a:rPr>
              <a:t>huolipäiväkirjan pitäminen </a:t>
            </a:r>
          </a:p>
          <a:p>
            <a:pPr lvl="1">
              <a:buSzPct val="135000"/>
            </a:pPr>
            <a:r>
              <a:rPr lang="fi-FI" sz="2000" b="1">
                <a:latin typeface="Comic Sans MS" panose="030F0702030302020204" pitchFamily="66" charset="0"/>
              </a:rPr>
              <a:t>jos mieleen nousee huoli, kirjaa se ylös ja palaa siihen seuraavana päivänä</a:t>
            </a:r>
          </a:p>
          <a:p>
            <a:pPr>
              <a:buSzPct val="135000"/>
              <a:buFont typeface="Wingdings 2" panose="05020102010507070707" pitchFamily="18" charset="2"/>
              <a:buChar char="N"/>
            </a:pPr>
            <a:r>
              <a:rPr lang="fi-FI" sz="2000" b="1">
                <a:latin typeface="Comic Sans MS" panose="030F0702030302020204" pitchFamily="66" charset="0"/>
              </a:rPr>
              <a:t>rentoutusharjoitukset</a:t>
            </a:r>
          </a:p>
          <a:p>
            <a:pPr>
              <a:buSzPct val="135000"/>
              <a:buFont typeface="Wingdings 2" panose="05020102010507070707" pitchFamily="18" charset="2"/>
              <a:buChar char="N"/>
            </a:pPr>
            <a:r>
              <a:rPr lang="fi-FI" sz="2000" b="1">
                <a:latin typeface="Comic Sans MS" panose="030F0702030302020204" pitchFamily="66" charset="0"/>
              </a:rPr>
              <a:t>säännölliset iltarutiinit</a:t>
            </a:r>
          </a:p>
          <a:p>
            <a:pPr>
              <a:buSzPct val="135000"/>
              <a:buFont typeface="Wingdings 2" panose="05020102010507070707" pitchFamily="18" charset="2"/>
              <a:buChar char="N"/>
            </a:pPr>
            <a:r>
              <a:rPr lang="fi-FI" sz="2000" b="1">
                <a:latin typeface="Comic Sans MS" panose="030F0702030302020204" pitchFamily="66" charset="0"/>
              </a:rPr>
              <a:t>ennakoitava päivärytmi</a:t>
            </a:r>
          </a:p>
          <a:p>
            <a:pPr>
              <a:buSzPct val="135000"/>
              <a:buFont typeface="Wingdings 2" panose="05020102010507070707" pitchFamily="18" charset="2"/>
              <a:buChar char="N"/>
            </a:pPr>
            <a:r>
              <a:rPr lang="fi-FI" sz="2000" b="1">
                <a:latin typeface="Comic Sans MS" panose="030F0702030302020204" pitchFamily="66" charset="0"/>
              </a:rPr>
              <a:t>kirjan lukeminen</a:t>
            </a:r>
          </a:p>
        </p:txBody>
      </p:sp>
    </p:spTree>
    <p:extLst>
      <p:ext uri="{BB962C8B-B14F-4D97-AF65-F5344CB8AC3E}">
        <p14:creationId xmlns:p14="http://schemas.microsoft.com/office/powerpoint/2010/main" val="2805085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noa kivet ranta" descr="Pinoa kivet ranta">
            <a:hlinkClick r:id="" action="ppaction://media"/>
            <a:extLst>
              <a:ext uri="{FF2B5EF4-FFF2-40B4-BE49-F238E27FC236}">
                <a16:creationId xmlns:a16="http://schemas.microsoft.com/office/drawing/2014/main" id="{8DED991B-15D4-601C-CC31-BB7C4337DD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89" y="-116305"/>
            <a:ext cx="12641178" cy="7103978"/>
          </a:xfrm>
          <a:prstGeom prst="rect">
            <a:avLst/>
          </a:prstGeom>
        </p:spPr>
      </p:pic>
      <p:sp>
        <p:nvSpPr>
          <p:cNvPr id="7" name="Otsikko 6">
            <a:extLst>
              <a:ext uri="{FF2B5EF4-FFF2-40B4-BE49-F238E27FC236}">
                <a16:creationId xmlns:a16="http://schemas.microsoft.com/office/drawing/2014/main" id="{085E0973-99A4-41E8-88A3-5D230BD053CE}"/>
              </a:ext>
            </a:extLst>
          </p:cNvPr>
          <p:cNvSpPr>
            <a:spLocks noGrp="1"/>
          </p:cNvSpPr>
          <p:nvPr>
            <p:ph type="title"/>
          </p:nvPr>
        </p:nvSpPr>
        <p:spPr>
          <a:xfrm>
            <a:off x="197900" y="594807"/>
            <a:ext cx="7133390" cy="884406"/>
          </a:xfrm>
          <a:solidFill>
            <a:schemeClr val="accent1">
              <a:lumMod val="40000"/>
              <a:lumOff val="60000"/>
            </a:schemeClr>
          </a:solidFill>
        </p:spPr>
        <p:txBody>
          <a:bodyPr vert="horz" lIns="91440" tIns="45720" rIns="91440" bIns="45720" rtlCol="0" anchor="ctr">
            <a:noAutofit/>
          </a:bodyPr>
          <a:lstStyle/>
          <a:p>
            <a:r>
              <a:rPr lang="fi-FI" sz="2400">
                <a:latin typeface="Comic Sans MS"/>
              </a:rPr>
              <a:t>Jos sinun on vaikea nukahtaa tai heräät yöllä, </a:t>
            </a:r>
            <a:br>
              <a:rPr lang="fi-FI" sz="2400">
                <a:latin typeface="Comic Sans MS"/>
              </a:rPr>
            </a:br>
            <a:r>
              <a:rPr lang="fi-FI" sz="2400">
                <a:latin typeface="Comic Sans MS"/>
              </a:rPr>
              <a:t>kokeile jotain näistä. (Voit ottaa diasta kuvan.)</a:t>
            </a:r>
          </a:p>
        </p:txBody>
      </p:sp>
      <p:sp>
        <p:nvSpPr>
          <p:cNvPr id="8" name="Sisällön paikkamerkki 7">
            <a:extLst>
              <a:ext uri="{FF2B5EF4-FFF2-40B4-BE49-F238E27FC236}">
                <a16:creationId xmlns:a16="http://schemas.microsoft.com/office/drawing/2014/main" id="{152D4158-B516-4D4A-AB39-7A4DD892B22E}"/>
              </a:ext>
            </a:extLst>
          </p:cNvPr>
          <p:cNvSpPr>
            <a:spLocks noGrp="1"/>
          </p:cNvSpPr>
          <p:nvPr>
            <p:ph idx="1"/>
          </p:nvPr>
        </p:nvSpPr>
        <p:spPr>
          <a:xfrm>
            <a:off x="197900" y="1711598"/>
            <a:ext cx="7133390" cy="4551863"/>
          </a:xfrm>
          <a:solidFill>
            <a:schemeClr val="accent1">
              <a:lumMod val="40000"/>
              <a:lumOff val="60000"/>
            </a:schemeClr>
          </a:solidFill>
        </p:spPr>
        <p:txBody>
          <a:bodyPr vert="horz" lIns="91440" tIns="45720" rIns="91440" bIns="45720" rtlCol="0" anchor="t">
            <a:noAutofit/>
          </a:bodyPr>
          <a:lstStyle/>
          <a:p>
            <a:pPr marL="0" indent="0">
              <a:buNone/>
            </a:pPr>
            <a:r>
              <a:rPr lang="fi-FI" sz="2400">
                <a:latin typeface="Comic Sans MS"/>
              </a:rPr>
              <a:t>1) hidasta ja syvennä omaa hengitystäsi ja aloita laskemaan hengityskertojasi</a:t>
            </a:r>
            <a:endParaRPr lang="fi-FI" sz="2400">
              <a:latin typeface="Comic Sans MS"/>
              <a:ea typeface="Calibri"/>
              <a:cs typeface="Calibri"/>
            </a:endParaRPr>
          </a:p>
          <a:p>
            <a:pPr marL="0" indent="0">
              <a:buNone/>
            </a:pPr>
            <a:r>
              <a:rPr lang="fi-FI" sz="2400">
                <a:latin typeface="Comic Sans MS"/>
              </a:rPr>
              <a:t>2) Jos ajatukset pyörivät mielessäsi, aloita toistamaan mielessäsi jotain valitsemaasi sanaa esimerkiksi loma, kukka, kynä. Palaa samaan sanaan aina, kun huomaat ajatuksesi taas harhailevan.</a:t>
            </a:r>
          </a:p>
          <a:p>
            <a:pPr marL="0" indent="0">
              <a:buNone/>
            </a:pPr>
            <a:r>
              <a:rPr lang="fi-FI" sz="2400">
                <a:latin typeface="Comic Sans MS"/>
              </a:rPr>
              <a:t>3) Tee rentoutusharjoitus, jossa jännität kaikki kehosi osat vuoronperään. Aloita jaloistasi ja jatka pakaralihaksiin, vatsaan, käsiin ja kasvojen lihaksiin. Voimista jännitystä muutaman sekunnin ajan ja sitten rentouta. Käy näin läpi koko kehosi.</a:t>
            </a:r>
          </a:p>
        </p:txBody>
      </p:sp>
    </p:spTree>
    <p:extLst>
      <p:ext uri="{BB962C8B-B14F-4D97-AF65-F5344CB8AC3E}">
        <p14:creationId xmlns:p14="http://schemas.microsoft.com/office/powerpoint/2010/main" val="12219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nda puussa" descr="Panda puussa">
            <a:hlinkClick r:id="" action="ppaction://media"/>
            <a:extLst>
              <a:ext uri="{FF2B5EF4-FFF2-40B4-BE49-F238E27FC236}">
                <a16:creationId xmlns:a16="http://schemas.microsoft.com/office/drawing/2014/main" id="{CFCF2A9B-6564-6779-3220-1BD05A70E4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Ajatuskupla: Pilvi 4">
            <a:extLst>
              <a:ext uri="{FF2B5EF4-FFF2-40B4-BE49-F238E27FC236}">
                <a16:creationId xmlns:a16="http://schemas.microsoft.com/office/drawing/2014/main" id="{E8F241F4-7FF2-476B-9D90-805580B68080}"/>
              </a:ext>
            </a:extLst>
          </p:cNvPr>
          <p:cNvSpPr/>
          <p:nvPr/>
        </p:nvSpPr>
        <p:spPr>
          <a:xfrm>
            <a:off x="105103" y="126124"/>
            <a:ext cx="3920359" cy="2438400"/>
          </a:xfrm>
          <a:prstGeom prst="cloudCallout">
            <a:avLst>
              <a:gd name="adj1" fmla="val 92303"/>
              <a:gd name="adj2" fmla="val 211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a:solidFill>
                  <a:schemeClr val="tx1"/>
                </a:solidFill>
                <a:latin typeface="Comic Sans MS"/>
              </a:rPr>
              <a:t>Nukkuminen on kuin laittaisi rahaa pankkiin!</a:t>
            </a:r>
          </a:p>
        </p:txBody>
      </p:sp>
      <p:pic>
        <p:nvPicPr>
          <p:cNvPr id="2" name="Kuva 1" descr="Kuva, joka sisältää kohteen Grafiikka, Fontti, graafinen suunnittelu, logo&#10;&#10;Tekoälyllä luotu sisältö saattaa olla virheellistä.">
            <a:extLst>
              <a:ext uri="{FF2B5EF4-FFF2-40B4-BE49-F238E27FC236}">
                <a16:creationId xmlns:a16="http://schemas.microsoft.com/office/drawing/2014/main" id="{97AEF629-2AA8-23EA-47EC-85098D862530}"/>
              </a:ext>
            </a:extLst>
          </p:cNvPr>
          <p:cNvPicPr>
            <a:picLocks noChangeAspect="1"/>
          </p:cNvPicPr>
          <p:nvPr/>
        </p:nvPicPr>
        <p:blipFill>
          <a:blip r:embed="rId5"/>
          <a:stretch>
            <a:fillRect/>
          </a:stretch>
        </p:blipFill>
        <p:spPr>
          <a:xfrm>
            <a:off x="9541608" y="4737955"/>
            <a:ext cx="1764323" cy="1543782"/>
          </a:xfrm>
          <a:prstGeom prst="rect">
            <a:avLst/>
          </a:prstGeom>
        </p:spPr>
      </p:pic>
    </p:spTree>
    <p:extLst>
      <p:ext uri="{BB962C8B-B14F-4D97-AF65-F5344CB8AC3E}">
        <p14:creationId xmlns:p14="http://schemas.microsoft.com/office/powerpoint/2010/main" val="10980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BFCA7E-2C6A-2313-F194-7D8374E46527}"/>
              </a:ext>
            </a:extLst>
          </p:cNvPr>
          <p:cNvSpPr>
            <a:spLocks noGrp="1"/>
          </p:cNvSpPr>
          <p:nvPr>
            <p:ph type="title"/>
          </p:nvPr>
        </p:nvSpPr>
        <p:spPr>
          <a:xfrm>
            <a:off x="331050" y="4277710"/>
            <a:ext cx="3820536" cy="2427890"/>
          </a:xfrm>
          <a:solidFill>
            <a:schemeClr val="bg2">
              <a:lumMod val="50000"/>
              <a:alpha val="62000"/>
            </a:schemeClr>
          </a:solidFill>
        </p:spPr>
        <p:txBody>
          <a:bodyPr/>
          <a:lstStyle/>
          <a:p>
            <a:pPr algn="ctr"/>
            <a:r>
              <a:rPr lang="fi-FI" sz="3600" b="1">
                <a:solidFill>
                  <a:schemeClr val="bg1"/>
                </a:solidFill>
                <a:latin typeface="Comic Sans MS"/>
              </a:rPr>
              <a:t>Muodostakaa noin neljän hengen ryhmiä.</a:t>
            </a:r>
          </a:p>
        </p:txBody>
      </p:sp>
    </p:spTree>
    <p:extLst>
      <p:ext uri="{BB962C8B-B14F-4D97-AF65-F5344CB8AC3E}">
        <p14:creationId xmlns:p14="http://schemas.microsoft.com/office/powerpoint/2010/main" val="256552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äysikuu" descr="Täysikuu">
            <a:hlinkClick r:id="" action="ppaction://media"/>
            <a:extLst>
              <a:ext uri="{FF2B5EF4-FFF2-40B4-BE49-F238E27FC236}">
                <a16:creationId xmlns:a16="http://schemas.microsoft.com/office/drawing/2014/main" id="{50FEAB07-2AF1-45C8-0D49-24168AF32A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1" y="-8964"/>
            <a:ext cx="12218893" cy="6864722"/>
          </a:xfrm>
          <a:prstGeom prst="rect">
            <a:avLst/>
          </a:prstGeom>
        </p:spPr>
      </p:pic>
      <p:sp>
        <p:nvSpPr>
          <p:cNvPr id="2" name="Otsikko 1">
            <a:extLst>
              <a:ext uri="{FF2B5EF4-FFF2-40B4-BE49-F238E27FC236}">
                <a16:creationId xmlns:a16="http://schemas.microsoft.com/office/drawing/2014/main" id="{8E07753E-2929-4562-8F7B-011252A30753}"/>
              </a:ext>
            </a:extLst>
          </p:cNvPr>
          <p:cNvSpPr>
            <a:spLocks noGrp="1"/>
          </p:cNvSpPr>
          <p:nvPr>
            <p:ph type="title"/>
          </p:nvPr>
        </p:nvSpPr>
        <p:spPr>
          <a:xfrm>
            <a:off x="762000" y="5206811"/>
            <a:ext cx="10515600" cy="1325563"/>
          </a:xfrm>
        </p:spPr>
        <p:txBody>
          <a:bodyPr>
            <a:normAutofit/>
          </a:bodyPr>
          <a:lstStyle/>
          <a:p>
            <a:r>
              <a:rPr lang="fi-FI" sz="3600">
                <a:solidFill>
                  <a:schemeClr val="bg1"/>
                </a:solidFill>
                <a:latin typeface="Comic Sans MS"/>
              </a:rPr>
              <a:t>Kuinka monta tuntia nuori tarvitsee unta?</a:t>
            </a:r>
          </a:p>
        </p:txBody>
      </p:sp>
      <p:sp>
        <p:nvSpPr>
          <p:cNvPr id="3" name="Sisällön paikkamerkki 2">
            <a:extLst>
              <a:ext uri="{FF2B5EF4-FFF2-40B4-BE49-F238E27FC236}">
                <a16:creationId xmlns:a16="http://schemas.microsoft.com/office/drawing/2014/main" id="{A736427F-4298-436C-BB37-007852664B52}"/>
              </a:ext>
            </a:extLst>
          </p:cNvPr>
          <p:cNvSpPr>
            <a:spLocks noGrp="1"/>
          </p:cNvSpPr>
          <p:nvPr>
            <p:ph sz="half" idx="1"/>
          </p:nvPr>
        </p:nvSpPr>
        <p:spPr>
          <a:xfrm>
            <a:off x="838200" y="2540932"/>
            <a:ext cx="5181600" cy="3328660"/>
          </a:xfrm>
        </p:spPr>
        <p:txBody>
          <a:bodyPr vert="horz" lIns="91440" tIns="45720" rIns="91440" bIns="45720" rtlCol="0" anchor="t">
            <a:normAutofit/>
          </a:bodyPr>
          <a:lstStyle/>
          <a:p>
            <a:endParaRPr lang="fi-FI">
              <a:latin typeface="Comic Sans MS" panose="030F0702030302020204" pitchFamily="66" charset="0"/>
            </a:endParaRPr>
          </a:p>
          <a:p>
            <a:pPr marL="0" indent="0">
              <a:buNone/>
            </a:pPr>
            <a:endParaRPr lang="fi-FI">
              <a:solidFill>
                <a:schemeClr val="bg1"/>
              </a:solidFill>
              <a:latin typeface="Comic Sans MS"/>
            </a:endParaRPr>
          </a:p>
          <a:p>
            <a:pPr marL="0" indent="0">
              <a:buNone/>
            </a:pPr>
            <a:r>
              <a:rPr lang="fi-FI">
                <a:solidFill>
                  <a:schemeClr val="bg1"/>
                </a:solidFill>
                <a:latin typeface="Comic Sans MS"/>
              </a:rPr>
              <a:t>A) 5-6 tuntia</a:t>
            </a:r>
            <a:endParaRPr lang="fi-FI">
              <a:solidFill>
                <a:schemeClr val="bg1"/>
              </a:solidFill>
              <a:latin typeface="Comic Sans MS" panose="030F0702030302020204" pitchFamily="66" charset="0"/>
            </a:endParaRPr>
          </a:p>
          <a:p>
            <a:pPr marL="0" indent="0">
              <a:buNone/>
            </a:pPr>
            <a:r>
              <a:rPr lang="fi-FI">
                <a:solidFill>
                  <a:schemeClr val="bg1"/>
                </a:solidFill>
                <a:latin typeface="Comic Sans MS"/>
              </a:rPr>
              <a:t>B) 7-8 tuntia</a:t>
            </a:r>
          </a:p>
          <a:p>
            <a:pPr marL="0" indent="0">
              <a:buNone/>
            </a:pPr>
            <a:r>
              <a:rPr lang="fi-FI">
                <a:solidFill>
                  <a:schemeClr val="bg1"/>
                </a:solidFill>
                <a:latin typeface="Comic Sans MS"/>
              </a:rPr>
              <a:t>C) 9-10 tuntia</a:t>
            </a:r>
          </a:p>
          <a:p>
            <a:pPr marL="0" indent="0">
              <a:buNone/>
            </a:pPr>
            <a:endParaRPr lang="fi-FI">
              <a:solidFill>
                <a:schemeClr val="bg1"/>
              </a:solidFill>
              <a:latin typeface="Comic Sans MS" panose="030F0702030302020204" pitchFamily="66" charset="0"/>
            </a:endParaRPr>
          </a:p>
        </p:txBody>
      </p:sp>
      <p:sp>
        <p:nvSpPr>
          <p:cNvPr id="6" name="Ellipsi 5">
            <a:extLst>
              <a:ext uri="{FF2B5EF4-FFF2-40B4-BE49-F238E27FC236}">
                <a16:creationId xmlns:a16="http://schemas.microsoft.com/office/drawing/2014/main" id="{9C3E49C1-95F6-F31B-22D2-389332952577}"/>
              </a:ext>
            </a:extLst>
          </p:cNvPr>
          <p:cNvSpPr/>
          <p:nvPr/>
        </p:nvSpPr>
        <p:spPr>
          <a:xfrm>
            <a:off x="843764" y="4460019"/>
            <a:ext cx="630621" cy="622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0043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4" repeatCount="indefinite"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Jäävuoret">
            <a:extLst>
              <a:ext uri="{FF2B5EF4-FFF2-40B4-BE49-F238E27FC236}">
                <a16:creationId xmlns:a16="http://schemas.microsoft.com/office/drawing/2014/main" id="{A3E3D852-D156-BE70-E921-EEFDB472E694}"/>
              </a:ext>
            </a:extLst>
          </p:cNvPr>
          <p:cNvPicPr>
            <a:picLocks noChangeAspect="1"/>
          </p:cNvPicPr>
          <p:nvPr/>
        </p:nvPicPr>
        <p:blipFill>
          <a:blip r:embed="rId2"/>
          <a:stretch>
            <a:fillRect/>
          </a:stretch>
        </p:blipFill>
        <p:spPr>
          <a:xfrm>
            <a:off x="0" y="-101204"/>
            <a:ext cx="12192000" cy="7060407"/>
          </a:xfrm>
          <a:prstGeom prst="rect">
            <a:avLst/>
          </a:prstGeom>
          <a:solidFill>
            <a:schemeClr val="accent1">
              <a:lumMod val="60000"/>
              <a:lumOff val="40000"/>
            </a:schemeClr>
          </a:solidFill>
        </p:spPr>
      </p:pic>
      <p:sp>
        <p:nvSpPr>
          <p:cNvPr id="2" name="Otsikko 1">
            <a:extLst>
              <a:ext uri="{FF2B5EF4-FFF2-40B4-BE49-F238E27FC236}">
                <a16:creationId xmlns:a16="http://schemas.microsoft.com/office/drawing/2014/main" id="{FE2FD46D-F03F-4AA8-8B72-8A7858536F22}"/>
              </a:ext>
            </a:extLst>
          </p:cNvPr>
          <p:cNvSpPr>
            <a:spLocks noGrp="1"/>
          </p:cNvSpPr>
          <p:nvPr>
            <p:ph type="title"/>
          </p:nvPr>
        </p:nvSpPr>
        <p:spPr>
          <a:xfrm>
            <a:off x="1731579" y="365125"/>
            <a:ext cx="8568559" cy="1325563"/>
          </a:xfrm>
        </p:spPr>
        <p:txBody>
          <a:bodyPr>
            <a:normAutofit/>
          </a:bodyPr>
          <a:lstStyle/>
          <a:p>
            <a:r>
              <a:rPr lang="fi-FI" sz="6600" b="1">
                <a:solidFill>
                  <a:schemeClr val="bg1"/>
                </a:solidFill>
                <a:latin typeface="Comic Sans MS" panose="030F0702030302020204" pitchFamily="66" charset="0"/>
              </a:rPr>
              <a:t>Unen tehtävät</a:t>
            </a:r>
          </a:p>
        </p:txBody>
      </p:sp>
      <p:sp>
        <p:nvSpPr>
          <p:cNvPr id="3" name="Sisällön paikkamerkki 2">
            <a:extLst>
              <a:ext uri="{FF2B5EF4-FFF2-40B4-BE49-F238E27FC236}">
                <a16:creationId xmlns:a16="http://schemas.microsoft.com/office/drawing/2014/main" id="{0BBDAB09-58AF-4C03-BD8B-DAC00AC39C78}"/>
              </a:ext>
            </a:extLst>
          </p:cNvPr>
          <p:cNvSpPr>
            <a:spLocks noGrp="1"/>
          </p:cNvSpPr>
          <p:nvPr>
            <p:ph idx="1"/>
          </p:nvPr>
        </p:nvSpPr>
        <p:spPr>
          <a:xfrm>
            <a:off x="1731579" y="1807779"/>
            <a:ext cx="8568559" cy="4729931"/>
          </a:xfrm>
          <a:solidFill>
            <a:schemeClr val="accent1">
              <a:lumMod val="40000"/>
              <a:lumOff val="60000"/>
              <a:alpha val="79000"/>
            </a:schemeClr>
          </a:solidFill>
        </p:spPr>
        <p:txBody>
          <a:bodyPr>
            <a:normAutofit fontScale="85000" lnSpcReduction="10000"/>
          </a:bodyPr>
          <a:lstStyle/>
          <a:p>
            <a:endParaRPr lang="fi-FI" sz="2600" b="1">
              <a:solidFill>
                <a:schemeClr val="bg1"/>
              </a:solidFill>
              <a:latin typeface="Comic Sans MS" panose="030F0702030302020204" pitchFamily="66" charset="0"/>
            </a:endParaRPr>
          </a:p>
          <a:p>
            <a:r>
              <a:rPr lang="fi-FI" sz="2600" b="1">
                <a:solidFill>
                  <a:schemeClr val="bg1"/>
                </a:solidFill>
                <a:latin typeface="Comic Sans MS" panose="030F0702030302020204" pitchFamily="66" charset="0"/>
              </a:rPr>
              <a:t>Uni järjestelee päivän aikana opittuja asioita</a:t>
            </a:r>
          </a:p>
          <a:p>
            <a:r>
              <a:rPr lang="fi-FI" sz="2600" b="1">
                <a:solidFill>
                  <a:schemeClr val="bg1"/>
                </a:solidFill>
                <a:latin typeface="Comic Sans MS" panose="030F0702030302020204" pitchFamily="66" charset="0"/>
              </a:rPr>
              <a:t>Uni vaikuttaa oppimiseen siirtämällä asioita kestomuistiin</a:t>
            </a:r>
          </a:p>
          <a:p>
            <a:r>
              <a:rPr lang="fi-FI" sz="2600" b="1">
                <a:solidFill>
                  <a:schemeClr val="bg1"/>
                </a:solidFill>
                <a:latin typeface="Comic Sans MS" panose="030F0702030302020204" pitchFamily="66" charset="0"/>
              </a:rPr>
              <a:t>Uni puhdistaa aivoselkäydinnesteen kuona-aineet          </a:t>
            </a:r>
          </a:p>
          <a:p>
            <a:pPr marL="457200" lvl="1" indent="0">
              <a:buNone/>
            </a:pPr>
            <a:r>
              <a:rPr lang="fi-FI" sz="2600" b="1">
                <a:solidFill>
                  <a:schemeClr val="bg1"/>
                </a:solidFill>
                <a:latin typeface="Comic Sans MS" panose="030F0702030302020204" pitchFamily="66" charset="0"/>
                <a:sym typeface="Wingdings" panose="05000000000000000000" pitchFamily="2" charset="2"/>
              </a:rPr>
              <a:t>	</a:t>
            </a:r>
            <a:r>
              <a:rPr lang="fi-FI" sz="2600" b="1">
                <a:solidFill>
                  <a:schemeClr val="bg1"/>
                </a:solidFill>
                <a:latin typeface="Comic Sans MS" panose="030F0702030302020204" pitchFamily="66" charset="0"/>
              </a:rPr>
              <a:t> vähentää muistisairauksien riskiä </a:t>
            </a:r>
          </a:p>
          <a:p>
            <a:r>
              <a:rPr lang="fi-FI" sz="2600" b="1">
                <a:solidFill>
                  <a:schemeClr val="bg1"/>
                </a:solidFill>
                <a:latin typeface="Comic Sans MS" panose="030F0702030302020204" pitchFamily="66" charset="0"/>
              </a:rPr>
              <a:t>Uni vähentää aivojen kuormittuneisuutta</a:t>
            </a:r>
          </a:p>
          <a:p>
            <a:r>
              <a:rPr lang="fi-FI" sz="2600" b="1">
                <a:solidFill>
                  <a:schemeClr val="bg1"/>
                </a:solidFill>
                <a:latin typeface="Comic Sans MS" panose="030F0702030302020204" pitchFamily="66" charset="0"/>
              </a:rPr>
              <a:t>Liian vähäinen uni </a:t>
            </a:r>
          </a:p>
          <a:p>
            <a:pPr marL="0" indent="0">
              <a:buNone/>
            </a:pPr>
            <a:r>
              <a:rPr lang="fi-FI" sz="2600" b="1">
                <a:solidFill>
                  <a:schemeClr val="bg1"/>
                </a:solidFill>
                <a:latin typeface="Comic Sans MS" panose="030F0702030302020204" pitchFamily="66" charset="0"/>
                <a:sym typeface="Wingdings" panose="05000000000000000000" pitchFamily="2" charset="2"/>
              </a:rPr>
              <a:t>	</a:t>
            </a:r>
            <a:r>
              <a:rPr lang="fi-FI" sz="2600" b="1">
                <a:solidFill>
                  <a:schemeClr val="bg1"/>
                </a:solidFill>
                <a:latin typeface="Comic Sans MS" panose="030F0702030302020204" pitchFamily="66" charset="0"/>
              </a:rPr>
              <a:t>lisää ruokahalua ja lihottaa</a:t>
            </a:r>
          </a:p>
          <a:p>
            <a:pPr marL="0" indent="0">
              <a:buNone/>
            </a:pPr>
            <a:r>
              <a:rPr lang="fi-FI" sz="2600" b="1">
                <a:solidFill>
                  <a:schemeClr val="bg1"/>
                </a:solidFill>
                <a:latin typeface="Comic Sans MS" panose="030F0702030302020204" pitchFamily="66" charset="0"/>
                <a:sym typeface="Wingdings" panose="05000000000000000000" pitchFamily="2" charset="2"/>
              </a:rPr>
              <a:t>	</a:t>
            </a:r>
            <a:r>
              <a:rPr lang="fi-FI" sz="2600" b="1">
                <a:solidFill>
                  <a:schemeClr val="bg1"/>
                </a:solidFill>
                <a:latin typeface="Comic Sans MS" panose="030F0702030302020204" pitchFamily="66" charset="0"/>
              </a:rPr>
              <a:t>lisää mielialahäiriöiden riskiä</a:t>
            </a:r>
          </a:p>
          <a:p>
            <a:pPr marL="0" indent="0">
              <a:buNone/>
            </a:pPr>
            <a:endParaRPr lang="fi-FI" sz="2400" b="1">
              <a:latin typeface="Comic Sans MS" panose="030F0702030302020204" pitchFamily="66" charset="0"/>
            </a:endParaRPr>
          </a:p>
          <a:p>
            <a:pPr marL="0" indent="0">
              <a:buNone/>
            </a:pPr>
            <a:r>
              <a:rPr lang="fi-FI" sz="1300" b="1">
                <a:solidFill>
                  <a:schemeClr val="bg1"/>
                </a:solidFill>
                <a:latin typeface="Comic Sans MS" panose="030F0702030302020204" pitchFamily="66" charset="0"/>
                <a:hlinkClick r:id="rId3">
                  <a:extLst>
                    <a:ext uri="{A12FA001-AC4F-418D-AE19-62706E023703}">
                      <ahyp:hlinkClr xmlns:ahyp="http://schemas.microsoft.com/office/drawing/2018/hyperlinkcolor" val="tx"/>
                    </a:ext>
                  </a:extLst>
                </a:hlinkClick>
              </a:rPr>
              <a:t>https://www.instagram.com/reel/DE7-jS8NaZ_/?igsh=MTR6bm9jMnFxdWQweQ</a:t>
            </a:r>
            <a:endParaRPr lang="fi-FI" sz="1300" b="1">
              <a:solidFill>
                <a:schemeClr val="bg1"/>
              </a:solidFill>
              <a:latin typeface="Comic Sans MS" panose="030F0702030302020204" pitchFamily="66" charset="0"/>
            </a:endParaRPr>
          </a:p>
          <a:p>
            <a:pPr marL="0" indent="0">
              <a:buNone/>
            </a:pPr>
            <a:endParaRPr lang="fi-FI" sz="1300" b="1">
              <a:solidFill>
                <a:schemeClr val="bg1"/>
              </a:solidFill>
              <a:latin typeface="Comic Sans MS" panose="030F0702030302020204" pitchFamily="66" charset="0"/>
            </a:endParaRPr>
          </a:p>
          <a:p>
            <a:pPr marL="0" indent="0">
              <a:buNone/>
            </a:pPr>
            <a:r>
              <a:rPr lang="fi-FI" sz="1300" b="1">
                <a:solidFill>
                  <a:schemeClr val="bg1"/>
                </a:solidFill>
                <a:latin typeface="Comic Sans MS" panose="030F0702030302020204" pitchFamily="66" charset="0"/>
              </a:rPr>
              <a:t>Lähde: </a:t>
            </a:r>
            <a:r>
              <a:rPr lang="fi-FI" sz="1300" b="1" err="1">
                <a:solidFill>
                  <a:schemeClr val="bg1"/>
                </a:solidFill>
                <a:latin typeface="Comic Sans MS" panose="030F0702030302020204" pitchFamily="66" charset="0"/>
              </a:rPr>
              <a:t>MacDonald</a:t>
            </a:r>
            <a:r>
              <a:rPr lang="fi-FI" sz="1300" b="1">
                <a:solidFill>
                  <a:schemeClr val="bg1"/>
                </a:solidFill>
                <a:latin typeface="Comic Sans MS" panose="030F0702030302020204" pitchFamily="66" charset="0"/>
              </a:rPr>
              <a:t> (2009). Aivot - käyttäjän käsikirja</a:t>
            </a:r>
          </a:p>
          <a:p>
            <a:endParaRPr lang="fi-FI" sz="2400">
              <a:latin typeface="Comic Sans MS" panose="030F0702030302020204" pitchFamily="66" charset="0"/>
            </a:endParaRPr>
          </a:p>
        </p:txBody>
      </p:sp>
    </p:spTree>
    <p:extLst>
      <p:ext uri="{BB962C8B-B14F-4D97-AF65-F5344CB8AC3E}">
        <p14:creationId xmlns:p14="http://schemas.microsoft.com/office/powerpoint/2010/main" val="142997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inen nukkuu sohvalla" descr="Nainen nukkuu sohvalla">
            <a:hlinkClick r:id="" action="ppaction://media"/>
            <a:extLst>
              <a:ext uri="{FF2B5EF4-FFF2-40B4-BE49-F238E27FC236}">
                <a16:creationId xmlns:a16="http://schemas.microsoft.com/office/drawing/2014/main" id="{ACBC82D2-7F8F-4D5F-A896-25B38EDF2D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17D9763-B503-461B-B3B0-9CBA2043BF09}"/>
              </a:ext>
            </a:extLst>
          </p:cNvPr>
          <p:cNvSpPr>
            <a:spLocks noGrp="1"/>
          </p:cNvSpPr>
          <p:nvPr>
            <p:ph type="title"/>
          </p:nvPr>
        </p:nvSpPr>
        <p:spPr>
          <a:xfrm>
            <a:off x="249622" y="407166"/>
            <a:ext cx="6214241" cy="1325563"/>
          </a:xfrm>
          <a:solidFill>
            <a:schemeClr val="bg2">
              <a:lumMod val="50000"/>
              <a:alpha val="67000"/>
            </a:schemeClr>
          </a:solidFill>
        </p:spPr>
        <p:txBody>
          <a:bodyPr>
            <a:normAutofit/>
          </a:bodyPr>
          <a:lstStyle/>
          <a:p>
            <a:r>
              <a:rPr lang="fi-FI" sz="3200" b="1">
                <a:solidFill>
                  <a:schemeClr val="bg1"/>
                </a:solidFill>
                <a:latin typeface="Comic Sans MS" panose="030F0702030302020204" pitchFamily="66" charset="0"/>
              </a:rPr>
              <a:t>Mitkä asiat häiritsevät unta?</a:t>
            </a:r>
          </a:p>
        </p:txBody>
      </p:sp>
      <p:sp>
        <p:nvSpPr>
          <p:cNvPr id="3" name="Sisällön paikkamerkki 2">
            <a:extLst>
              <a:ext uri="{FF2B5EF4-FFF2-40B4-BE49-F238E27FC236}">
                <a16:creationId xmlns:a16="http://schemas.microsoft.com/office/drawing/2014/main" id="{40BCE87E-5879-491B-A6C9-56B062E35CBF}"/>
              </a:ext>
            </a:extLst>
          </p:cNvPr>
          <p:cNvSpPr>
            <a:spLocks noGrp="1"/>
          </p:cNvSpPr>
          <p:nvPr>
            <p:ph idx="1"/>
          </p:nvPr>
        </p:nvSpPr>
        <p:spPr>
          <a:xfrm>
            <a:off x="249622" y="1836136"/>
            <a:ext cx="4658710" cy="4351338"/>
          </a:xfrm>
          <a:solidFill>
            <a:schemeClr val="bg2">
              <a:lumMod val="50000"/>
              <a:alpha val="74000"/>
            </a:schemeClr>
          </a:solidFill>
        </p:spPr>
        <p:txBody>
          <a:bodyPr/>
          <a:lstStyle/>
          <a:p>
            <a:endParaRPr lang="fi-FI">
              <a:solidFill>
                <a:srgbClr val="00B050"/>
              </a:solidFill>
              <a:latin typeface="Comic Sans MS" panose="030F0702030302020204" pitchFamily="66" charset="0"/>
            </a:endParaRPr>
          </a:p>
          <a:p>
            <a:endParaRPr lang="fi-FI" b="1">
              <a:solidFill>
                <a:schemeClr val="bg1"/>
              </a:solidFill>
              <a:latin typeface="Comic Sans MS" panose="030F0702030302020204" pitchFamily="66" charset="0"/>
            </a:endParaRPr>
          </a:p>
          <a:p>
            <a:pPr marL="0" indent="0">
              <a:buNone/>
            </a:pPr>
            <a:r>
              <a:rPr lang="fi-FI" b="1">
                <a:solidFill>
                  <a:schemeClr val="bg1"/>
                </a:solidFill>
                <a:latin typeface="Comic Sans MS" panose="030F0702030302020204" pitchFamily="66" charset="0"/>
              </a:rPr>
              <a:t>A) fyysinen ja psyykkinen stressi</a:t>
            </a:r>
          </a:p>
          <a:p>
            <a:pPr marL="0" indent="0">
              <a:buNone/>
            </a:pPr>
            <a:r>
              <a:rPr lang="fi-FI" b="1">
                <a:solidFill>
                  <a:schemeClr val="bg1"/>
                </a:solidFill>
                <a:latin typeface="Comic Sans MS" panose="030F0702030302020204" pitchFamily="66" charset="0"/>
              </a:rPr>
              <a:t>B) vähäinen liikunta</a:t>
            </a:r>
          </a:p>
          <a:p>
            <a:pPr marL="0" indent="0">
              <a:buNone/>
            </a:pPr>
            <a:r>
              <a:rPr lang="fi-FI" b="1">
                <a:solidFill>
                  <a:schemeClr val="bg1"/>
                </a:solidFill>
                <a:latin typeface="Comic Sans MS" panose="030F0702030302020204" pitchFamily="66" charset="0"/>
              </a:rPr>
              <a:t>C) alkoholin käyttö</a:t>
            </a:r>
          </a:p>
          <a:p>
            <a:pPr marL="0" indent="0">
              <a:buNone/>
            </a:pPr>
            <a:r>
              <a:rPr lang="fi-FI" b="1">
                <a:solidFill>
                  <a:schemeClr val="bg1"/>
                </a:solidFill>
                <a:latin typeface="Comic Sans MS" panose="030F0702030302020204" pitchFamily="66" charset="0"/>
              </a:rPr>
              <a:t>D) liiallinen kofeiinijuomien käyttö</a:t>
            </a:r>
          </a:p>
          <a:p>
            <a:endParaRPr lang="fi-FI">
              <a:latin typeface="Comic Sans MS" panose="030F0702030302020204" pitchFamily="66" charset="0"/>
            </a:endParaRPr>
          </a:p>
        </p:txBody>
      </p:sp>
      <p:sp>
        <p:nvSpPr>
          <p:cNvPr id="5" name="Ellipsi 4">
            <a:extLst>
              <a:ext uri="{FF2B5EF4-FFF2-40B4-BE49-F238E27FC236}">
                <a16:creationId xmlns:a16="http://schemas.microsoft.com/office/drawing/2014/main" id="{D2CD9AA3-1358-43D5-A979-0C237CB5FDD3}"/>
              </a:ext>
            </a:extLst>
          </p:cNvPr>
          <p:cNvSpPr/>
          <p:nvPr/>
        </p:nvSpPr>
        <p:spPr>
          <a:xfrm>
            <a:off x="249622" y="2795752"/>
            <a:ext cx="570185" cy="546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Ellipsi 5">
            <a:extLst>
              <a:ext uri="{FF2B5EF4-FFF2-40B4-BE49-F238E27FC236}">
                <a16:creationId xmlns:a16="http://schemas.microsoft.com/office/drawing/2014/main" id="{F00454F4-5DE1-4E38-8D9A-8E86386EB6F5}"/>
              </a:ext>
            </a:extLst>
          </p:cNvPr>
          <p:cNvSpPr/>
          <p:nvPr/>
        </p:nvSpPr>
        <p:spPr>
          <a:xfrm>
            <a:off x="233855" y="4207806"/>
            <a:ext cx="570185" cy="546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extLst>
              <a:ext uri="{FF2B5EF4-FFF2-40B4-BE49-F238E27FC236}">
                <a16:creationId xmlns:a16="http://schemas.microsoft.com/office/drawing/2014/main" id="{600361EF-7E97-4BF2-98C3-F7311B1F5F6A}"/>
              </a:ext>
            </a:extLst>
          </p:cNvPr>
          <p:cNvSpPr/>
          <p:nvPr/>
        </p:nvSpPr>
        <p:spPr>
          <a:xfrm>
            <a:off x="218089" y="3698547"/>
            <a:ext cx="570185" cy="546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432E955D-8EA3-4551-9D22-5E65330CA45E}"/>
              </a:ext>
            </a:extLst>
          </p:cNvPr>
          <p:cNvSpPr/>
          <p:nvPr/>
        </p:nvSpPr>
        <p:spPr>
          <a:xfrm>
            <a:off x="249621" y="4717065"/>
            <a:ext cx="570185" cy="546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342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4"/>
                                        </p:tgtEl>
                                      </p:cBhvr>
                                    </p:cmd>
                                  </p:childTnLst>
                                </p:cTn>
                              </p:par>
                            </p:childTnLst>
                          </p:cTn>
                        </p:par>
                      </p:childTnLst>
                    </p:cTn>
                  </p:par>
                </p:childTnLst>
              </p:cTn>
              <p:nextCondLst>
                <p:cond evt="onClick" delay="0">
                  <p:tgtEl>
                    <p:spTgt spid="4"/>
                  </p:tgtEl>
                </p:cond>
              </p:nextCondLst>
            </p:seq>
            <p:video>
              <p:cMediaNode mute="1">
                <p:cTn id="40" repeatCount="indefinite" fill="hold" display="0">
                  <p:stCondLst>
                    <p:cond delay="indefinite"/>
                  </p:stCondLst>
                </p:cTn>
                <p:tgtEl>
                  <p:spTgt spid="4"/>
                </p:tgtEl>
              </p:cMediaNode>
            </p:video>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inen nukkuu sohvalla" descr="Nainen nukkuu sohvalla">
            <a:hlinkClick r:id="" action="ppaction://media"/>
            <a:extLst>
              <a:ext uri="{FF2B5EF4-FFF2-40B4-BE49-F238E27FC236}">
                <a16:creationId xmlns:a16="http://schemas.microsoft.com/office/drawing/2014/main" id="{6BDAD33A-12B4-4F0E-9C94-07139EC25C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42E0269C-4831-4D4C-8BCF-827F61573018}"/>
              </a:ext>
            </a:extLst>
          </p:cNvPr>
          <p:cNvSpPr>
            <a:spLocks noGrp="1"/>
          </p:cNvSpPr>
          <p:nvPr>
            <p:ph type="title"/>
          </p:nvPr>
        </p:nvSpPr>
        <p:spPr>
          <a:xfrm>
            <a:off x="260131" y="444225"/>
            <a:ext cx="5226268" cy="1022240"/>
          </a:xfrm>
          <a:solidFill>
            <a:schemeClr val="bg2">
              <a:lumMod val="50000"/>
              <a:alpha val="79000"/>
            </a:schemeClr>
          </a:solidFill>
        </p:spPr>
        <p:txBody>
          <a:bodyPr>
            <a:normAutofit/>
          </a:bodyPr>
          <a:lstStyle/>
          <a:p>
            <a:r>
              <a:rPr lang="fi-FI" sz="3200" b="1">
                <a:solidFill>
                  <a:schemeClr val="bg1"/>
                </a:solidFill>
                <a:latin typeface="Comic Sans MS" panose="030F0702030302020204" pitchFamily="66" charset="0"/>
              </a:rPr>
              <a:t>Unta häiritseviä tekijöitä</a:t>
            </a:r>
          </a:p>
        </p:txBody>
      </p:sp>
      <p:sp>
        <p:nvSpPr>
          <p:cNvPr id="3" name="Sisällön paikkamerkki 2">
            <a:extLst>
              <a:ext uri="{FF2B5EF4-FFF2-40B4-BE49-F238E27FC236}">
                <a16:creationId xmlns:a16="http://schemas.microsoft.com/office/drawing/2014/main" id="{9917930C-D86C-45B6-ABA4-3DC9DB40ED83}"/>
              </a:ext>
            </a:extLst>
          </p:cNvPr>
          <p:cNvSpPr>
            <a:spLocks noGrp="1"/>
          </p:cNvSpPr>
          <p:nvPr>
            <p:ph idx="1"/>
          </p:nvPr>
        </p:nvSpPr>
        <p:spPr>
          <a:xfrm>
            <a:off x="260130" y="1551317"/>
            <a:ext cx="5226269" cy="4351338"/>
          </a:xfrm>
          <a:solidFill>
            <a:schemeClr val="bg2">
              <a:lumMod val="50000"/>
              <a:alpha val="89000"/>
            </a:schemeClr>
          </a:solidFill>
        </p:spPr>
        <p:txBody>
          <a:bodyPr>
            <a:normAutofit fontScale="92500"/>
          </a:bodyPr>
          <a:lstStyle/>
          <a:p>
            <a:r>
              <a:rPr lang="fi-FI" sz="2400" b="1">
                <a:solidFill>
                  <a:schemeClr val="bg1"/>
                </a:solidFill>
                <a:latin typeface="Comic Sans MS" panose="030F0702030302020204" pitchFamily="66" charset="0"/>
              </a:rPr>
              <a:t>Epäsopiva tyyny tai peitto</a:t>
            </a:r>
          </a:p>
          <a:p>
            <a:r>
              <a:rPr lang="fi-FI" sz="2400" b="1">
                <a:solidFill>
                  <a:schemeClr val="bg1"/>
                </a:solidFill>
                <a:latin typeface="Comic Sans MS" panose="030F0702030302020204" pitchFamily="66" charset="0"/>
              </a:rPr>
              <a:t>Huoneen lämpötila ja valaistus</a:t>
            </a:r>
          </a:p>
          <a:p>
            <a:r>
              <a:rPr lang="fi-FI" sz="2400" b="1">
                <a:solidFill>
                  <a:schemeClr val="bg1"/>
                </a:solidFill>
                <a:latin typeface="Comic Sans MS" panose="030F0702030302020204" pitchFamily="66" charset="0"/>
              </a:rPr>
              <a:t>Sosiaalisen median käyttö illalla</a:t>
            </a:r>
          </a:p>
          <a:p>
            <a:r>
              <a:rPr lang="fi-FI" sz="2400" b="1">
                <a:solidFill>
                  <a:schemeClr val="bg1"/>
                </a:solidFill>
                <a:latin typeface="Comic Sans MS" panose="030F0702030302020204" pitchFamily="66" charset="0"/>
              </a:rPr>
              <a:t>Liian myöhäinen kova liikuntatreeni</a:t>
            </a:r>
          </a:p>
          <a:p>
            <a:r>
              <a:rPr lang="fi-FI" sz="2400" b="1">
                <a:solidFill>
                  <a:schemeClr val="bg1"/>
                </a:solidFill>
                <a:latin typeface="Comic Sans MS" panose="030F0702030302020204" pitchFamily="66" charset="0"/>
              </a:rPr>
              <a:t>Liian runsas ilta-ateria</a:t>
            </a:r>
          </a:p>
          <a:p>
            <a:r>
              <a:rPr lang="fi-FI" sz="2400" b="1">
                <a:solidFill>
                  <a:schemeClr val="bg1"/>
                </a:solidFill>
                <a:latin typeface="Comic Sans MS" panose="030F0702030302020204" pitchFamily="66" charset="0"/>
              </a:rPr>
              <a:t>Nälkäisenä nukkumaan meneminen</a:t>
            </a:r>
          </a:p>
          <a:p>
            <a:r>
              <a:rPr lang="fi-FI" sz="2400" b="1">
                <a:solidFill>
                  <a:schemeClr val="bg1"/>
                </a:solidFill>
                <a:latin typeface="Comic Sans MS" panose="030F0702030302020204" pitchFamily="66" charset="0"/>
              </a:rPr>
              <a:t>Epäsäännöllinen vuorokausirytmi</a:t>
            </a:r>
          </a:p>
          <a:p>
            <a:r>
              <a:rPr lang="fi-FI" sz="2400" b="1">
                <a:solidFill>
                  <a:schemeClr val="bg1"/>
                </a:solidFill>
                <a:latin typeface="Comic Sans MS" panose="030F0702030302020204" pitchFamily="66" charset="0"/>
              </a:rPr>
              <a:t>Huolet ja murheet</a:t>
            </a:r>
          </a:p>
          <a:p>
            <a:r>
              <a:rPr lang="fi-FI" sz="2400" b="1">
                <a:solidFill>
                  <a:schemeClr val="bg1"/>
                </a:solidFill>
                <a:latin typeface="Comic Sans MS" panose="030F0702030302020204" pitchFamily="66" charset="0"/>
              </a:rPr>
              <a:t>Voimakkaat tunnetilat</a:t>
            </a:r>
          </a:p>
          <a:p>
            <a:r>
              <a:rPr lang="fi-FI" sz="2400" b="1">
                <a:solidFill>
                  <a:schemeClr val="bg1"/>
                </a:solidFill>
                <a:latin typeface="Comic Sans MS" panose="030F0702030302020204" pitchFamily="66" charset="0"/>
              </a:rPr>
              <a:t>Ja monet muut asiat</a:t>
            </a:r>
          </a:p>
        </p:txBody>
      </p:sp>
    </p:spTree>
    <p:extLst>
      <p:ext uri="{BB962C8B-B14F-4D97-AF65-F5344CB8AC3E}">
        <p14:creationId xmlns:p14="http://schemas.microsoft.com/office/powerpoint/2010/main" val="235430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hjelmointi ja koodaus" descr="Ohjelmointi ja koodaus">
            <a:hlinkClick r:id="" action="ppaction://media"/>
            <a:extLst>
              <a:ext uri="{FF2B5EF4-FFF2-40B4-BE49-F238E27FC236}">
                <a16:creationId xmlns:a16="http://schemas.microsoft.com/office/drawing/2014/main" id="{4EDD3AFA-FFB2-A45F-ED76-6FE838639B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D9589D4-1098-4F95-AE26-4ED3FDA78140}"/>
              </a:ext>
            </a:extLst>
          </p:cNvPr>
          <p:cNvSpPr>
            <a:spLocks noGrp="1"/>
          </p:cNvSpPr>
          <p:nvPr>
            <p:ph type="title"/>
          </p:nvPr>
        </p:nvSpPr>
        <p:spPr>
          <a:xfrm>
            <a:off x="1647497" y="944564"/>
            <a:ext cx="9367345" cy="2073275"/>
          </a:xfrm>
          <a:solidFill>
            <a:schemeClr val="accent1">
              <a:alpha val="87000"/>
            </a:schemeClr>
          </a:solidFill>
        </p:spPr>
        <p:txBody>
          <a:bodyPr>
            <a:normAutofit/>
          </a:bodyPr>
          <a:lstStyle/>
          <a:p>
            <a:pPr algn="ctr"/>
            <a:r>
              <a:rPr lang="fi-FI" sz="2800">
                <a:solidFill>
                  <a:schemeClr val="bg1"/>
                </a:solidFill>
                <a:latin typeface="Comic Sans MS" panose="030F0702030302020204" pitchFamily="66" charset="0"/>
              </a:rPr>
              <a:t>Tutkimusten mukaan poikien unta häiritsee eniten toimintapelien pelaaminen illalla. </a:t>
            </a:r>
            <a:br>
              <a:rPr lang="fi-FI" sz="2800">
                <a:solidFill>
                  <a:schemeClr val="bg1"/>
                </a:solidFill>
                <a:latin typeface="Comic Sans MS" panose="030F0702030302020204" pitchFamily="66" charset="0"/>
              </a:rPr>
            </a:br>
            <a:r>
              <a:rPr lang="fi-FI" sz="2800">
                <a:solidFill>
                  <a:schemeClr val="bg1"/>
                </a:solidFill>
                <a:latin typeface="Comic Sans MS" panose="030F0702030302020204" pitchFamily="66" charset="0"/>
              </a:rPr>
              <a:t>Mikä häiritsee tutkimusten mukaan tyttöjen unta eniten?</a:t>
            </a:r>
          </a:p>
        </p:txBody>
      </p:sp>
      <p:sp>
        <p:nvSpPr>
          <p:cNvPr id="3" name="Sisällön paikkamerkki 2">
            <a:extLst>
              <a:ext uri="{FF2B5EF4-FFF2-40B4-BE49-F238E27FC236}">
                <a16:creationId xmlns:a16="http://schemas.microsoft.com/office/drawing/2014/main" id="{F3F62660-0C4A-4A68-B286-D85AB819AFC4}"/>
              </a:ext>
            </a:extLst>
          </p:cNvPr>
          <p:cNvSpPr>
            <a:spLocks noGrp="1"/>
          </p:cNvSpPr>
          <p:nvPr>
            <p:ph idx="1"/>
          </p:nvPr>
        </p:nvSpPr>
        <p:spPr>
          <a:xfrm>
            <a:off x="2667000" y="3293624"/>
            <a:ext cx="7328338" cy="2238704"/>
          </a:xfrm>
          <a:solidFill>
            <a:schemeClr val="accent1">
              <a:alpha val="78000"/>
            </a:schemeClr>
          </a:solidFill>
        </p:spPr>
        <p:txBody>
          <a:bodyPr/>
          <a:lstStyle/>
          <a:p>
            <a:pPr marL="0" indent="0">
              <a:buNone/>
            </a:pPr>
            <a:r>
              <a:rPr lang="fi-FI">
                <a:solidFill>
                  <a:schemeClr val="bg1"/>
                </a:solidFill>
                <a:latin typeface="Comic Sans MS" panose="030F0702030302020204" pitchFamily="66" charset="0"/>
              </a:rPr>
              <a:t>A) sosiaalisen median selailu illalla</a:t>
            </a:r>
          </a:p>
          <a:p>
            <a:pPr marL="0" indent="0">
              <a:buNone/>
            </a:pPr>
            <a:r>
              <a:rPr lang="fi-FI">
                <a:solidFill>
                  <a:schemeClr val="bg1"/>
                </a:solidFill>
                <a:latin typeface="Comic Sans MS" panose="030F0702030302020204" pitchFamily="66" charset="0"/>
              </a:rPr>
              <a:t>B) Netflixin yms. katselu illalla</a:t>
            </a:r>
          </a:p>
          <a:p>
            <a:pPr marL="0" indent="0">
              <a:buNone/>
            </a:pPr>
            <a:r>
              <a:rPr lang="fi-FI">
                <a:solidFill>
                  <a:schemeClr val="bg1"/>
                </a:solidFill>
                <a:latin typeface="Comic Sans MS" panose="030F0702030302020204" pitchFamily="66" charset="0"/>
              </a:rPr>
              <a:t>C) huolenaiheista juttelu päivällä</a:t>
            </a:r>
          </a:p>
          <a:p>
            <a:pPr marL="0" indent="0">
              <a:buNone/>
            </a:pPr>
            <a:r>
              <a:rPr lang="fi-FI">
                <a:solidFill>
                  <a:schemeClr val="bg1"/>
                </a:solidFill>
                <a:latin typeface="Comic Sans MS" panose="030F0702030302020204" pitchFamily="66" charset="0"/>
              </a:rPr>
              <a:t>D) kofeiinipitoisten juomien käyttö illalla</a:t>
            </a:r>
          </a:p>
        </p:txBody>
      </p:sp>
      <p:sp>
        <p:nvSpPr>
          <p:cNvPr id="5" name="Ellipsi 4">
            <a:extLst>
              <a:ext uri="{FF2B5EF4-FFF2-40B4-BE49-F238E27FC236}">
                <a16:creationId xmlns:a16="http://schemas.microsoft.com/office/drawing/2014/main" id="{CE87B023-1D2D-497C-9598-92AA56A55916}"/>
              </a:ext>
            </a:extLst>
          </p:cNvPr>
          <p:cNvSpPr/>
          <p:nvPr/>
        </p:nvSpPr>
        <p:spPr>
          <a:xfrm>
            <a:off x="2659117" y="3216166"/>
            <a:ext cx="630621" cy="622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026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hmiset ohittava seisova henkilö" descr="Ihmiset ohittava seisova henkilö">
            <a:hlinkClick r:id="" action="ppaction://media"/>
            <a:extLst>
              <a:ext uri="{FF2B5EF4-FFF2-40B4-BE49-F238E27FC236}">
                <a16:creationId xmlns:a16="http://schemas.microsoft.com/office/drawing/2014/main" id="{6DB5A67B-5D14-0D81-EB12-74A949D355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Sisällön paikkamerkki 2">
            <a:extLst>
              <a:ext uri="{FF2B5EF4-FFF2-40B4-BE49-F238E27FC236}">
                <a16:creationId xmlns:a16="http://schemas.microsoft.com/office/drawing/2014/main" id="{468EB5FE-4900-49B2-B372-0E1538A8C779}"/>
              </a:ext>
            </a:extLst>
          </p:cNvPr>
          <p:cNvSpPr txBox="1">
            <a:spLocks/>
          </p:cNvSpPr>
          <p:nvPr/>
        </p:nvSpPr>
        <p:spPr>
          <a:xfrm>
            <a:off x="7430814" y="2406869"/>
            <a:ext cx="4540469" cy="4222039"/>
          </a:xfrm>
          <a:prstGeom prst="rect">
            <a:avLst/>
          </a:prstGeom>
          <a:solidFill>
            <a:schemeClr val="accent6">
              <a:lumMod val="75000"/>
              <a:alpha val="37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400" b="1">
                <a:solidFill>
                  <a:schemeClr val="bg1"/>
                </a:solidFill>
                <a:latin typeface="Comic Sans MS" panose="030F0702030302020204" pitchFamily="66" charset="0"/>
              </a:rPr>
              <a:t>Sosiaalista mediaa selatessa voi </a:t>
            </a:r>
          </a:p>
          <a:p>
            <a:pPr marL="0" indent="0">
              <a:buNone/>
            </a:pPr>
            <a:endParaRPr lang="fi-FI" sz="2400" b="1">
              <a:solidFill>
                <a:schemeClr val="bg1"/>
              </a:solidFill>
              <a:latin typeface="Comic Sans MS" panose="030F0702030302020204" pitchFamily="66" charset="0"/>
            </a:endParaRPr>
          </a:p>
          <a:p>
            <a:pPr lvl="1">
              <a:buSzPct val="135000"/>
              <a:buFont typeface="Wingdings" panose="05000000000000000000" pitchFamily="2" charset="2"/>
              <a:buChar char=""/>
            </a:pPr>
            <a:r>
              <a:rPr lang="fi-FI" b="1">
                <a:solidFill>
                  <a:schemeClr val="bg1"/>
                </a:solidFill>
                <a:latin typeface="Comic Sans MS" panose="030F0702030302020204" pitchFamily="66" charset="0"/>
              </a:rPr>
              <a:t>nähdä kuvia juhlista, joihin sinua ei kutsuttu</a:t>
            </a:r>
          </a:p>
          <a:p>
            <a:pPr lvl="1">
              <a:buSzPct val="135000"/>
              <a:buFont typeface="Wingdings" panose="05000000000000000000" pitchFamily="2" charset="2"/>
              <a:buChar char=""/>
            </a:pPr>
            <a:r>
              <a:rPr lang="fi-FI" b="1">
                <a:solidFill>
                  <a:schemeClr val="bg1"/>
                </a:solidFill>
                <a:latin typeface="Comic Sans MS" panose="030F0702030302020204" pitchFamily="66" charset="0"/>
              </a:rPr>
              <a:t>kokea kiusaamista</a:t>
            </a:r>
          </a:p>
          <a:p>
            <a:pPr lvl="1">
              <a:buSzPct val="135000"/>
              <a:buFont typeface="Wingdings" panose="05000000000000000000" pitchFamily="2" charset="2"/>
              <a:buChar char=""/>
            </a:pPr>
            <a:r>
              <a:rPr lang="fi-FI" b="1">
                <a:solidFill>
                  <a:schemeClr val="bg1"/>
                </a:solidFill>
                <a:latin typeface="Comic Sans MS" panose="030F0702030302020204" pitchFamily="66" charset="0"/>
              </a:rPr>
              <a:t>saada ahdistavia viestejä</a:t>
            </a:r>
          </a:p>
          <a:p>
            <a:pPr lvl="1">
              <a:buSzPct val="135000"/>
              <a:buFont typeface="Wingdings" panose="05000000000000000000" pitchFamily="2" charset="2"/>
              <a:buChar char=""/>
            </a:pPr>
            <a:r>
              <a:rPr lang="fi-FI" b="1">
                <a:solidFill>
                  <a:schemeClr val="bg1"/>
                </a:solidFill>
                <a:latin typeface="Comic Sans MS" panose="030F0702030302020204" pitchFamily="66" charset="0"/>
              </a:rPr>
              <a:t>huomaamattaan verrata itseään toisten </a:t>
            </a:r>
            <a:r>
              <a:rPr lang="fi-FI" b="1" err="1">
                <a:solidFill>
                  <a:schemeClr val="bg1"/>
                </a:solidFill>
                <a:latin typeface="Comic Sans MS" panose="030F0702030302020204" pitchFamily="66" charset="0"/>
              </a:rPr>
              <a:t>filtteröityyn</a:t>
            </a:r>
            <a:r>
              <a:rPr lang="fi-FI" b="1">
                <a:solidFill>
                  <a:schemeClr val="bg1"/>
                </a:solidFill>
                <a:latin typeface="Comic Sans MS" panose="030F0702030302020204" pitchFamily="66" charset="0"/>
              </a:rPr>
              <a:t> sometodellisuuteen </a:t>
            </a:r>
          </a:p>
          <a:p>
            <a:pPr marL="457200" lvl="1" indent="0">
              <a:buFont typeface="Arial" panose="020B0604020202020204" pitchFamily="34" charset="0"/>
              <a:buNone/>
            </a:pPr>
            <a:r>
              <a:rPr lang="fi-FI" b="1">
                <a:solidFill>
                  <a:schemeClr val="bg1"/>
                </a:solidFill>
                <a:latin typeface="Comic Sans MS" panose="030F0702030302020204" pitchFamily="66" charset="0"/>
                <a:sym typeface="Wingdings" panose="05000000000000000000" pitchFamily="2" charset="2"/>
              </a:rPr>
              <a:t></a:t>
            </a:r>
            <a:r>
              <a:rPr lang="fi-FI" b="1">
                <a:solidFill>
                  <a:schemeClr val="bg1"/>
                </a:solidFill>
                <a:latin typeface="Comic Sans MS" panose="030F0702030302020204" pitchFamily="66" charset="0"/>
              </a:rPr>
              <a:t> aiheuttavat pahaa mieltä  </a:t>
            </a:r>
          </a:p>
        </p:txBody>
      </p:sp>
    </p:spTree>
    <p:extLst>
      <p:ext uri="{BB962C8B-B14F-4D97-AF65-F5344CB8AC3E}">
        <p14:creationId xmlns:p14="http://schemas.microsoft.com/office/powerpoint/2010/main" val="260957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Koiran pentu, jossa kuuma Pakkaa laukku">
            <a:extLst>
              <a:ext uri="{FF2B5EF4-FFF2-40B4-BE49-F238E27FC236}">
                <a16:creationId xmlns:a16="http://schemas.microsoft.com/office/drawing/2014/main" id="{8DB9AA3C-A858-2E8E-4073-89B17FAB34E7}"/>
              </a:ext>
            </a:extLst>
          </p:cNvPr>
          <p:cNvPicPr>
            <a:picLocks noGrp="1" noChangeAspect="1"/>
          </p:cNvPicPr>
          <p:nvPr>
            <p:ph idx="1"/>
          </p:nvPr>
        </p:nvPicPr>
        <p:blipFill>
          <a:blip r:embed="rId2"/>
          <a:srcRect t="15413"/>
          <a:stretch/>
        </p:blipFill>
        <p:spPr>
          <a:xfrm>
            <a:off x="20" y="10"/>
            <a:ext cx="12191980" cy="6857990"/>
          </a:xfrm>
          <a:prstGeom prst="rect">
            <a:avLst/>
          </a:prstGeom>
        </p:spPr>
      </p:pic>
      <p:sp>
        <p:nvSpPr>
          <p:cNvPr id="12"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tsikko 1">
            <a:extLst>
              <a:ext uri="{FF2B5EF4-FFF2-40B4-BE49-F238E27FC236}">
                <a16:creationId xmlns:a16="http://schemas.microsoft.com/office/drawing/2014/main" id="{6A6E4B96-0155-8FFA-E08D-87AEF8EEFCE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ea typeface="Calibri Light"/>
                <a:cs typeface="Calibri Light"/>
              </a:rPr>
              <a:t>MIETTIKÄÄ RYHMÄSSÄ VIISI VINKKIÄ PAREMPAAN UNEEN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27110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6D67F0A2862D94483615CD1186E61B8" ma:contentTypeVersion="20" ma:contentTypeDescription="Luo uusi asiakirja." ma:contentTypeScope="" ma:versionID="6c42dc12d4ac41a6741c1cee8fb3371d">
  <xsd:schema xmlns:xsd="http://www.w3.org/2001/XMLSchema" xmlns:xs="http://www.w3.org/2001/XMLSchema" xmlns:p="http://schemas.microsoft.com/office/2006/metadata/properties" xmlns:ns2="2c776a76-6cab-48f3-99fd-88a6a7eb5e2f" xmlns:ns3="c5012ef5-3336-46d6-a9c1-dba634faa902" xmlns:ns4="0f434469-7107-42c6-88d9-845ce3404108" targetNamespace="http://schemas.microsoft.com/office/2006/metadata/properties" ma:root="true" ma:fieldsID="f0513371f93892d2731e830a019b5c40" ns2:_="" ns3:_="" ns4:_="">
    <xsd:import namespace="2c776a76-6cab-48f3-99fd-88a6a7eb5e2f"/>
    <xsd:import namespace="c5012ef5-3336-46d6-a9c1-dba634faa902"/>
    <xsd:import namespace="0f434469-7107-42c6-88d9-845ce3404108"/>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76a76-6cab-48f3-99fd-88a6a7eb5e2f"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LastSharedByUser" ma:index="10" nillable="true" ma:displayName="Käyttäjä jakanut viimeksi" ma:description="" ma:internalName="LastSharedByUser" ma:readOnly="true">
      <xsd:simpleType>
        <xsd:restriction base="dms:Note">
          <xsd:maxLength value="255"/>
        </xsd:restriction>
      </xsd:simpleType>
    </xsd:element>
    <xsd:element name="LastSharedByTime" ma:index="11"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012ef5-3336-46d6-a9c1-dba634faa90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Kuvien tunnisteet" ma:readOnly="false" ma:fieldId="{5cf76f15-5ced-4ddc-b409-7134ff3c332f}" ma:taxonomyMulti="true" ma:sspId="2cd2577a-ec3e-48da-a3a1-04de1d2f71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434469-7107-42c6-88d9-845ce340410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0c3cc0c-8b27-4371-806f-65578ccd946b}" ma:internalName="TaxCatchAll" ma:showField="CatchAllData" ma:web="af4f0673-853f-49c3-8450-4759466e8d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f434469-7107-42c6-88d9-845ce3404108" xsi:nil="true"/>
    <lcf76f155ced4ddcb4097134ff3c332f xmlns="c5012ef5-3336-46d6-a9c1-dba634faa90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79E40E-9DBE-4DA3-85FC-70B12C579649}">
  <ds:schemaRefs>
    <ds:schemaRef ds:uri="0f434469-7107-42c6-88d9-845ce3404108"/>
    <ds:schemaRef ds:uri="2c776a76-6cab-48f3-99fd-88a6a7eb5e2f"/>
    <ds:schemaRef ds:uri="c5012ef5-3336-46d6-a9c1-dba634faa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0712A7-A048-49D2-8427-55C556F746DA}">
  <ds:schemaRefs>
    <ds:schemaRef ds:uri="2c776a76-6cab-48f3-99fd-88a6a7eb5e2f"/>
    <ds:schemaRef ds:uri="0f434469-7107-42c6-88d9-845ce3404108"/>
    <ds:schemaRef ds:uri="http://schemas.microsoft.com/office/2006/documentManagement/types"/>
    <ds:schemaRef ds:uri="http://purl.org/dc/elements/1.1/"/>
    <ds:schemaRef ds:uri="c5012ef5-3336-46d6-a9c1-dba634faa902"/>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C4DA8A7D-4617-4632-BEEF-590227A44E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402</Words>
  <Application>Microsoft Office PowerPoint</Application>
  <PresentationFormat>Laajakuva</PresentationFormat>
  <Paragraphs>76</Paragraphs>
  <Slides>12</Slides>
  <Notes>0</Notes>
  <HiddenSlides>0</HiddenSlides>
  <MMClips>8</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Arial</vt:lpstr>
      <vt:lpstr>Calibri</vt:lpstr>
      <vt:lpstr>Calibri Light</vt:lpstr>
      <vt:lpstr>Comic Sans MS</vt:lpstr>
      <vt:lpstr>Wingdings</vt:lpstr>
      <vt:lpstr>Wingdings 2</vt:lpstr>
      <vt:lpstr>Office-teema</vt:lpstr>
      <vt:lpstr> Hyvä uni</vt:lpstr>
      <vt:lpstr>Muodostakaa noin neljän hengen ryhmiä.</vt:lpstr>
      <vt:lpstr>Kuinka monta tuntia nuori tarvitsee unta?</vt:lpstr>
      <vt:lpstr>Unen tehtävät</vt:lpstr>
      <vt:lpstr>Mitkä asiat häiritsevät unta?</vt:lpstr>
      <vt:lpstr>Unta häiritseviä tekijöitä</vt:lpstr>
      <vt:lpstr>Tutkimusten mukaan poikien unta häiritsee eniten toimintapelien pelaaminen illalla.  Mikä häiritsee tutkimusten mukaan tyttöjen unta eniten?</vt:lpstr>
      <vt:lpstr>PowerPoint-esitys</vt:lpstr>
      <vt:lpstr>MIETTIKÄÄ RYHMÄSSÄ VIISI VINKKIÄ PAREMPAAN UNEEN</vt:lpstr>
      <vt:lpstr>PowerPoint-esitys</vt:lpstr>
      <vt:lpstr>Jos sinun on vaikea nukahtaa tai heräät yöllä,  kokeile jotain näistä. (Voit ottaa diasta kuvan.)</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Ryhmänohjaus</dc:title>
  <dc:creator>Soljama Annika</dc:creator>
  <cp:lastModifiedBy>Mielikäinen Mari-Anne</cp:lastModifiedBy>
  <cp:revision>2</cp:revision>
  <dcterms:created xsi:type="dcterms:W3CDTF">2025-01-28T09:04:36Z</dcterms:created>
  <dcterms:modified xsi:type="dcterms:W3CDTF">2025-08-22T09:03:00Z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0x01010076D67F0A2862D94483615CD1186E61B8</vt:lpwstr>
  </property>
  <property fmtid="{D5CDD505-2E9C-101B-9397-08002B2CF9AE}" pid="3" name="MediaServiceImageTags">
    <vt:lpwstr/>
  </property>
</Properties>
</file>