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9"/>
  </p:notesMasterIdLst>
  <p:sldIdLst>
    <p:sldId id="308" r:id="rId5"/>
    <p:sldId id="309" r:id="rId6"/>
    <p:sldId id="310" r:id="rId7"/>
    <p:sldId id="30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E6987-CF13-49D3-8E84-DA7BD3079E33}" v="15" dt="2020-02-25T11:49:30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5" autoAdjust="0"/>
    <p:restoredTop sz="93979" autoAdjust="0"/>
  </p:normalViewPr>
  <p:slideViewPr>
    <p:cSldViewPr snapToGrid="0">
      <p:cViewPr varScale="1">
        <p:scale>
          <a:sx n="100" d="100"/>
          <a:sy n="100" d="100"/>
        </p:scale>
        <p:origin x="240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va-Mari Miettinen (TAMK)" userId="f7f5bb09-e238-48cb-adfc-a2f49f7d7126" providerId="ADAL" clId="{056E6987-CF13-49D3-8E84-DA7BD3079E33}"/>
    <pc:docChg chg="undo custSel mod addSld modSld">
      <pc:chgData name="Eeva-Mari Miettinen (TAMK)" userId="f7f5bb09-e238-48cb-adfc-a2f49f7d7126" providerId="ADAL" clId="{056E6987-CF13-49D3-8E84-DA7BD3079E33}" dt="2020-02-25T11:49:30.795" v="1254" actId="931"/>
      <pc:docMkLst>
        <pc:docMk/>
      </pc:docMkLst>
      <pc:sldChg chg="modSp">
        <pc:chgData name="Eeva-Mari Miettinen (TAMK)" userId="f7f5bb09-e238-48cb-adfc-a2f49f7d7126" providerId="ADAL" clId="{056E6987-CF13-49D3-8E84-DA7BD3079E33}" dt="2020-02-25T11:43:28.424" v="1123" actId="1076"/>
        <pc:sldMkLst>
          <pc:docMk/>
          <pc:sldMk cId="3458186535" sldId="307"/>
        </pc:sldMkLst>
        <pc:spChg chg="mod">
          <ac:chgData name="Eeva-Mari Miettinen (TAMK)" userId="f7f5bb09-e238-48cb-adfc-a2f49f7d7126" providerId="ADAL" clId="{056E6987-CF13-49D3-8E84-DA7BD3079E33}" dt="2020-02-25T11:43:28.424" v="1123" actId="1076"/>
          <ac:spMkLst>
            <pc:docMk/>
            <pc:sldMk cId="3458186535" sldId="307"/>
            <ac:spMk id="2" creationId="{00000000-0000-0000-0000-000000000000}"/>
          </ac:spMkLst>
        </pc:spChg>
      </pc:sldChg>
      <pc:sldChg chg="modSp">
        <pc:chgData name="Eeva-Mari Miettinen (TAMK)" userId="f7f5bb09-e238-48cb-adfc-a2f49f7d7126" providerId="ADAL" clId="{056E6987-CF13-49D3-8E84-DA7BD3079E33}" dt="2020-02-25T11:43:01.155" v="1085" actId="20577"/>
        <pc:sldMkLst>
          <pc:docMk/>
          <pc:sldMk cId="646603059" sldId="308"/>
        </pc:sldMkLst>
        <pc:spChg chg="mod">
          <ac:chgData name="Eeva-Mari Miettinen (TAMK)" userId="f7f5bb09-e238-48cb-adfc-a2f49f7d7126" providerId="ADAL" clId="{056E6987-CF13-49D3-8E84-DA7BD3079E33}" dt="2020-02-25T11:42:56.518" v="1083"/>
          <ac:spMkLst>
            <pc:docMk/>
            <pc:sldMk cId="646603059" sldId="308"/>
            <ac:spMk id="4" creationId="{00000000-0000-0000-0000-000000000000}"/>
          </ac:spMkLst>
        </pc:spChg>
        <pc:spChg chg="mod">
          <ac:chgData name="Eeva-Mari Miettinen (TAMK)" userId="f7f5bb09-e238-48cb-adfc-a2f49f7d7126" providerId="ADAL" clId="{056E6987-CF13-49D3-8E84-DA7BD3079E33}" dt="2020-02-25T11:43:01.155" v="1085" actId="20577"/>
          <ac:spMkLst>
            <pc:docMk/>
            <pc:sldMk cId="646603059" sldId="308"/>
            <ac:spMk id="5" creationId="{00000000-0000-0000-0000-000000000000}"/>
          </ac:spMkLst>
        </pc:spChg>
      </pc:sldChg>
      <pc:sldChg chg="addSp delSp modSp">
        <pc:chgData name="Eeva-Mari Miettinen (TAMK)" userId="f7f5bb09-e238-48cb-adfc-a2f49f7d7126" providerId="ADAL" clId="{056E6987-CF13-49D3-8E84-DA7BD3079E33}" dt="2020-02-25T11:49:30.795" v="1254" actId="931"/>
        <pc:sldMkLst>
          <pc:docMk/>
          <pc:sldMk cId="2707775921" sldId="309"/>
        </pc:sldMkLst>
        <pc:spChg chg="mod">
          <ac:chgData name="Eeva-Mari Miettinen (TAMK)" userId="f7f5bb09-e238-48cb-adfc-a2f49f7d7126" providerId="ADAL" clId="{056E6987-CF13-49D3-8E84-DA7BD3079E33}" dt="2020-02-25T11:26:00.095" v="53" actId="404"/>
          <ac:spMkLst>
            <pc:docMk/>
            <pc:sldMk cId="2707775921" sldId="309"/>
            <ac:spMk id="2" creationId="{00000000-0000-0000-0000-000000000000}"/>
          </ac:spMkLst>
        </pc:spChg>
        <pc:spChg chg="mod">
          <ac:chgData name="Eeva-Mari Miettinen (TAMK)" userId="f7f5bb09-e238-48cb-adfc-a2f49f7d7126" providerId="ADAL" clId="{056E6987-CF13-49D3-8E84-DA7BD3079E33}" dt="2020-02-25T11:49:15.866" v="1241" actId="14100"/>
          <ac:spMkLst>
            <pc:docMk/>
            <pc:sldMk cId="2707775921" sldId="309"/>
            <ac:spMk id="3" creationId="{00000000-0000-0000-0000-000000000000}"/>
          </ac:spMkLst>
        </pc:spChg>
        <pc:picChg chg="add del mod">
          <ac:chgData name="Eeva-Mari Miettinen (TAMK)" userId="f7f5bb09-e238-48cb-adfc-a2f49f7d7126" providerId="ADAL" clId="{056E6987-CF13-49D3-8E84-DA7BD3079E33}" dt="2020-02-25T11:45:24.397" v="1127" actId="478"/>
          <ac:picMkLst>
            <pc:docMk/>
            <pc:sldMk cId="2707775921" sldId="309"/>
            <ac:picMk id="5" creationId="{71BDE213-D67C-4770-8203-8FB00387BEC9}"/>
          </ac:picMkLst>
        </pc:picChg>
        <pc:picChg chg="add del mod modCrop">
          <ac:chgData name="Eeva-Mari Miettinen (TAMK)" userId="f7f5bb09-e238-48cb-adfc-a2f49f7d7126" providerId="ADAL" clId="{056E6987-CF13-49D3-8E84-DA7BD3079E33}" dt="2020-02-25T11:49:30.795" v="1254" actId="931"/>
          <ac:picMkLst>
            <pc:docMk/>
            <pc:sldMk cId="2707775921" sldId="309"/>
            <ac:picMk id="7" creationId="{0316D0D0-7B7D-4F15-8078-2492DED5507D}"/>
          </ac:picMkLst>
        </pc:picChg>
        <pc:picChg chg="add del mod">
          <ac:chgData name="Eeva-Mari Miettinen (TAMK)" userId="f7f5bb09-e238-48cb-adfc-a2f49f7d7126" providerId="ADAL" clId="{056E6987-CF13-49D3-8E84-DA7BD3079E33}" dt="2020-02-25T11:49:18.811" v="1247"/>
          <ac:picMkLst>
            <pc:docMk/>
            <pc:sldMk cId="2707775921" sldId="309"/>
            <ac:picMk id="8" creationId="{68B495E2-2854-4165-9348-5E9F2C2C52DA}"/>
          </ac:picMkLst>
        </pc:picChg>
      </pc:sldChg>
      <pc:sldChg chg="addSp delSp modSp add mod setBg">
        <pc:chgData name="Eeva-Mari Miettinen (TAMK)" userId="f7f5bb09-e238-48cb-adfc-a2f49f7d7126" providerId="ADAL" clId="{056E6987-CF13-49D3-8E84-DA7BD3079E33}" dt="2020-02-25T11:41:14.299" v="993" actId="1076"/>
        <pc:sldMkLst>
          <pc:docMk/>
          <pc:sldMk cId="1086704324" sldId="310"/>
        </pc:sldMkLst>
        <pc:spChg chg="add mod">
          <ac:chgData name="Eeva-Mari Miettinen (TAMK)" userId="f7f5bb09-e238-48cb-adfc-a2f49f7d7126" providerId="ADAL" clId="{056E6987-CF13-49D3-8E84-DA7BD3079E33}" dt="2020-02-25T11:38:21.312" v="624" actId="1076"/>
          <ac:spMkLst>
            <pc:docMk/>
            <pc:sldMk cId="1086704324" sldId="310"/>
            <ac:spMk id="3" creationId="{F374F85F-9C3E-454B-BFC9-D25260906061}"/>
          </ac:spMkLst>
        </pc:spChg>
        <pc:spChg chg="add mod ord">
          <ac:chgData name="Eeva-Mari Miettinen (TAMK)" userId="f7f5bb09-e238-48cb-adfc-a2f49f7d7126" providerId="ADAL" clId="{056E6987-CF13-49D3-8E84-DA7BD3079E33}" dt="2020-02-25T11:41:14.299" v="993" actId="1076"/>
          <ac:spMkLst>
            <pc:docMk/>
            <pc:sldMk cId="1086704324" sldId="310"/>
            <ac:spMk id="4" creationId="{F70FDBCC-20F3-4EB0-82CE-9129FCFBAD88}"/>
          </ac:spMkLst>
        </pc:spChg>
        <pc:spChg chg="add del mod">
          <ac:chgData name="Eeva-Mari Miettinen (TAMK)" userId="f7f5bb09-e238-48cb-adfc-a2f49f7d7126" providerId="ADAL" clId="{056E6987-CF13-49D3-8E84-DA7BD3079E33}" dt="2020-02-25T11:29:16.135" v="194"/>
          <ac:spMkLst>
            <pc:docMk/>
            <pc:sldMk cId="1086704324" sldId="310"/>
            <ac:spMk id="5" creationId="{B6290C34-CB33-4673-9B1B-1CD3E24A6EE8}"/>
          </ac:spMkLst>
        </pc:spChg>
        <pc:spChg chg="add del">
          <ac:chgData name="Eeva-Mari Miettinen (TAMK)" userId="f7f5bb09-e238-48cb-adfc-a2f49f7d7126" providerId="ADAL" clId="{056E6987-CF13-49D3-8E84-DA7BD3079E33}" dt="2020-02-25T11:29:58.773" v="208" actId="26606"/>
          <ac:spMkLst>
            <pc:docMk/>
            <pc:sldMk cId="1086704324" sldId="310"/>
            <ac:spMk id="11" creationId="{F56F5174-31D9-4DBB-AAB7-A1FD7BDB1352}"/>
          </ac:spMkLst>
        </pc:spChg>
        <pc:spChg chg="add del">
          <ac:chgData name="Eeva-Mari Miettinen (TAMK)" userId="f7f5bb09-e238-48cb-adfc-a2f49f7d7126" providerId="ADAL" clId="{056E6987-CF13-49D3-8E84-DA7BD3079E33}" dt="2020-02-25T11:29:58.773" v="208" actId="26606"/>
          <ac:spMkLst>
            <pc:docMk/>
            <pc:sldMk cId="1086704324" sldId="310"/>
            <ac:spMk id="15" creationId="{F9A95BEE-6BB1-4A28-A8E6-A34B2E42EF87}"/>
          </ac:spMkLst>
        </pc:spChg>
        <pc:picChg chg="add del mod">
          <ac:chgData name="Eeva-Mari Miettinen (TAMK)" userId="f7f5bb09-e238-48cb-adfc-a2f49f7d7126" providerId="ADAL" clId="{056E6987-CF13-49D3-8E84-DA7BD3079E33}" dt="2020-02-25T11:29:14.244" v="193"/>
          <ac:picMkLst>
            <pc:docMk/>
            <pc:sldMk cId="1086704324" sldId="310"/>
            <ac:picMk id="2" creationId="{5615A106-6D0F-472A-AED1-AA02BC679B70}"/>
          </ac:picMkLst>
        </pc:picChg>
        <pc:picChg chg="add mod">
          <ac:chgData name="Eeva-Mari Miettinen (TAMK)" userId="f7f5bb09-e238-48cb-adfc-a2f49f7d7126" providerId="ADAL" clId="{056E6987-CF13-49D3-8E84-DA7BD3079E33}" dt="2020-02-25T11:38:14.705" v="623" actId="1076"/>
          <ac:picMkLst>
            <pc:docMk/>
            <pc:sldMk cId="1086704324" sldId="310"/>
            <ac:picMk id="6" creationId="{026759A9-9EEC-4B9D-BA15-F2D98F3577BC}"/>
          </ac:picMkLst>
        </pc:picChg>
        <pc:picChg chg="add del">
          <ac:chgData name="Eeva-Mari Miettinen (TAMK)" userId="f7f5bb09-e238-48cb-adfc-a2f49f7d7126" providerId="ADAL" clId="{056E6987-CF13-49D3-8E84-DA7BD3079E33}" dt="2020-02-25T11:29:58.773" v="208" actId="26606"/>
          <ac:picMkLst>
            <pc:docMk/>
            <pc:sldMk cId="1086704324" sldId="310"/>
            <ac:picMk id="13" creationId="{AE113210-7872-481A-ADE6-3A05CCAF5E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170D-D4F4-4074-A896-20A5203FE5D5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D029-7777-451A-9B2B-EE562ECFB6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35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630" cy="691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822960"/>
            <a:ext cx="11201400" cy="530592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97629" y="3651477"/>
            <a:ext cx="61613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7" y="5639378"/>
            <a:ext cx="2336051" cy="127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423135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314696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5163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3" y="6073304"/>
            <a:ext cx="931463" cy="83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31784"/>
            <a:ext cx="11956211" cy="3538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1" y="3563931"/>
            <a:ext cx="11956211" cy="1258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324280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116890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5246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142533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Box 7"/>
          <p:cNvSpPr txBox="1"/>
          <p:nvPr userDrawn="1"/>
        </p:nvSpPr>
        <p:spPr>
          <a:xfrm>
            <a:off x="10495231" y="6608763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299176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25.2.2020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6624091"/>
            <a:ext cx="11745686" cy="233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6176963"/>
            <a:ext cx="974270" cy="6810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551062" y="6590527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www.sotepeda247.fi</a:t>
            </a:r>
          </a:p>
        </p:txBody>
      </p:sp>
    </p:spTree>
    <p:extLst>
      <p:ext uri="{BB962C8B-B14F-4D97-AF65-F5344CB8AC3E}">
        <p14:creationId xmlns:p14="http://schemas.microsoft.com/office/powerpoint/2010/main" val="40989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19C4A-B67D-4FC6-9615-F0A3E6391F46}" type="datetimeFigureOut">
              <a:rPr lang="fi-FI" smtClean="0"/>
              <a:pPr/>
              <a:t>25.2.2020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5907-CD1B-40DD-8C2E-3C8FD03C5F0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Sähköiset sosiaali- ja terveyspalvelut</a:t>
            </a:r>
            <a:endParaRPr lang="fi-FI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832964"/>
            <a:ext cx="9144000" cy="1424836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Tehtävä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57886" y="5396135"/>
            <a:ext cx="151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64660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Tehtävä: Sähköiset sosiaali- ja terveyspalvelut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dirty="0"/>
              <a:t>Valitse jokin profiilikorttitehtävän kansalaisista, ja etsi jokin hänelle sopiva ja häntä hyödyttävä sähköinen sosiaali- tai terveyspalvelu. Tee palvelusta kuvaus oheisten kysymysten avulla, liitä havainnollistava ruudunkaappaus palvelusta. </a:t>
            </a:r>
          </a:p>
          <a:p>
            <a:r>
              <a:rPr lang="fi-FI" dirty="0"/>
              <a:t>Mikä?</a:t>
            </a:r>
          </a:p>
          <a:p>
            <a:r>
              <a:rPr lang="fi-FI" dirty="0"/>
              <a:t>Kenelle? </a:t>
            </a:r>
          </a:p>
          <a:p>
            <a:r>
              <a:rPr lang="fi-FI" dirty="0"/>
              <a:t>Tavoitteet? </a:t>
            </a:r>
          </a:p>
          <a:p>
            <a:r>
              <a:rPr lang="fi-FI" dirty="0"/>
              <a:t>Haasteet?</a:t>
            </a:r>
          </a:p>
          <a:p>
            <a:r>
              <a:rPr lang="fi-FI" dirty="0"/>
              <a:t>Vahvuudet?</a:t>
            </a:r>
          </a:p>
        </p:txBody>
      </p:sp>
    </p:spTree>
    <p:extLst>
      <p:ext uri="{BB962C8B-B14F-4D97-AF65-F5344CB8AC3E}">
        <p14:creationId xmlns:p14="http://schemas.microsoft.com/office/powerpoint/2010/main" val="270777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74F85F-9C3E-454B-BFC9-D2526090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225" y="314941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Normaali.fi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FDBCC-20F3-4EB0-82CE-9129FCFBA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556" y="1276967"/>
            <a:ext cx="5551844" cy="59088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Mikä</a:t>
            </a:r>
            <a:r>
              <a:rPr lang="en-US" sz="1800" b="1" dirty="0"/>
              <a:t>? </a:t>
            </a:r>
            <a:r>
              <a:rPr lang="en-US" sz="1800" dirty="0" err="1"/>
              <a:t>Huolitesti</a:t>
            </a:r>
            <a:r>
              <a:rPr lang="en-US" sz="1800" dirty="0"/>
              <a:t> ja chat</a:t>
            </a:r>
          </a:p>
          <a:p>
            <a:pPr marL="0" indent="0">
              <a:buNone/>
            </a:pPr>
            <a:r>
              <a:rPr lang="en-US" sz="1800" b="1" dirty="0" err="1"/>
              <a:t>Kenelle</a:t>
            </a:r>
            <a:r>
              <a:rPr lang="en-US" sz="1800" b="1" dirty="0"/>
              <a:t>? </a:t>
            </a:r>
            <a:r>
              <a:rPr lang="en-US" sz="1800" dirty="0" err="1"/>
              <a:t>Lapset</a:t>
            </a:r>
            <a:r>
              <a:rPr lang="en-US" sz="1800" dirty="0"/>
              <a:t> ja </a:t>
            </a:r>
            <a:r>
              <a:rPr lang="en-US" sz="1800" dirty="0" err="1"/>
              <a:t>nuoret</a:t>
            </a:r>
            <a:r>
              <a:rPr lang="en-US" sz="1800" dirty="0"/>
              <a:t>, </a:t>
            </a:r>
            <a:r>
              <a:rPr lang="en-US" sz="1800" dirty="0" err="1"/>
              <a:t>Huolitestin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tehdä</a:t>
            </a:r>
            <a:r>
              <a:rPr lang="en-US" sz="1800" dirty="0"/>
              <a:t> </a:t>
            </a:r>
            <a:r>
              <a:rPr lang="en-US" sz="1800" dirty="0" err="1"/>
              <a:t>periaatteessa</a:t>
            </a:r>
            <a:r>
              <a:rPr lang="en-US" sz="1800" dirty="0"/>
              <a:t> </a:t>
            </a:r>
            <a:r>
              <a:rPr lang="en-US" sz="1800" dirty="0" err="1"/>
              <a:t>kuka</a:t>
            </a:r>
            <a:r>
              <a:rPr lang="en-US" sz="1800" dirty="0"/>
              <a:t> vain, chat-</a:t>
            </a:r>
            <a:r>
              <a:rPr lang="en-US" sz="1800" dirty="0" err="1"/>
              <a:t>palvelut</a:t>
            </a:r>
            <a:r>
              <a:rPr lang="en-US" sz="1800" dirty="0"/>
              <a:t> </a:t>
            </a:r>
            <a:r>
              <a:rPr lang="en-US" sz="1800" dirty="0" err="1"/>
              <a:t>suunnattu</a:t>
            </a:r>
            <a:r>
              <a:rPr lang="en-US" sz="1800" dirty="0"/>
              <a:t> </a:t>
            </a:r>
            <a:r>
              <a:rPr lang="en-US" sz="1800" dirty="0" err="1"/>
              <a:t>tietyillä</a:t>
            </a:r>
            <a:r>
              <a:rPr lang="en-US" sz="1800" dirty="0"/>
              <a:t> </a:t>
            </a:r>
            <a:r>
              <a:rPr lang="en-US" sz="1800" dirty="0" err="1"/>
              <a:t>alueilla</a:t>
            </a:r>
            <a:r>
              <a:rPr lang="en-US" sz="1800" dirty="0"/>
              <a:t> </a:t>
            </a:r>
            <a:r>
              <a:rPr lang="en-US" sz="1800" dirty="0" err="1"/>
              <a:t>erityisesti</a:t>
            </a:r>
            <a:r>
              <a:rPr lang="en-US" sz="1800" dirty="0"/>
              <a:t> </a:t>
            </a:r>
            <a:r>
              <a:rPr lang="en-US" sz="1800" dirty="0" err="1"/>
              <a:t>Itä-Suomessa</a:t>
            </a:r>
            <a:r>
              <a:rPr lang="en-US" sz="1800" dirty="0"/>
              <a:t> </a:t>
            </a:r>
            <a:r>
              <a:rPr lang="en-US" sz="1800" dirty="0" err="1"/>
              <a:t>asuville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b="1" dirty="0" err="1"/>
              <a:t>Tavoitteet</a:t>
            </a:r>
            <a:r>
              <a:rPr lang="en-US" sz="1800" b="1" dirty="0"/>
              <a:t>? “</a:t>
            </a:r>
            <a:r>
              <a:rPr lang="fi-FI" sz="1800" dirty="0"/>
              <a:t>Pal­ve­lus­ta löy­dät nä­kö­kul­mia ylei­sim­piin huo­liin, ku­ten rii­toi­hin, </a:t>
            </a:r>
            <a:r>
              <a:rPr lang="fi-FI" sz="1800" dirty="0" err="1"/>
              <a:t>pa­haa­no­loon</a:t>
            </a:r>
            <a:r>
              <a:rPr lang="fi-FI" sz="1800" dirty="0"/>
              <a:t>, ul­ko­nä­köön, ra­hat­to­muu­teen, eri­lai­suu­teen, päih­tei­siin ja seu­rus­te­luun. Nor­maa­li.fi </a:t>
            </a:r>
            <a:r>
              <a:rPr lang="fi-FI" sz="1800" dirty="0" err="1"/>
              <a:t>cha­tis­sa</a:t>
            </a:r>
            <a:r>
              <a:rPr lang="fi-FI" sz="1800" dirty="0"/>
              <a:t> voit ju­tel­la ni­met­tö­mä­nä si­nua as­kar­rut­ta­vis­ta asiois­ta am­mat­ti­lai­sen kans­sa.”</a:t>
            </a:r>
          </a:p>
          <a:p>
            <a:pPr marL="0" indent="0">
              <a:buNone/>
            </a:pPr>
            <a:r>
              <a:rPr lang="fi-FI" sz="1800" b="1" dirty="0"/>
              <a:t>Haasteet?</a:t>
            </a:r>
            <a:r>
              <a:rPr lang="fi-FI" sz="1800" dirty="0"/>
              <a:t> Kyselystä voi olla hankala löytää itselle sopivat kohdat, ulkoasu hieman lapsellinen (sopinee hyvin alakoululaisille), ammattilaisen kanssa ei pääse keskustelemaan heti vaan viiveellä, </a:t>
            </a:r>
            <a:r>
              <a:rPr lang="fi-FI" sz="1800" dirty="0" err="1"/>
              <a:t>chat</a:t>
            </a:r>
            <a:r>
              <a:rPr lang="fi-FI" sz="1800" dirty="0"/>
              <a:t> auki kerran viikossa</a:t>
            </a:r>
          </a:p>
          <a:p>
            <a:pPr marL="0" indent="0">
              <a:buNone/>
            </a:pPr>
            <a:r>
              <a:rPr lang="fi-FI" sz="1800" b="1" dirty="0"/>
              <a:t>Vahvuudet?</a:t>
            </a:r>
            <a:r>
              <a:rPr lang="fi-FI" sz="1800" dirty="0"/>
              <a:t> Yhteydenottopyyntö +, tekstiviestimuistutus chattiajoista, selkeä ja yksinkertainen käyttö ja ulkoasu</a:t>
            </a:r>
            <a:endParaRPr lang="en-US" sz="1800" b="1" dirty="0"/>
          </a:p>
          <a:p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6759A9-9EEC-4B9D-BA15-F2D98F357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010" r="-1" b="-1"/>
          <a:stretch/>
        </p:blipFill>
        <p:spPr>
          <a:xfrm>
            <a:off x="7076225" y="1651256"/>
            <a:ext cx="4601425" cy="41780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670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99" y="4503634"/>
            <a:ext cx="10515600" cy="969913"/>
          </a:xfrm>
        </p:spPr>
        <p:txBody>
          <a:bodyPr>
            <a:normAutofit fontScale="90000"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Tekijä: Eeva-Mari Miettinen /TAMK</a:t>
            </a: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br>
              <a:rPr lang="fi-FI" sz="1600" dirty="0">
                <a:solidFill>
                  <a:schemeClr val="bg1"/>
                </a:solidFill>
              </a:rPr>
            </a:b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330" y="6409230"/>
            <a:ext cx="1273670" cy="4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138AB120284A4BA6C261F7D46A2726" ma:contentTypeVersion="15" ma:contentTypeDescription="Luo uusi asiakirja." ma:contentTypeScope="" ma:versionID="385ad49b9d07f2b280ae8f3ef7029015">
  <xsd:schema xmlns:xsd="http://www.w3.org/2001/XMLSchema" xmlns:xs="http://www.w3.org/2001/XMLSchema" xmlns:p="http://schemas.microsoft.com/office/2006/metadata/properties" xmlns:ns3="b588390b-05f1-4583-8526-cd1b25bd3ccb" xmlns:ns4="129e7407-851f-438e-80b3-cce030a55148" targetNamespace="http://schemas.microsoft.com/office/2006/metadata/properties" ma:root="true" ma:fieldsID="c1179e45e38ba2945b10846aa39b11d1" ns3:_="" ns4:_="">
    <xsd:import namespace="b588390b-05f1-4583-8526-cd1b25bd3ccb"/>
    <xsd:import namespace="129e7407-851f-438e-80b3-cce030a551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390b-05f1-4583-8526-cd1b25bd3cc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e7407-851f-438e-80b3-cce030a5514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b588390b-05f1-4583-8526-cd1b25bd3ccb" xsi:nil="true"/>
    <MigrationWizId xmlns="b588390b-05f1-4583-8526-cd1b25bd3ccb" xsi:nil="true"/>
    <MigrationWizIdDocumentLibraryPermissions xmlns="b588390b-05f1-4583-8526-cd1b25bd3ccb" xsi:nil="true"/>
    <MigrationWizIdPermissions xmlns="b588390b-05f1-4583-8526-cd1b25bd3ccb" xsi:nil="true"/>
    <MigrationWizIdPermissionLevels xmlns="b588390b-05f1-4583-8526-cd1b25bd3ccb" xsi:nil="true"/>
  </documentManagement>
</p:properties>
</file>

<file path=customXml/itemProps1.xml><?xml version="1.0" encoding="utf-8"?>
<ds:datastoreItem xmlns:ds="http://schemas.openxmlformats.org/officeDocument/2006/customXml" ds:itemID="{DB9C9347-A277-4CFB-8F3A-A7D6F0604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8390b-05f1-4583-8526-cd1b25bd3ccb"/>
    <ds:schemaRef ds:uri="129e7407-851f-438e-80b3-cce030a5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6DA086-1CF5-4549-8CF8-3CCE6F4C3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56741-7EF6-4702-8F14-9DCF0CFAB991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588390b-05f1-4583-8526-cd1b25bd3ccb"/>
    <ds:schemaRef ds:uri="http://schemas.microsoft.com/office/2006/documentManagement/types"/>
    <ds:schemaRef ds:uri="129e7407-851f-438e-80b3-cce030a5514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Sähköiset sosiaali- ja terveyspalvelut</vt:lpstr>
      <vt:lpstr>Tehtävä: Sähköiset sosiaali- ja terveyspalvelut</vt:lpstr>
      <vt:lpstr>Normaali.fi</vt:lpstr>
      <vt:lpstr>Tekijä: Eeva-Mari Miettinen /TAMK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Sähköiset sosiaali- ja terveyspalvelut</dc:title>
  <dc:creator>Eeva-Mari Miettinen (TAMK)</dc:creator>
  <cp:lastModifiedBy>Eeva-Mari Miettinen (TAMK)</cp:lastModifiedBy>
  <cp:revision>1</cp:revision>
  <dcterms:created xsi:type="dcterms:W3CDTF">2020-02-25T11:29:58Z</dcterms:created>
  <dcterms:modified xsi:type="dcterms:W3CDTF">2020-02-25T11:49:33Z</dcterms:modified>
</cp:coreProperties>
</file>