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81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82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E87E5-9DD7-448B-BA31-D23109A1B40F}" v="1" dt="2022-05-21T22:17:12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Sundelin" userId="43e456ae-b657-43ef-a208-b9b0403bf81f" providerId="ADAL" clId="{37AE87E5-9DD7-448B-BA31-D23109A1B40F}"/>
    <pc:docChg chg="undo custSel modSld">
      <pc:chgData name="Iris Sundelin" userId="43e456ae-b657-43ef-a208-b9b0403bf81f" providerId="ADAL" clId="{37AE87E5-9DD7-448B-BA31-D23109A1B40F}" dt="2022-05-21T23:10:14.843" v="686" actId="20577"/>
      <pc:docMkLst>
        <pc:docMk/>
      </pc:docMkLst>
      <pc:sldChg chg="modSp mod">
        <pc:chgData name="Iris Sundelin" userId="43e456ae-b657-43ef-a208-b9b0403bf81f" providerId="ADAL" clId="{37AE87E5-9DD7-448B-BA31-D23109A1B40F}" dt="2022-05-21T22:04:25.340" v="4" actId="2711"/>
        <pc:sldMkLst>
          <pc:docMk/>
          <pc:sldMk cId="220161464" sldId="257"/>
        </pc:sldMkLst>
        <pc:spChg chg="mod">
          <ac:chgData name="Iris Sundelin" userId="43e456ae-b657-43ef-a208-b9b0403bf81f" providerId="ADAL" clId="{37AE87E5-9DD7-448B-BA31-D23109A1B40F}" dt="2022-05-21T22:04:25.340" v="4" actId="2711"/>
          <ac:spMkLst>
            <pc:docMk/>
            <pc:sldMk cId="220161464" sldId="257"/>
            <ac:spMk id="2" creationId="{8B4E06A0-146A-4734-803B-D8188ACA3FC8}"/>
          </ac:spMkLst>
        </pc:spChg>
        <pc:spChg chg="mod">
          <ac:chgData name="Iris Sundelin" userId="43e456ae-b657-43ef-a208-b9b0403bf81f" providerId="ADAL" clId="{37AE87E5-9DD7-448B-BA31-D23109A1B40F}" dt="2022-05-21T22:04:03.476" v="2" actId="113"/>
          <ac:spMkLst>
            <pc:docMk/>
            <pc:sldMk cId="220161464" sldId="257"/>
            <ac:spMk id="3" creationId="{6C861588-9065-4EF9-AA12-051922B2FC26}"/>
          </ac:spMkLst>
        </pc:spChg>
      </pc:sldChg>
      <pc:sldChg chg="modSp mod">
        <pc:chgData name="Iris Sundelin" userId="43e456ae-b657-43ef-a208-b9b0403bf81f" providerId="ADAL" clId="{37AE87E5-9DD7-448B-BA31-D23109A1B40F}" dt="2022-05-21T22:08:04.771" v="49" actId="2711"/>
        <pc:sldMkLst>
          <pc:docMk/>
          <pc:sldMk cId="4008971055" sldId="258"/>
        </pc:sldMkLst>
        <pc:spChg chg="mod">
          <ac:chgData name="Iris Sundelin" userId="43e456ae-b657-43ef-a208-b9b0403bf81f" providerId="ADAL" clId="{37AE87E5-9DD7-448B-BA31-D23109A1B40F}" dt="2022-05-21T22:07:31.151" v="41" actId="255"/>
          <ac:spMkLst>
            <pc:docMk/>
            <pc:sldMk cId="4008971055" sldId="258"/>
            <ac:spMk id="2" creationId="{0737E10F-001C-41FC-A700-4DC6694FBCA6}"/>
          </ac:spMkLst>
        </pc:spChg>
        <pc:spChg chg="mod">
          <ac:chgData name="Iris Sundelin" userId="43e456ae-b657-43ef-a208-b9b0403bf81f" providerId="ADAL" clId="{37AE87E5-9DD7-448B-BA31-D23109A1B40F}" dt="2022-05-21T22:08:04.771" v="49" actId="2711"/>
          <ac:spMkLst>
            <pc:docMk/>
            <pc:sldMk cId="4008971055" sldId="258"/>
            <ac:spMk id="3" creationId="{7E2772F0-C04F-455F-BE69-1AC31B936ED0}"/>
          </ac:spMkLst>
        </pc:spChg>
      </pc:sldChg>
      <pc:sldChg chg="modSp mod">
        <pc:chgData name="Iris Sundelin" userId="43e456ae-b657-43ef-a208-b9b0403bf81f" providerId="ADAL" clId="{37AE87E5-9DD7-448B-BA31-D23109A1B40F}" dt="2022-05-21T22:09:54.729" v="71"/>
        <pc:sldMkLst>
          <pc:docMk/>
          <pc:sldMk cId="62484819" sldId="259"/>
        </pc:sldMkLst>
        <pc:spChg chg="mod">
          <ac:chgData name="Iris Sundelin" userId="43e456ae-b657-43ef-a208-b9b0403bf81f" providerId="ADAL" clId="{37AE87E5-9DD7-448B-BA31-D23109A1B40F}" dt="2022-05-21T22:08:26.039" v="52" actId="113"/>
          <ac:spMkLst>
            <pc:docMk/>
            <pc:sldMk cId="62484819" sldId="259"/>
            <ac:spMk id="2" creationId="{79CE3137-7602-4E84-BD8C-B839683CB56C}"/>
          </ac:spMkLst>
        </pc:spChg>
        <pc:spChg chg="mod">
          <ac:chgData name="Iris Sundelin" userId="43e456ae-b657-43ef-a208-b9b0403bf81f" providerId="ADAL" clId="{37AE87E5-9DD7-448B-BA31-D23109A1B40F}" dt="2022-05-21T22:09:35.347" v="70" actId="20577"/>
          <ac:spMkLst>
            <pc:docMk/>
            <pc:sldMk cId="62484819" sldId="259"/>
            <ac:spMk id="3" creationId="{9A7FC5F4-555E-41A4-972D-EBC275997DF7}"/>
          </ac:spMkLst>
        </pc:spChg>
        <pc:spChg chg="mod">
          <ac:chgData name="Iris Sundelin" userId="43e456ae-b657-43ef-a208-b9b0403bf81f" providerId="ADAL" clId="{37AE87E5-9DD7-448B-BA31-D23109A1B40F}" dt="2022-05-21T22:08:54.670" v="56" actId="2711"/>
          <ac:spMkLst>
            <pc:docMk/>
            <pc:sldMk cId="62484819" sldId="259"/>
            <ac:spMk id="5" creationId="{981D5CF5-020A-44C8-8AC3-4BA59DE84289}"/>
          </ac:spMkLst>
        </pc:spChg>
        <pc:spChg chg="mod">
          <ac:chgData name="Iris Sundelin" userId="43e456ae-b657-43ef-a208-b9b0403bf81f" providerId="ADAL" clId="{37AE87E5-9DD7-448B-BA31-D23109A1B40F}" dt="2022-05-21T22:09:54.729" v="71"/>
          <ac:spMkLst>
            <pc:docMk/>
            <pc:sldMk cId="62484819" sldId="259"/>
            <ac:spMk id="6" creationId="{2489423C-A5CF-4A78-A0D9-E18FC0281230}"/>
          </ac:spMkLst>
        </pc:spChg>
      </pc:sldChg>
      <pc:sldChg chg="modSp mod">
        <pc:chgData name="Iris Sundelin" userId="43e456ae-b657-43ef-a208-b9b0403bf81f" providerId="ADAL" clId="{37AE87E5-9DD7-448B-BA31-D23109A1B40F}" dt="2022-05-21T22:12:44.768" v="111" actId="2711"/>
        <pc:sldMkLst>
          <pc:docMk/>
          <pc:sldMk cId="2674160598" sldId="260"/>
        </pc:sldMkLst>
        <pc:spChg chg="mod">
          <ac:chgData name="Iris Sundelin" userId="43e456ae-b657-43ef-a208-b9b0403bf81f" providerId="ADAL" clId="{37AE87E5-9DD7-448B-BA31-D23109A1B40F}" dt="2022-05-21T22:10:24.461" v="75" actId="113"/>
          <ac:spMkLst>
            <pc:docMk/>
            <pc:sldMk cId="2674160598" sldId="260"/>
            <ac:spMk id="2" creationId="{7A1B467B-5F95-45CC-B0D7-06B17844C905}"/>
          </ac:spMkLst>
        </pc:spChg>
        <pc:spChg chg="mod">
          <ac:chgData name="Iris Sundelin" userId="43e456ae-b657-43ef-a208-b9b0403bf81f" providerId="ADAL" clId="{37AE87E5-9DD7-448B-BA31-D23109A1B40F}" dt="2022-05-21T22:10:59.386" v="93" actId="27636"/>
          <ac:spMkLst>
            <pc:docMk/>
            <pc:sldMk cId="2674160598" sldId="260"/>
            <ac:spMk id="3" creationId="{26DD3F9C-BC96-480B-ABE3-CBEECCC8A475}"/>
          </ac:spMkLst>
        </pc:spChg>
        <pc:spChg chg="mod">
          <ac:chgData name="Iris Sundelin" userId="43e456ae-b657-43ef-a208-b9b0403bf81f" providerId="ADAL" clId="{37AE87E5-9DD7-448B-BA31-D23109A1B40F}" dt="2022-05-21T22:12:44.768" v="111" actId="2711"/>
          <ac:spMkLst>
            <pc:docMk/>
            <pc:sldMk cId="2674160598" sldId="260"/>
            <ac:spMk id="11" creationId="{F42D77B0-8D98-4068-AE92-39730E9FD8C4}"/>
          </ac:spMkLst>
        </pc:spChg>
        <pc:spChg chg="mod">
          <ac:chgData name="Iris Sundelin" userId="43e456ae-b657-43ef-a208-b9b0403bf81f" providerId="ADAL" clId="{37AE87E5-9DD7-448B-BA31-D23109A1B40F}" dt="2022-05-21T22:12:38.293" v="109" actId="2711"/>
          <ac:spMkLst>
            <pc:docMk/>
            <pc:sldMk cId="2674160598" sldId="260"/>
            <ac:spMk id="12" creationId="{61404CC0-1529-4354-8932-8A00DAB18058}"/>
          </ac:spMkLst>
        </pc:spChg>
        <pc:spChg chg="mod">
          <ac:chgData name="Iris Sundelin" userId="43e456ae-b657-43ef-a208-b9b0403bf81f" providerId="ADAL" clId="{37AE87E5-9DD7-448B-BA31-D23109A1B40F}" dt="2022-05-21T22:12:32.461" v="107" actId="113"/>
          <ac:spMkLst>
            <pc:docMk/>
            <pc:sldMk cId="2674160598" sldId="260"/>
            <ac:spMk id="13" creationId="{CA3460B2-463F-46F2-8201-92A8E124B75C}"/>
          </ac:spMkLst>
        </pc:spChg>
        <pc:spChg chg="mod">
          <ac:chgData name="Iris Sundelin" userId="43e456ae-b657-43ef-a208-b9b0403bf81f" providerId="ADAL" clId="{37AE87E5-9DD7-448B-BA31-D23109A1B40F}" dt="2022-05-21T22:12:18.066" v="105" actId="255"/>
          <ac:spMkLst>
            <pc:docMk/>
            <pc:sldMk cId="2674160598" sldId="260"/>
            <ac:spMk id="14" creationId="{E95A0178-AD79-484A-9DBA-09CFF901071E}"/>
          </ac:spMkLst>
        </pc:spChg>
        <pc:spChg chg="mod">
          <ac:chgData name="Iris Sundelin" userId="43e456ae-b657-43ef-a208-b9b0403bf81f" providerId="ADAL" clId="{37AE87E5-9DD7-448B-BA31-D23109A1B40F}" dt="2022-05-21T22:12:01.752" v="101" actId="113"/>
          <ac:spMkLst>
            <pc:docMk/>
            <pc:sldMk cId="2674160598" sldId="260"/>
            <ac:spMk id="15" creationId="{1573D164-7743-41D3-BAE9-0F4BA1C4479C}"/>
          </ac:spMkLst>
        </pc:spChg>
      </pc:sldChg>
      <pc:sldChg chg="modSp mod">
        <pc:chgData name="Iris Sundelin" userId="43e456ae-b657-43ef-a208-b9b0403bf81f" providerId="ADAL" clId="{37AE87E5-9DD7-448B-BA31-D23109A1B40F}" dt="2022-05-21T22:14:27.698" v="129" actId="113"/>
        <pc:sldMkLst>
          <pc:docMk/>
          <pc:sldMk cId="1643219909" sldId="261"/>
        </pc:sldMkLst>
        <pc:spChg chg="mod">
          <ac:chgData name="Iris Sundelin" userId="43e456ae-b657-43ef-a208-b9b0403bf81f" providerId="ADAL" clId="{37AE87E5-9DD7-448B-BA31-D23109A1B40F}" dt="2022-05-21T22:13:10.051" v="117" actId="27636"/>
          <ac:spMkLst>
            <pc:docMk/>
            <pc:sldMk cId="1643219909" sldId="261"/>
            <ac:spMk id="2" creationId="{D963FFC4-52E1-4FC1-9687-ACD1E193EEF6}"/>
          </ac:spMkLst>
        </pc:spChg>
        <pc:spChg chg="mod">
          <ac:chgData name="Iris Sundelin" userId="43e456ae-b657-43ef-a208-b9b0403bf81f" providerId="ADAL" clId="{37AE87E5-9DD7-448B-BA31-D23109A1B40F}" dt="2022-05-21T22:13:27.246" v="121" actId="27636"/>
          <ac:spMkLst>
            <pc:docMk/>
            <pc:sldMk cId="1643219909" sldId="261"/>
            <ac:spMk id="3" creationId="{7EE47B67-6E1F-47DD-886E-0AD8FF49F8AF}"/>
          </ac:spMkLst>
        </pc:spChg>
        <pc:spChg chg="mod">
          <ac:chgData name="Iris Sundelin" userId="43e456ae-b657-43ef-a208-b9b0403bf81f" providerId="ADAL" clId="{37AE87E5-9DD7-448B-BA31-D23109A1B40F}" dt="2022-05-21T22:13:46.673" v="124" actId="2711"/>
          <ac:spMkLst>
            <pc:docMk/>
            <pc:sldMk cId="1643219909" sldId="261"/>
            <ac:spMk id="4" creationId="{2F03AD92-055B-4F5E-834B-73D1C8C1DECD}"/>
          </ac:spMkLst>
        </pc:spChg>
        <pc:spChg chg="mod">
          <ac:chgData name="Iris Sundelin" userId="43e456ae-b657-43ef-a208-b9b0403bf81f" providerId="ADAL" clId="{37AE87E5-9DD7-448B-BA31-D23109A1B40F}" dt="2022-05-21T22:14:27.698" v="129" actId="113"/>
          <ac:spMkLst>
            <pc:docMk/>
            <pc:sldMk cId="1643219909" sldId="261"/>
            <ac:spMk id="5" creationId="{569009B2-AAFC-4782-A88E-8FD9EBCB1816}"/>
          </ac:spMkLst>
        </pc:spChg>
      </pc:sldChg>
      <pc:sldChg chg="addSp delSp modSp mod">
        <pc:chgData name="Iris Sundelin" userId="43e456ae-b657-43ef-a208-b9b0403bf81f" providerId="ADAL" clId="{37AE87E5-9DD7-448B-BA31-D23109A1B40F}" dt="2022-05-21T22:18:22.020" v="215" actId="20577"/>
        <pc:sldMkLst>
          <pc:docMk/>
          <pc:sldMk cId="2612735032" sldId="262"/>
        </pc:sldMkLst>
        <pc:spChg chg="mod">
          <ac:chgData name="Iris Sundelin" userId="43e456ae-b657-43ef-a208-b9b0403bf81f" providerId="ADAL" clId="{37AE87E5-9DD7-448B-BA31-D23109A1B40F}" dt="2022-05-21T22:17:43.385" v="193" actId="2711"/>
          <ac:spMkLst>
            <pc:docMk/>
            <pc:sldMk cId="2612735032" sldId="262"/>
            <ac:spMk id="2" creationId="{7695A35E-CFD1-406A-B627-8718B702F430}"/>
          </ac:spMkLst>
        </pc:spChg>
        <pc:spChg chg="mod">
          <ac:chgData name="Iris Sundelin" userId="43e456ae-b657-43ef-a208-b9b0403bf81f" providerId="ADAL" clId="{37AE87E5-9DD7-448B-BA31-D23109A1B40F}" dt="2022-05-21T22:18:22.020" v="215" actId="20577"/>
          <ac:spMkLst>
            <pc:docMk/>
            <pc:sldMk cId="2612735032" sldId="262"/>
            <ac:spMk id="3" creationId="{D4417D9B-53E9-4D17-B1F0-DDF81A3E905B}"/>
          </ac:spMkLst>
        </pc:spChg>
        <pc:picChg chg="del">
          <ac:chgData name="Iris Sundelin" userId="43e456ae-b657-43ef-a208-b9b0403bf81f" providerId="ADAL" clId="{37AE87E5-9DD7-448B-BA31-D23109A1B40F}" dt="2022-05-21T22:16:50.394" v="184" actId="478"/>
          <ac:picMkLst>
            <pc:docMk/>
            <pc:sldMk cId="2612735032" sldId="262"/>
            <ac:picMk id="5" creationId="{40A1FAC3-CDB3-4552-9F0B-8C6F3022E7C6}"/>
          </ac:picMkLst>
        </pc:picChg>
        <pc:picChg chg="add mod">
          <ac:chgData name="Iris Sundelin" userId="43e456ae-b657-43ef-a208-b9b0403bf81f" providerId="ADAL" clId="{37AE87E5-9DD7-448B-BA31-D23109A1B40F}" dt="2022-05-21T22:17:21.922" v="190" actId="1076"/>
          <ac:picMkLst>
            <pc:docMk/>
            <pc:sldMk cId="2612735032" sldId="262"/>
            <ac:picMk id="6" creationId="{2616090E-7C2A-1291-7D3C-A7474EFD8023}"/>
          </ac:picMkLst>
        </pc:picChg>
      </pc:sldChg>
      <pc:sldChg chg="modSp mod">
        <pc:chgData name="Iris Sundelin" userId="43e456ae-b657-43ef-a208-b9b0403bf81f" providerId="ADAL" clId="{37AE87E5-9DD7-448B-BA31-D23109A1B40F}" dt="2022-05-21T22:21:55.399" v="375" actId="2711"/>
        <pc:sldMkLst>
          <pc:docMk/>
          <pc:sldMk cId="2762478141" sldId="263"/>
        </pc:sldMkLst>
        <pc:spChg chg="mod">
          <ac:chgData name="Iris Sundelin" userId="43e456ae-b657-43ef-a208-b9b0403bf81f" providerId="ADAL" clId="{37AE87E5-9DD7-448B-BA31-D23109A1B40F}" dt="2022-05-21T22:19:20.618" v="244" actId="2711"/>
          <ac:spMkLst>
            <pc:docMk/>
            <pc:sldMk cId="2762478141" sldId="263"/>
            <ac:spMk id="2" creationId="{12B5168D-01F1-4095-BCE1-77E55BF29162}"/>
          </ac:spMkLst>
        </pc:spChg>
        <pc:spChg chg="mod">
          <ac:chgData name="Iris Sundelin" userId="43e456ae-b657-43ef-a208-b9b0403bf81f" providerId="ADAL" clId="{37AE87E5-9DD7-448B-BA31-D23109A1B40F}" dt="2022-05-21T22:20:23.038" v="309" actId="27636"/>
          <ac:spMkLst>
            <pc:docMk/>
            <pc:sldMk cId="2762478141" sldId="263"/>
            <ac:spMk id="3" creationId="{16711388-5F4C-4674-92A3-F8CD999BA518}"/>
          </ac:spMkLst>
        </pc:spChg>
        <pc:spChg chg="mod">
          <ac:chgData name="Iris Sundelin" userId="43e456ae-b657-43ef-a208-b9b0403bf81f" providerId="ADAL" clId="{37AE87E5-9DD7-448B-BA31-D23109A1B40F}" dt="2022-05-21T22:21:55.399" v="375" actId="2711"/>
          <ac:spMkLst>
            <pc:docMk/>
            <pc:sldMk cId="2762478141" sldId="263"/>
            <ac:spMk id="4" creationId="{32D119A1-CFB6-44A1-A350-1286491F09E5}"/>
          </ac:spMkLst>
        </pc:spChg>
      </pc:sldChg>
      <pc:sldChg chg="modSp mod">
        <pc:chgData name="Iris Sundelin" userId="43e456ae-b657-43ef-a208-b9b0403bf81f" providerId="ADAL" clId="{37AE87E5-9DD7-448B-BA31-D23109A1B40F}" dt="2022-05-21T22:16:46.486" v="183" actId="2711"/>
        <pc:sldMkLst>
          <pc:docMk/>
          <pc:sldMk cId="294567965" sldId="264"/>
        </pc:sldMkLst>
        <pc:spChg chg="mod">
          <ac:chgData name="Iris Sundelin" userId="43e456ae-b657-43ef-a208-b9b0403bf81f" providerId="ADAL" clId="{37AE87E5-9DD7-448B-BA31-D23109A1B40F}" dt="2022-05-21T22:14:54.706" v="134" actId="27636"/>
          <ac:spMkLst>
            <pc:docMk/>
            <pc:sldMk cId="294567965" sldId="264"/>
            <ac:spMk id="2" creationId="{8EF79D8F-34ED-44FA-9D36-B79C3584D3A2}"/>
          </ac:spMkLst>
        </pc:spChg>
        <pc:spChg chg="mod">
          <ac:chgData name="Iris Sundelin" userId="43e456ae-b657-43ef-a208-b9b0403bf81f" providerId="ADAL" clId="{37AE87E5-9DD7-448B-BA31-D23109A1B40F}" dt="2022-05-21T22:15:44.064" v="159" actId="255"/>
          <ac:spMkLst>
            <pc:docMk/>
            <pc:sldMk cId="294567965" sldId="264"/>
            <ac:spMk id="3" creationId="{947B3111-6F8A-4297-82C4-1DE9ACFA6EAF}"/>
          </ac:spMkLst>
        </pc:spChg>
        <pc:spChg chg="mod">
          <ac:chgData name="Iris Sundelin" userId="43e456ae-b657-43ef-a208-b9b0403bf81f" providerId="ADAL" clId="{37AE87E5-9DD7-448B-BA31-D23109A1B40F}" dt="2022-05-21T22:16:46.486" v="183" actId="2711"/>
          <ac:spMkLst>
            <pc:docMk/>
            <pc:sldMk cId="294567965" sldId="264"/>
            <ac:spMk id="4" creationId="{F45FEF2B-A05C-4074-AB00-FC359C4DA552}"/>
          </ac:spMkLst>
        </pc:spChg>
      </pc:sldChg>
      <pc:sldChg chg="modSp mod">
        <pc:chgData name="Iris Sundelin" userId="43e456ae-b657-43ef-a208-b9b0403bf81f" providerId="ADAL" clId="{37AE87E5-9DD7-448B-BA31-D23109A1B40F}" dt="2022-05-21T22:22:49.844" v="395" actId="27636"/>
        <pc:sldMkLst>
          <pc:docMk/>
          <pc:sldMk cId="1138119095" sldId="266"/>
        </pc:sldMkLst>
        <pc:spChg chg="mod">
          <ac:chgData name="Iris Sundelin" userId="43e456ae-b657-43ef-a208-b9b0403bf81f" providerId="ADAL" clId="{37AE87E5-9DD7-448B-BA31-D23109A1B40F}" dt="2022-05-21T22:22:16.501" v="378" actId="113"/>
          <ac:spMkLst>
            <pc:docMk/>
            <pc:sldMk cId="1138119095" sldId="266"/>
            <ac:spMk id="2" creationId="{3C8F99C4-B4BC-4922-9D27-A33CD1630BCA}"/>
          </ac:spMkLst>
        </pc:spChg>
        <pc:spChg chg="mod">
          <ac:chgData name="Iris Sundelin" userId="43e456ae-b657-43ef-a208-b9b0403bf81f" providerId="ADAL" clId="{37AE87E5-9DD7-448B-BA31-D23109A1B40F}" dt="2022-05-21T22:22:49.844" v="395" actId="27636"/>
          <ac:spMkLst>
            <pc:docMk/>
            <pc:sldMk cId="1138119095" sldId="266"/>
            <ac:spMk id="3" creationId="{0BA20AD5-607E-4C79-A069-495A209A22CA}"/>
          </ac:spMkLst>
        </pc:spChg>
      </pc:sldChg>
      <pc:sldChg chg="modSp mod">
        <pc:chgData name="Iris Sundelin" userId="43e456ae-b657-43ef-a208-b9b0403bf81f" providerId="ADAL" clId="{37AE87E5-9DD7-448B-BA31-D23109A1B40F}" dt="2022-05-21T22:26:35.245" v="470" actId="20577"/>
        <pc:sldMkLst>
          <pc:docMk/>
          <pc:sldMk cId="74802981" sldId="267"/>
        </pc:sldMkLst>
        <pc:spChg chg="mod">
          <ac:chgData name="Iris Sundelin" userId="43e456ae-b657-43ef-a208-b9b0403bf81f" providerId="ADAL" clId="{37AE87E5-9DD7-448B-BA31-D23109A1B40F}" dt="2022-05-21T22:25:52.655" v="461" actId="20577"/>
          <ac:spMkLst>
            <pc:docMk/>
            <pc:sldMk cId="74802981" sldId="267"/>
            <ac:spMk id="2" creationId="{99843442-63CE-4290-9C62-5BB4560660B3}"/>
          </ac:spMkLst>
        </pc:spChg>
        <pc:spChg chg="mod">
          <ac:chgData name="Iris Sundelin" userId="43e456ae-b657-43ef-a208-b9b0403bf81f" providerId="ADAL" clId="{37AE87E5-9DD7-448B-BA31-D23109A1B40F}" dt="2022-05-21T22:26:35.245" v="470" actId="20577"/>
          <ac:spMkLst>
            <pc:docMk/>
            <pc:sldMk cId="74802981" sldId="267"/>
            <ac:spMk id="3" creationId="{B3BE3303-5B8A-45C2-B177-ECF5DFE063D0}"/>
          </ac:spMkLst>
        </pc:spChg>
      </pc:sldChg>
      <pc:sldChg chg="modSp mod">
        <pc:chgData name="Iris Sundelin" userId="43e456ae-b657-43ef-a208-b9b0403bf81f" providerId="ADAL" clId="{37AE87E5-9DD7-448B-BA31-D23109A1B40F}" dt="2022-05-21T22:28:31.394" v="531" actId="2711"/>
        <pc:sldMkLst>
          <pc:docMk/>
          <pc:sldMk cId="2512793505" sldId="268"/>
        </pc:sldMkLst>
        <pc:spChg chg="mod">
          <ac:chgData name="Iris Sundelin" userId="43e456ae-b657-43ef-a208-b9b0403bf81f" providerId="ADAL" clId="{37AE87E5-9DD7-448B-BA31-D23109A1B40F}" dt="2022-05-21T22:27:59.054" v="516" actId="113"/>
          <ac:spMkLst>
            <pc:docMk/>
            <pc:sldMk cId="2512793505" sldId="268"/>
            <ac:spMk id="2" creationId="{87EAF93A-0CA0-489A-805B-21D42B63F56D}"/>
          </ac:spMkLst>
        </pc:spChg>
        <pc:spChg chg="mod">
          <ac:chgData name="Iris Sundelin" userId="43e456ae-b657-43ef-a208-b9b0403bf81f" providerId="ADAL" clId="{37AE87E5-9DD7-448B-BA31-D23109A1B40F}" dt="2022-05-21T22:28:31.394" v="531" actId="2711"/>
          <ac:spMkLst>
            <pc:docMk/>
            <pc:sldMk cId="2512793505" sldId="268"/>
            <ac:spMk id="3" creationId="{E795F898-D73A-45A8-97B1-15B60B8238AA}"/>
          </ac:spMkLst>
        </pc:spChg>
      </pc:sldChg>
      <pc:sldChg chg="modSp mod">
        <pc:chgData name="Iris Sundelin" userId="43e456ae-b657-43ef-a208-b9b0403bf81f" providerId="ADAL" clId="{37AE87E5-9DD7-448B-BA31-D23109A1B40F}" dt="2022-05-21T22:27:34.434" v="509" actId="20577"/>
        <pc:sldMkLst>
          <pc:docMk/>
          <pc:sldMk cId="625371235" sldId="269"/>
        </pc:sldMkLst>
        <pc:spChg chg="mod">
          <ac:chgData name="Iris Sundelin" userId="43e456ae-b657-43ef-a208-b9b0403bf81f" providerId="ADAL" clId="{37AE87E5-9DD7-448B-BA31-D23109A1B40F}" dt="2022-05-21T22:26:51.329" v="477" actId="20577"/>
          <ac:spMkLst>
            <pc:docMk/>
            <pc:sldMk cId="625371235" sldId="269"/>
            <ac:spMk id="2" creationId="{D231390D-D2F2-44D0-A1B4-96B901EC8B0E}"/>
          </ac:spMkLst>
        </pc:spChg>
        <pc:spChg chg="mod">
          <ac:chgData name="Iris Sundelin" userId="43e456ae-b657-43ef-a208-b9b0403bf81f" providerId="ADAL" clId="{37AE87E5-9DD7-448B-BA31-D23109A1B40F}" dt="2022-05-21T22:27:34.434" v="509" actId="20577"/>
          <ac:spMkLst>
            <pc:docMk/>
            <pc:sldMk cId="625371235" sldId="269"/>
            <ac:spMk id="3" creationId="{A7BE3CEF-CB31-4254-85BA-9AD7DE980587}"/>
          </ac:spMkLst>
        </pc:spChg>
      </pc:sldChg>
      <pc:sldChg chg="modSp mod">
        <pc:chgData name="Iris Sundelin" userId="43e456ae-b657-43ef-a208-b9b0403bf81f" providerId="ADAL" clId="{37AE87E5-9DD7-448B-BA31-D23109A1B40F}" dt="2022-05-21T22:29:24.978" v="542" actId="20577"/>
        <pc:sldMkLst>
          <pc:docMk/>
          <pc:sldMk cId="3655275093" sldId="270"/>
        </pc:sldMkLst>
        <pc:spChg chg="mod">
          <ac:chgData name="Iris Sundelin" userId="43e456ae-b657-43ef-a208-b9b0403bf81f" providerId="ADAL" clId="{37AE87E5-9DD7-448B-BA31-D23109A1B40F}" dt="2022-05-21T22:28:56.296" v="535" actId="113"/>
          <ac:spMkLst>
            <pc:docMk/>
            <pc:sldMk cId="3655275093" sldId="270"/>
            <ac:spMk id="2" creationId="{86F42246-8418-4ACA-ACA2-FCBBF12464FD}"/>
          </ac:spMkLst>
        </pc:spChg>
        <pc:spChg chg="mod">
          <ac:chgData name="Iris Sundelin" userId="43e456ae-b657-43ef-a208-b9b0403bf81f" providerId="ADAL" clId="{37AE87E5-9DD7-448B-BA31-D23109A1B40F}" dt="2022-05-21T22:29:24.978" v="542" actId="20577"/>
          <ac:spMkLst>
            <pc:docMk/>
            <pc:sldMk cId="3655275093" sldId="270"/>
            <ac:spMk id="3" creationId="{FB5BF1F0-3112-49CC-856F-2F42FBA6B3BE}"/>
          </ac:spMkLst>
        </pc:spChg>
      </pc:sldChg>
      <pc:sldChg chg="modSp mod">
        <pc:chgData name="Iris Sundelin" userId="43e456ae-b657-43ef-a208-b9b0403bf81f" providerId="ADAL" clId="{37AE87E5-9DD7-448B-BA31-D23109A1B40F}" dt="2022-05-21T23:06:35.385" v="620" actId="2711"/>
        <pc:sldMkLst>
          <pc:docMk/>
          <pc:sldMk cId="3433344455" sldId="271"/>
        </pc:sldMkLst>
        <pc:spChg chg="mod">
          <ac:chgData name="Iris Sundelin" userId="43e456ae-b657-43ef-a208-b9b0403bf81f" providerId="ADAL" clId="{37AE87E5-9DD7-448B-BA31-D23109A1B40F}" dt="2022-05-21T22:29:38.719" v="553" actId="20577"/>
          <ac:spMkLst>
            <pc:docMk/>
            <pc:sldMk cId="3433344455" sldId="271"/>
            <ac:spMk id="2" creationId="{1F306F41-A621-4911-B1AB-D14F4EA3C843}"/>
          </ac:spMkLst>
        </pc:spChg>
        <pc:spChg chg="mod">
          <ac:chgData name="Iris Sundelin" userId="43e456ae-b657-43ef-a208-b9b0403bf81f" providerId="ADAL" clId="{37AE87E5-9DD7-448B-BA31-D23109A1B40F}" dt="2022-05-21T23:06:35.385" v="620" actId="2711"/>
          <ac:spMkLst>
            <pc:docMk/>
            <pc:sldMk cId="3433344455" sldId="271"/>
            <ac:spMk id="3" creationId="{29E26C22-A51D-4AD0-90B1-A3F72D87422A}"/>
          </ac:spMkLst>
        </pc:spChg>
      </pc:sldChg>
      <pc:sldChg chg="modSp mod">
        <pc:chgData name="Iris Sundelin" userId="43e456ae-b657-43ef-a208-b9b0403bf81f" providerId="ADAL" clId="{37AE87E5-9DD7-448B-BA31-D23109A1B40F}" dt="2022-05-21T23:08:54.113" v="638" actId="20577"/>
        <pc:sldMkLst>
          <pc:docMk/>
          <pc:sldMk cId="503592709" sldId="272"/>
        </pc:sldMkLst>
        <pc:spChg chg="mod">
          <ac:chgData name="Iris Sundelin" userId="43e456ae-b657-43ef-a208-b9b0403bf81f" providerId="ADAL" clId="{37AE87E5-9DD7-448B-BA31-D23109A1B40F}" dt="2022-05-21T23:07:00.314" v="624" actId="255"/>
          <ac:spMkLst>
            <pc:docMk/>
            <pc:sldMk cId="503592709" sldId="272"/>
            <ac:spMk id="2" creationId="{875600ED-CC5B-4C0D-9373-9116C6CB1888}"/>
          </ac:spMkLst>
        </pc:spChg>
        <pc:spChg chg="mod">
          <ac:chgData name="Iris Sundelin" userId="43e456ae-b657-43ef-a208-b9b0403bf81f" providerId="ADAL" clId="{37AE87E5-9DD7-448B-BA31-D23109A1B40F}" dt="2022-05-21T23:08:54.113" v="638" actId="20577"/>
          <ac:spMkLst>
            <pc:docMk/>
            <pc:sldMk cId="503592709" sldId="272"/>
            <ac:spMk id="3" creationId="{125472B4-3D54-4377-B5A0-49163EB7053B}"/>
          </ac:spMkLst>
        </pc:spChg>
      </pc:sldChg>
      <pc:sldChg chg="modSp mod">
        <pc:chgData name="Iris Sundelin" userId="43e456ae-b657-43ef-a208-b9b0403bf81f" providerId="ADAL" clId="{37AE87E5-9DD7-448B-BA31-D23109A1B40F}" dt="2022-05-21T23:10:04.585" v="671" actId="20577"/>
        <pc:sldMkLst>
          <pc:docMk/>
          <pc:sldMk cId="26822588" sldId="273"/>
        </pc:sldMkLst>
        <pc:spChg chg="mod">
          <ac:chgData name="Iris Sundelin" userId="43e456ae-b657-43ef-a208-b9b0403bf81f" providerId="ADAL" clId="{37AE87E5-9DD7-448B-BA31-D23109A1B40F}" dt="2022-05-21T23:09:15.918" v="641" actId="113"/>
          <ac:spMkLst>
            <pc:docMk/>
            <pc:sldMk cId="26822588" sldId="273"/>
            <ac:spMk id="2" creationId="{39451DF4-7E43-4246-A328-60087CF9A073}"/>
          </ac:spMkLst>
        </pc:spChg>
        <pc:spChg chg="mod">
          <ac:chgData name="Iris Sundelin" userId="43e456ae-b657-43ef-a208-b9b0403bf81f" providerId="ADAL" clId="{37AE87E5-9DD7-448B-BA31-D23109A1B40F}" dt="2022-05-21T23:10:04.585" v="671" actId="20577"/>
          <ac:spMkLst>
            <pc:docMk/>
            <pc:sldMk cId="26822588" sldId="273"/>
            <ac:spMk id="3" creationId="{5BE60F0A-4093-483B-B3FF-1F40AC4E7BD7}"/>
          </ac:spMkLst>
        </pc:spChg>
      </pc:sldChg>
      <pc:sldChg chg="modSp mod">
        <pc:chgData name="Iris Sundelin" userId="43e456ae-b657-43ef-a208-b9b0403bf81f" providerId="ADAL" clId="{37AE87E5-9DD7-448B-BA31-D23109A1B40F}" dt="2022-05-21T22:06:48.734" v="37" actId="20577"/>
        <pc:sldMkLst>
          <pc:docMk/>
          <pc:sldMk cId="1585552787" sldId="281"/>
        </pc:sldMkLst>
        <pc:spChg chg="mod">
          <ac:chgData name="Iris Sundelin" userId="43e456ae-b657-43ef-a208-b9b0403bf81f" providerId="ADAL" clId="{37AE87E5-9DD7-448B-BA31-D23109A1B40F}" dt="2022-05-21T22:05:05.065" v="26" actId="20577"/>
          <ac:spMkLst>
            <pc:docMk/>
            <pc:sldMk cId="1585552787" sldId="281"/>
            <ac:spMk id="2" creationId="{C69DBB0D-5014-4086-B46B-97BCDA7803CA}"/>
          </ac:spMkLst>
        </pc:spChg>
        <pc:spChg chg="mod">
          <ac:chgData name="Iris Sundelin" userId="43e456ae-b657-43ef-a208-b9b0403bf81f" providerId="ADAL" clId="{37AE87E5-9DD7-448B-BA31-D23109A1B40F}" dt="2022-05-21T22:06:48.734" v="37" actId="20577"/>
          <ac:spMkLst>
            <pc:docMk/>
            <pc:sldMk cId="1585552787" sldId="281"/>
            <ac:spMk id="3" creationId="{D83BC50B-6F40-475D-A590-07E282DB26A1}"/>
          </ac:spMkLst>
        </pc:spChg>
      </pc:sldChg>
      <pc:sldChg chg="modSp mod">
        <pc:chgData name="Iris Sundelin" userId="43e456ae-b657-43ef-a208-b9b0403bf81f" providerId="ADAL" clId="{37AE87E5-9DD7-448B-BA31-D23109A1B40F}" dt="2022-05-21T23:10:14.843" v="686" actId="20577"/>
        <pc:sldMkLst>
          <pc:docMk/>
          <pc:sldMk cId="2268232201" sldId="282"/>
        </pc:sldMkLst>
        <pc:spChg chg="mod">
          <ac:chgData name="Iris Sundelin" userId="43e456ae-b657-43ef-a208-b9b0403bf81f" providerId="ADAL" clId="{37AE87E5-9DD7-448B-BA31-D23109A1B40F}" dt="2022-05-21T23:10:14.843" v="686" actId="20577"/>
          <ac:spMkLst>
            <pc:docMk/>
            <pc:sldMk cId="2268232201" sldId="282"/>
            <ac:spMk id="3" creationId="{6C861588-9065-4EF9-AA12-051922B2FC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948E-E61F-46CC-AD2F-C935C80CFE55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C329-B677-4EC2-A204-CED39B006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99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F3D03B-FB57-4A74-B8D7-A8374EB5F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9" name="Otsikkoruutu 2">
            <a:extLst>
              <a:ext uri="{FF2B5EF4-FFF2-40B4-BE49-F238E27FC236}">
                <a16:creationId xmlns:a16="http://schemas.microsoft.com/office/drawing/2014/main" id="{89D67AB9-A5F3-4E2A-A309-B42AB880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3" name="Teksti 4">
            <a:extLst>
              <a:ext uri="{FF2B5EF4-FFF2-40B4-BE49-F238E27FC236}">
                <a16:creationId xmlns:a16="http://schemas.microsoft.com/office/drawing/2014/main" id="{D6C6CE57-C849-4A83-9D5E-300B04E3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9457" y="4001411"/>
            <a:ext cx="3738004" cy="1317802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5BCCD4-B1AB-4642-9641-41294535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6F723D-4297-49B0-976D-8695FB8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2BACD-BC2B-4590-9611-5B07F8E8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2EEE96-9880-4BDD-BA0E-64AFBBF4F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2" name="Saskyn_logo 5" descr="SASKY koulutuskuntayhtymän sinikeltainen&#10;logo, jonka sisäosassa teksti Sasky.">
            <a:extLst>
              <a:ext uri="{FF2B5EF4-FFF2-40B4-BE49-F238E27FC236}">
                <a16:creationId xmlns:a16="http://schemas.microsoft.com/office/drawing/2014/main" id="{A91810F2-08D7-492C-B3FE-2263CE9957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1732" y="4170304"/>
            <a:ext cx="1277136" cy="980016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32357EF8-1ED9-4101-B6CB-1754D371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010"/>
            <a:ext cx="9144000" cy="212365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7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5913B-B4A1-4721-83F6-DC173117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4A54783-BD97-49A1-8EB1-2D9828D3E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D024EC-F732-4076-9D94-25F42C43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27AE17-B485-4B24-BAC4-F46008F1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758071-C7EB-43B1-9546-2FAD0F69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AB949A-47CF-46E7-A78A-040E51DA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20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26F40C-C6EF-4706-AC88-4C2277E1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26389B-7E44-4AA6-A03A-040455790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04DF74C-8433-4EE8-97B2-DB1E691F0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A97E4F-5F25-4F96-B394-DC13407B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D3FBED-F14A-4C15-BBB2-FB14DD90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04514C-EAB9-4208-AA5E-955318F5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0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F3D03B-FB57-4A74-B8D7-A8374EB5F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5" name="Valkoinen laatikko 2">
            <a:extLst>
              <a:ext uri="{FF2B5EF4-FFF2-40B4-BE49-F238E27FC236}">
                <a16:creationId xmlns:a16="http://schemas.microsoft.com/office/drawing/2014/main" id="{D1A712B2-08B8-4204-932A-EE325A1E8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504824"/>
            <a:ext cx="4838700" cy="50101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6" name="Otsikko 3">
            <a:extLst>
              <a:ext uri="{FF2B5EF4-FFF2-40B4-BE49-F238E27FC236}">
                <a16:creationId xmlns:a16="http://schemas.microsoft.com/office/drawing/2014/main" id="{242DA9DC-E4FE-41C2-8630-A1B95D1B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695327"/>
            <a:ext cx="4524375" cy="4648198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0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Kuva 5">
            <a:extLst>
              <a:ext uri="{FF2B5EF4-FFF2-40B4-BE49-F238E27FC236}">
                <a16:creationId xmlns:a16="http://schemas.microsoft.com/office/drawing/2014/main" id="{7B2ADEA9-7261-447A-87F5-A71FF14F2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0726" y="514352"/>
            <a:ext cx="6078642" cy="5000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5BCCD4-B1AB-4642-9641-41294535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6F723D-4297-49B0-976D-8695FB8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2BACD-BC2B-4590-9611-5B07F8E8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0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ininen tausta 1">
            <a:extLst>
              <a:ext uri="{FF2B5EF4-FFF2-40B4-BE49-F238E27FC236}">
                <a16:creationId xmlns:a16="http://schemas.microsoft.com/office/drawing/2014/main" id="{E377A410-A622-4F4A-A2BE-BCAD9BF32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0" name="Valkoinen laatikko 2">
            <a:extLst>
              <a:ext uri="{FF2B5EF4-FFF2-40B4-BE49-F238E27FC236}">
                <a16:creationId xmlns:a16="http://schemas.microsoft.com/office/drawing/2014/main" id="{11020CCB-728F-4D39-BFC7-FB29727F0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2802194"/>
            <a:ext cx="4859444" cy="36870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1" name="Valkoinen laatikko 2">
            <a:extLst>
              <a:ext uri="{FF2B5EF4-FFF2-40B4-BE49-F238E27FC236}">
                <a16:creationId xmlns:a16="http://schemas.microsoft.com/office/drawing/2014/main" id="{D92A79A7-376D-4AAF-A505-13C771E2B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457200"/>
            <a:ext cx="11296652" cy="217974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2" name="Otsikko 3">
            <a:extLst>
              <a:ext uri="{FF2B5EF4-FFF2-40B4-BE49-F238E27FC236}">
                <a16:creationId xmlns:a16="http://schemas.microsoft.com/office/drawing/2014/main" id="{59C360AD-D2F1-4C2E-8A36-4DF928DC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766916"/>
            <a:ext cx="10567670" cy="1649085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0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 4">
            <a:extLst>
              <a:ext uri="{FF2B5EF4-FFF2-40B4-BE49-F238E27FC236}">
                <a16:creationId xmlns:a16="http://schemas.microsoft.com/office/drawing/2014/main" id="{F6979DFF-7FB6-477F-B6B0-9E9357DC0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440" y="3067665"/>
            <a:ext cx="4416650" cy="3254477"/>
          </a:xfrm>
          <a:noFill/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Kuva 5">
            <a:extLst>
              <a:ext uri="{FF2B5EF4-FFF2-40B4-BE49-F238E27FC236}">
                <a16:creationId xmlns:a16="http://schemas.microsoft.com/office/drawing/2014/main" id="{BA8CB354-91EE-4FB0-8CA7-17FBBB81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0726" y="2802194"/>
            <a:ext cx="6078642" cy="28270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5BCCD4-B1AB-4642-9641-41294535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6F723D-4297-49B0-976D-8695FB8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2BACD-BC2B-4590-9611-5B07F8E8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67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68CFC-1ECC-4D15-9B8B-D2D3663EE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60D0D7-1BA1-4525-9D5C-A00DBC6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BEBFC-557A-4538-97BC-5542A928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7B3-32F6-453B-B2B0-C69473A25BAF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1BD3B3-9EB7-46FD-A0FA-537C6AD5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8BC21-AA62-4EFD-9C04-48088C58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8C88-02CD-44BD-BD6E-00DF8C270F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36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7BEEED-7591-4F43-9E15-948A97DC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5F620-2547-4277-B605-43341373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2ABF2-7C03-4FB6-9333-1FB140DA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689C5-519F-4FDB-9FF6-0F356F1F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0EBBDA-F1A7-4AF5-9369-7C20560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2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5427A-5E24-43F1-BD69-261F8C5D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20A844-A0C0-496F-A29B-E34A34440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01F4CC-8C1F-4666-ADD2-5CBF18000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4D0BAB-CD6B-4FAE-8A97-8A6B68D0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59E823-BD4B-425D-A728-F9E851C8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605EE-7D4B-4E1C-9554-A42659AF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09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75B03-99E1-44C9-AF11-0AAA1F3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02F7B5-8970-465B-80AA-55909E71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57D448-E3CD-4269-B175-D28146B2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CA5C5E5-B5AB-473A-907A-31F2BD35B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20E04C-C498-4B34-A485-E8B59757F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FCEE9F-3338-4602-BC57-2B3AF9CD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FE46041-A6AF-4750-BAFB-26FCD42F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DAEE25-73D2-4303-9AE0-8FEAF630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7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3B644-8920-4325-9787-93F9CAD5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623A1-D457-4D51-8F7B-AD69F25D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3878DC-8A25-407A-A66B-9C9CCB57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3F36AD-3AA7-4B36-B4C3-FDA263D7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759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F7C2BA-212A-456B-A6E6-C266ACE8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22.5.2022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6E95A4-8A2C-41D0-9E02-01FE3BF5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A36B1B-B827-479D-9DA8-FCB20DD5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E84B7A-4CB6-4136-9617-E818C3C2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EC5DF1-3760-4823-BCA0-A9228F28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 descr="Pävämäärä">
            <a:extLst>
              <a:ext uri="{FF2B5EF4-FFF2-40B4-BE49-F238E27FC236}">
                <a16:creationId xmlns:a16="http://schemas.microsoft.com/office/drawing/2014/main" id="{18B03020-8BE7-4FB5-B9FA-12F35DA7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2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D41-A5D5-4020-8A21-6862D4A37190}" type="datetimeFigureOut">
              <a:rPr lang="fi-FI" smtClean="0"/>
              <a:t>22.5.2022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FD66A2-A80B-453F-A41E-57C0C5FF7A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71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 descr="Dian numero">
            <a:extLst>
              <a:ext uri="{FF2B5EF4-FFF2-40B4-BE49-F238E27FC236}">
                <a16:creationId xmlns:a16="http://schemas.microsoft.com/office/drawing/2014/main" id="{169307F9-011B-4F8E-9517-E562E28F4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E3A9-20C2-4D14-9053-A1F0E96830C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C04231B-6BB0-4C8B-B5B7-579D920D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839"/>
            <a:ext cx="12192000" cy="2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nk.webropolsurveys.com/S/07300C402EB15CCB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861588-9065-4EF9-AA12-051922B2F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40" y="1643278"/>
            <a:ext cx="6657975" cy="2123653"/>
          </a:xfrm>
        </p:spPr>
        <p:txBody>
          <a:bodyPr>
            <a:noAutofit/>
          </a:bodyPr>
          <a:lstStyle/>
          <a:p>
            <a:r>
              <a:rPr lang="sv-SE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 modell för att bekämpa mobbning</a:t>
            </a:r>
            <a:endParaRPr lang="en-US" sz="4800" b="1" dirty="0"/>
          </a:p>
        </p:txBody>
      </p:sp>
      <p:pic>
        <p:nvPicPr>
          <p:cNvPr id="5" name="Kuva 4" descr="Opetushallitus rahoittaa hanketta">
            <a:extLst>
              <a:ext uri="{FF2B5EF4-FFF2-40B4-BE49-F238E27FC236}">
                <a16:creationId xmlns:a16="http://schemas.microsoft.com/office/drawing/2014/main" id="{DB0A653F-62E0-4DCD-8085-24F4DA10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6" y="4152895"/>
            <a:ext cx="1260390" cy="1218377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B4E06A0-146A-4734-803B-D8188ACA3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Iris Sundelin</a:t>
            </a:r>
          </a:p>
          <a:p>
            <a:r>
              <a:rPr lang="fi-FI" dirty="0"/>
              <a:t>TURVA –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+mj-lt"/>
              </a:rPr>
              <a:t>projektkoordinator</a:t>
            </a:r>
            <a:endParaRPr lang="fi-FI" dirty="0">
              <a:latin typeface="+mj-lt"/>
            </a:endParaRPr>
          </a:p>
          <a:p>
            <a:r>
              <a:rPr lang="fi-FI" dirty="0"/>
              <a:t>iris.sundelin@sasky.fi</a:t>
            </a:r>
          </a:p>
        </p:txBody>
      </p:sp>
      <p:pic>
        <p:nvPicPr>
          <p:cNvPr id="9" name="Kuva 8" descr="Kuva, jossa tyttö istuu lattialla tietokoneen valossa ja itkee">
            <a:extLst>
              <a:ext uri="{FF2B5EF4-FFF2-40B4-BE49-F238E27FC236}">
                <a16:creationId xmlns:a16="http://schemas.microsoft.com/office/drawing/2014/main" id="{3FF7EA26-2DE4-4B5E-8184-61431786C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1" y="1438276"/>
            <a:ext cx="2380279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6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F99C4-B4BC-4922-9D27-A33CD16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060"/>
            <a:ext cx="9144000" cy="1892686"/>
          </a:xfrm>
        </p:spPr>
        <p:txBody>
          <a:bodyPr/>
          <a:lstStyle/>
          <a:p>
            <a:r>
              <a:rPr lang="sv-SE" b="1" i="0" dirty="0">
                <a:solidFill>
                  <a:srgbClr val="000000"/>
                </a:solidFill>
                <a:effectLst/>
                <a:latin typeface="+mn-lt"/>
              </a:rPr>
              <a:t>Information gör det möjligt att ingripa</a:t>
            </a:r>
            <a:endParaRPr lang="fi-FI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A20AD5-607E-4C79-A069-495A209A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9091"/>
            <a:ext cx="9144000" cy="2948709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En trygg verksamhetskultur skapar förtroende - &gt; vikten av vår anda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Uppmuntra eleverna att rapportera observerade/påträffade aktiviteter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Projektet gör det lättare att anmäla mobbning: en </a:t>
            </a:r>
            <a:r>
              <a:rPr lang="sv-SE" b="0" i="0" dirty="0" err="1">
                <a:solidFill>
                  <a:srgbClr val="000000"/>
                </a:solidFill>
                <a:effectLst/>
              </a:rPr>
              <a:t>Webropol</a:t>
            </a:r>
            <a:r>
              <a:rPr lang="sv-SE" b="0" i="0" dirty="0">
                <a:solidFill>
                  <a:srgbClr val="000000"/>
                </a:solidFill>
                <a:effectLst/>
              </a:rPr>
              <a:t>-undersökning som ger en länk till Wilma m.m. och gör t.ex. </a:t>
            </a:r>
            <a:r>
              <a:rPr lang="sv-SE" b="0" i="0" dirty="0" err="1">
                <a:solidFill>
                  <a:srgbClr val="000000"/>
                </a:solidFill>
                <a:effectLst/>
              </a:rPr>
              <a:t>Qr-koder</a:t>
            </a:r>
            <a:r>
              <a:rPr lang="sv-SE" b="0" i="0" dirty="0">
                <a:solidFill>
                  <a:srgbClr val="000000"/>
                </a:solidFill>
                <a:effectLst/>
              </a:rPr>
              <a:t> från länken, som också kan användas för att anonymt anmäla mobbning.</a:t>
            </a:r>
          </a:p>
          <a:p>
            <a:r>
              <a:rPr lang="fi-FI" dirty="0">
                <a:hlinkClick r:id="rId2"/>
              </a:rPr>
              <a:t>https://link.webropolsurveys.com/S/07300C402EB15CCB</a:t>
            </a:r>
            <a:endParaRPr lang="fi-FI" dirty="0"/>
          </a:p>
          <a:p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pic>
        <p:nvPicPr>
          <p:cNvPr id="5" name="Kuva 4" descr="Qr-koodi Kiusaamisesta tai muusta epäasiallisesta kohtelusta -kyselyyn">
            <a:extLst>
              <a:ext uri="{FF2B5EF4-FFF2-40B4-BE49-F238E27FC236}">
                <a16:creationId xmlns:a16="http://schemas.microsoft.com/office/drawing/2014/main" id="{F3AB6235-74CF-482F-B84C-5A0CBB4DA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8" y="4401992"/>
            <a:ext cx="2045477" cy="20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43442-63CE-4290-9C62-5BB45606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 err="1">
                <a:latin typeface="Trebuchet"/>
              </a:rPr>
              <a:t>Bilaterala</a:t>
            </a:r>
            <a:r>
              <a:rPr lang="fi-FI" b="1" dirty="0">
                <a:latin typeface="Trebuchet"/>
              </a:rPr>
              <a:t> </a:t>
            </a:r>
            <a:r>
              <a:rPr lang="fi-FI" b="1" dirty="0" err="1">
                <a:latin typeface="Trebuchet"/>
              </a:rPr>
              <a:t>diskussioner</a:t>
            </a:r>
            <a:r>
              <a:rPr lang="fi-FI" b="1" dirty="0">
                <a:latin typeface="Trebuchet"/>
              </a:rPr>
              <a:t> </a:t>
            </a:r>
            <a:r>
              <a:rPr lang="fi-FI" b="1" dirty="0" err="1">
                <a:latin typeface="Trebuchet"/>
              </a:rPr>
              <a:t>med</a:t>
            </a:r>
            <a:r>
              <a:rPr lang="fi-FI" b="1" dirty="0">
                <a:latin typeface="Trebuchet"/>
              </a:rPr>
              <a:t> </a:t>
            </a:r>
            <a:r>
              <a:rPr lang="fi-FI" b="1" dirty="0" err="1">
                <a:latin typeface="Trebuchet"/>
              </a:rPr>
              <a:t>parterna</a:t>
            </a:r>
            <a:endParaRPr lang="fi-FI" b="1" dirty="0">
              <a:latin typeface="Trebuchet"/>
            </a:endParaRPr>
          </a:p>
        </p:txBody>
      </p:sp>
      <p:pic>
        <p:nvPicPr>
          <p:cNvPr id="5" name="Kuva 4" descr="Kuva, jossa näkyy pöydän ääressä istuvien henkilöiden kädet. Toinen henkilöistä kirjoittaa jotain paperille.">
            <a:extLst>
              <a:ext uri="{FF2B5EF4-FFF2-40B4-BE49-F238E27FC236}">
                <a16:creationId xmlns:a16="http://schemas.microsoft.com/office/drawing/2014/main" id="{688A92A0-CFFC-4FF4-9C15-BB596144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11" r="-277" b="24167"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3BE3303-5B8A-45C2-B177-ECF5DFE0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</a:rPr>
              <a:t>Det finns också en del i att ta hand om en trygg studiemiljö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</a:rPr>
              <a:t>Inte baserat på studenternas volontärarbete - utbildningsinstitutionen måste agera och situationen måste klargöras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</a:rPr>
              <a:t>Genomförs i enlighet med läroanstaltens verksamhetsmodell (en del av studievårdsplanen?)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</a:rPr>
              <a:t>Konfidentiell diskussion för att identifiera situationen och samråda med alla parter</a:t>
            </a:r>
          </a:p>
        </p:txBody>
      </p:sp>
    </p:spTree>
    <p:extLst>
      <p:ext uri="{BB962C8B-B14F-4D97-AF65-F5344CB8AC3E}">
        <p14:creationId xmlns:p14="http://schemas.microsoft.com/office/powerpoint/2010/main" val="7480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1390D-D2F2-44D0-A1B4-96B901EC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93"/>
            <a:ext cx="9144000" cy="1505507"/>
          </a:xfrm>
        </p:spPr>
        <p:txBody>
          <a:bodyPr/>
          <a:lstStyle/>
          <a:p>
            <a:r>
              <a:rPr lang="fi-FI" b="1" dirty="0" err="1">
                <a:latin typeface="Trebuchet"/>
              </a:rPr>
              <a:t>Medling</a:t>
            </a:r>
            <a:endParaRPr lang="fi-FI" b="1" dirty="0">
              <a:latin typeface="Trebuche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7BE3CEF-CB31-4254-85BA-9AD7DE980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91" y="1366981"/>
            <a:ext cx="10187709" cy="484909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Verksamhetsmodell för att lösa mobbningssituationer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Medling är ett tydligt tillvägagångssätt för att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Skolpersonal och elever som utbildats till medlare hjälper parterna själva att hitta en lösning på konflikten.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Parterna får ge sin syn på det som hänt, beskriva sina känslor och fundera över olika lösningar.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Genom att följa modellen kommer framsteg att göras till ett avtal som kommer att övervakas. Medling kommer att ta itu med häpnadsväckande beteende så tidigt som möjligt.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Studenter som utbildats i kamratmedling, dvs. kamratmedlare, medlare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medlare</a:t>
            </a: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förmedlar konflikter mellan sina kamrater, dvs. andra elever, så tidigt som möjligt.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Peer medlare fungerar som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facilitatorer</a:t>
            </a: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som inte har befogenhet att ge påföljder eller fatta beslut, men hjälper parterna själva att hitta en lösning på situationen så att konflikten inte längre fortsätter eller återkommer.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37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AF93A-0CA0-489A-805B-21D42B63F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384" y="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+mn-lt"/>
              </a:rPr>
              <a:t>Övervakning är nödvändig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95F898-D73A-45A8-97B1-15B60B823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2870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Mobbning som fenomen kännetecknas av dess upprepning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När det gäller att stoppa mobbning är övervakning avgörande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Det är en bra idé att vara uppmärksam på studentinteraktion i olika stadier av studiedagen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Systematisk övervakning hjälper till att bryta mobbningscykeln och upptäcka dolda normer.</a:t>
            </a:r>
          </a:p>
        </p:txBody>
      </p:sp>
    </p:spTree>
    <p:extLst>
      <p:ext uri="{BB962C8B-B14F-4D97-AF65-F5344CB8AC3E}">
        <p14:creationId xmlns:p14="http://schemas.microsoft.com/office/powerpoint/2010/main" val="251279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F42246-8418-4ACA-ACA2-FCBBF124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Loggning</a:t>
            </a:r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skapar</a:t>
            </a:r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rättsligt</a:t>
            </a:r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skydd</a:t>
            </a:r>
            <a:endParaRPr lang="fi-FI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5BF1F0-3112-49CC-856F-2F42FBA6B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+mj-lt"/>
              </a:rPr>
              <a:t>Registrering av behandlingssteg är en del av god förvaltningssed.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+mj-lt"/>
              </a:rPr>
              <a:t>Den studerande och den som är vårdnadshavare (under 18 år) har rätt att som part få information om sekretessbelagda handlingar som rör honom eller henne.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+mj-lt"/>
              </a:rPr>
              <a:t>Om mobbning eller annan verksamhet leder till kundrelationen mellan studerande-, barnskydds- eller polismyndigheten, behövs tidigare information om de åtgärder som vidtagits.</a:t>
            </a:r>
          </a:p>
        </p:txBody>
      </p:sp>
      <p:pic>
        <p:nvPicPr>
          <p:cNvPr id="5" name="Kuva 4" descr="Kuva, jossa näkyy henkilön kädet. Henkilö kirjoittaa jotain vihkoon.">
            <a:extLst>
              <a:ext uri="{FF2B5EF4-FFF2-40B4-BE49-F238E27FC236}">
                <a16:creationId xmlns:a16="http://schemas.microsoft.com/office/drawing/2014/main" id="{6108DDBD-0D69-418A-8473-60385DA2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 b="20399"/>
          <a:stretch/>
        </p:blipFill>
        <p:spPr>
          <a:xfrm>
            <a:off x="6257925" y="2209800"/>
            <a:ext cx="5181600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27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306F41-A621-4911-B1AB-D14F4EA3C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12"/>
            <a:ext cx="9144000" cy="1250134"/>
          </a:xfrm>
        </p:spPr>
        <p:txBody>
          <a:bodyPr/>
          <a:lstStyle/>
          <a:p>
            <a:r>
              <a:rPr lang="fi-FI" b="1" dirty="0" err="1">
                <a:latin typeface="Trebuchet"/>
              </a:rPr>
              <a:t>Rappotering</a:t>
            </a:r>
            <a:endParaRPr lang="fi-FI" b="1" dirty="0">
              <a:latin typeface="Trebuche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26C22-A51D-4AD0-90B1-A3F72D874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1425146"/>
            <a:ext cx="10307782" cy="506801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</a:rPr>
              <a:t>Mobbning vid en utbildningsinstitution eller på väg (inklusive våld och trakasserier)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Vårdnadshavare för en minderårig elev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Behovet av barnskydd?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Behovet av social omsorg?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Misstänkta sexualbrott till polisen (+barnskyddet)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Ett brott mot liv eller hälsa, för vilket maximistraffet är min. 2 års fängelse -&gt; polis (+barnskydd)</a:t>
            </a:r>
            <a:endParaRPr lang="sv-SE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I oklara situationer kan barnskyddet och polisen alltid konsulteras anonymt.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b="1" i="0" dirty="0">
                <a:solidFill>
                  <a:srgbClr val="000000"/>
                </a:solidFill>
                <a:effectLst/>
              </a:rPr>
              <a:t>Anmälan till myndigheterna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Om mobbning inte kan stoppas med läroanstaltens egna medel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Säkerhetsfrågor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Särskilt i allvarligare situationer har läroanstalten rätt/i akuta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34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600ED-CC5B-4C0D-9373-9116C6CB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35" y="76157"/>
            <a:ext cx="9144000" cy="1208946"/>
          </a:xfrm>
        </p:spPr>
        <p:txBody>
          <a:bodyPr>
            <a:normAutofit/>
          </a:bodyPr>
          <a:lstStyle/>
          <a:p>
            <a:r>
              <a:rPr lang="sv-SE" sz="2400" b="1" i="0" dirty="0">
                <a:solidFill>
                  <a:srgbClr val="000000"/>
                </a:solidFill>
                <a:effectLst/>
                <a:latin typeface="+mn-lt"/>
              </a:rPr>
              <a:t>Medel för disciplinära åtgärder och ingripande i händelse av mobbning</a:t>
            </a:r>
            <a:endParaRPr lang="fi-FI" sz="2400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5472B4-3D54-4377-B5A0-49163EB70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691" y="1565839"/>
            <a:ext cx="9144000" cy="4700061"/>
          </a:xfrm>
        </p:spPr>
        <p:txBody>
          <a:bodyPr>
            <a:normAutofit/>
          </a:bodyPr>
          <a:lstStyle/>
          <a:p>
            <a:r>
              <a:rPr lang="sv-SE" sz="1600" b="0" i="0" dirty="0">
                <a:solidFill>
                  <a:srgbClr val="000000"/>
                </a:solidFill>
                <a:effectLst/>
              </a:rPr>
              <a:t>"Påföljder för överträdelser av arbetsordningen ska vara förenliga med bestämmelserna i lagen om yrkesutbildning (531/2017) och de föreskrifter som antagits på basis av den. Utbildningsinstitutionerna i SASKY säkerställer en säker och god fysisk, mental och social inlärnings- och arbetsmiljö för alla. De disciplinära åtgärderna i samband med brott mot förordningen beskrivs mer detaljerat i SASKY-konsortiets plan för användning av disciplinära åtgärder och förfarandena i samband med dem.”</a:t>
            </a:r>
          </a:p>
          <a:p>
            <a:endParaRPr lang="sv-SE" sz="1600" dirty="0">
              <a:solidFill>
                <a:srgbClr val="000000"/>
              </a:solidFill>
            </a:endParaRPr>
          </a:p>
          <a:p>
            <a:endParaRPr lang="sv-SE" sz="1600" b="0" i="0" dirty="0">
              <a:solidFill>
                <a:srgbClr val="000000"/>
              </a:solidFill>
              <a:effectLst/>
            </a:endParaRPr>
          </a:p>
          <a:p>
            <a:r>
              <a:rPr lang="sv-SE" sz="1600" b="1" i="0" dirty="0">
                <a:solidFill>
                  <a:srgbClr val="000000"/>
                </a:solidFill>
                <a:effectLst/>
              </a:rPr>
              <a:t>En skriftlig varning 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- störande undervisning - beter sig våldsamt eller hotfullt - beter sig bedrägligt eller på annat sätt bryter mot läroanstaltens eller annan studiemiljös ordning</a:t>
            </a:r>
          </a:p>
          <a:p>
            <a:r>
              <a:rPr lang="sv-SE" sz="1600" b="1" i="0" dirty="0">
                <a:solidFill>
                  <a:srgbClr val="000000"/>
                </a:solidFill>
                <a:effectLst/>
              </a:rPr>
              <a:t>Tillfällig utvisning 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från en utbildningsinstitution eller sovsal, upp till 3 månader</a:t>
            </a:r>
          </a:p>
          <a:p>
            <a:r>
              <a:rPr lang="sv-SE" sz="1600" b="1" i="0" dirty="0">
                <a:solidFill>
                  <a:srgbClr val="000000"/>
                </a:solidFill>
                <a:effectLst/>
              </a:rPr>
              <a:t>Tillfällig utvisning från 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institutionen, upp till 1 år eller sovsal i mer än 3 månader eller för återstående studier.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59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51DF4-7E43-4246-A328-60087CF9A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87"/>
            <a:ext cx="9144000" cy="1867972"/>
          </a:xfrm>
        </p:spPr>
        <p:txBody>
          <a:bodyPr/>
          <a:lstStyle/>
          <a:p>
            <a:r>
              <a:rPr lang="sv-SE" b="1" i="0" dirty="0">
                <a:solidFill>
                  <a:srgbClr val="000000"/>
                </a:solidFill>
                <a:effectLst/>
                <a:latin typeface="+mn-lt"/>
              </a:rPr>
              <a:t>Mobbning kan vara ett brott</a:t>
            </a:r>
            <a:endParaRPr lang="fi-FI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E60F0A-4093-483B-B3FF-1F40AC4E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3099"/>
            <a:ext cx="9144000" cy="421957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 finns situationer där mobbning mot en elev är så allvarlig eller långvarig att den uppfyller kännetecknen för ett brott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Om du misstänker ett brott kan du be polisen om råd i frågan.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 som är inblandad i en mobbningssituation kan begå ett brott; Att agera som medbrottsling, donator eller anstiftare är också straffbara handlingar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Mobbning kan uppfylla kännetecknen för många olika brott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Att diskutera mobbning som ett brott och avkriminalisering av elevens egna handlingar i mobbningssituationer hjälper eleverna att förstå hur allvarlig frågan om mobbning är.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 information om mobbning som brott på sidorna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Brottsofferuppdaterin</a:t>
            </a:r>
            <a:endParaRPr lang="sv-SE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www.riku.fi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861588-9065-4EF9-AA12-051922B2F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40" y="1643278"/>
            <a:ext cx="6657975" cy="2123653"/>
          </a:xfrm>
        </p:spPr>
        <p:txBody>
          <a:bodyPr>
            <a:noAutofit/>
          </a:bodyPr>
          <a:lstStyle/>
          <a:p>
            <a:r>
              <a:rPr lang="fi-FI" sz="5400" b="1" dirty="0" err="1">
                <a:latin typeface="Trebuchet"/>
              </a:rPr>
              <a:t>Tack</a:t>
            </a:r>
            <a:r>
              <a:rPr lang="fi-FI" sz="5400" b="1" dirty="0">
                <a:latin typeface="Trebuchet"/>
              </a:rPr>
              <a:t>!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B4E06A0-146A-4734-803B-D8188ACA3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 8" descr="Kuva, jossa tyttö istuu lattialla tietokoneen valossa ja itkee">
            <a:extLst>
              <a:ext uri="{FF2B5EF4-FFF2-40B4-BE49-F238E27FC236}">
                <a16:creationId xmlns:a16="http://schemas.microsoft.com/office/drawing/2014/main" id="{3FF7EA26-2DE4-4B5E-8184-61431786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1" y="1438276"/>
            <a:ext cx="2380279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 descr="Hankeverkoston oppilaitokset: Sasky koulutuskuntayhtymä, Valkeakosken ammattiopisto VAAO, Tampereen seudun ammattiopisto Tredu, Tampereen aikuiskoulutuskeskus TAKK ja Opetushallitus rahoittaa -logo">
            <a:extLst>
              <a:ext uri="{FF2B5EF4-FFF2-40B4-BE49-F238E27FC236}">
                <a16:creationId xmlns:a16="http://schemas.microsoft.com/office/drawing/2014/main" id="{20042AB2-8756-4F90-8537-AB6510DF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53" y="4001411"/>
            <a:ext cx="9034532" cy="12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3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DBB0D-5014-4086-B46B-97BCDA78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rebuchet"/>
              </a:rPr>
              <a:t>Om</a:t>
            </a:r>
            <a:r>
              <a:rPr lang="fi-FI" b="1" dirty="0">
                <a:latin typeface="Trebuchet"/>
              </a:rPr>
              <a:t> TURVA-</a:t>
            </a:r>
            <a:r>
              <a:rPr lang="fi-FI" b="1" dirty="0" err="1">
                <a:latin typeface="Trebuchet"/>
              </a:rPr>
              <a:t>projektet</a:t>
            </a:r>
            <a:endParaRPr lang="fi-FI" b="1" dirty="0">
              <a:latin typeface="Trebuche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83BC50B-6F40-475D-A590-07E282DB26A1}"/>
              </a:ext>
            </a:extLst>
          </p:cNvPr>
          <p:cNvSpPr txBox="1"/>
          <p:nvPr/>
        </p:nvSpPr>
        <p:spPr>
          <a:xfrm>
            <a:off x="1025234" y="1782618"/>
            <a:ext cx="9836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b="0" i="0" dirty="0">
                <a:solidFill>
                  <a:srgbClr val="000000"/>
                </a:solidFill>
                <a:effectLst/>
              </a:rPr>
              <a:t>TURVA-projektet är ett projekt som finansieras av Skolverket och koordineras av SASKY </a:t>
            </a:r>
            <a:r>
              <a:rPr lang="fi-FI" sz="2400" dirty="0" err="1">
                <a:solidFill>
                  <a:srgbClr val="242424"/>
                </a:solidFill>
                <a:effectLst/>
                <a:ea typeface="Segoe UI" panose="020B0502040204020203" pitchFamily="34" charset="0"/>
              </a:rPr>
              <a:t>samkommun</a:t>
            </a:r>
            <a:r>
              <a:rPr lang="fi-FI" sz="2400" dirty="0">
                <a:solidFill>
                  <a:srgbClr val="242424"/>
                </a:solidFill>
                <a:effectLst/>
                <a:ea typeface="Segoe UI" panose="020B0502040204020203" pitchFamily="34" charset="0"/>
              </a:rPr>
              <a:t> för </a:t>
            </a:r>
            <a:r>
              <a:rPr lang="fi-FI" sz="2400" dirty="0" err="1">
                <a:solidFill>
                  <a:srgbClr val="242424"/>
                </a:solidFill>
                <a:effectLst/>
                <a:ea typeface="Segoe UI" panose="020B0502040204020203" pitchFamily="34" charset="0"/>
              </a:rPr>
              <a:t>utbildning</a:t>
            </a:r>
            <a:r>
              <a:rPr lang="sv-SE" sz="240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sv-SE" sz="24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sz="2400" b="0" i="0" dirty="0">
                <a:solidFill>
                  <a:srgbClr val="000000"/>
                </a:solidFill>
                <a:effectLst/>
              </a:rPr>
              <a:t>Projektets mål är att utarbeta beredskapsplanen för konsortiet av utbildningsinstitutioner, åtgärdskort för krissituationer och att förbättra kriskommunikationen. Dessutom ska projektet skapa modeller och utveckla bemöter nå mot mobbning och rasism.</a:t>
            </a:r>
          </a:p>
        </p:txBody>
      </p:sp>
      <p:pic>
        <p:nvPicPr>
          <p:cNvPr id="5" name="Kuva 4" descr="Hankeverkossa olevia oppilaitosten logot: Sasky Koulutuskuntayhtymä, Valkeakosken Ammattiopisto VAAO, Tampereen seudun ammattiopisto TREDU sekä Tampereen Aikuiskoulutuskeskus TAKK. Lisäksi kuvassa Opetushallitus rahoittaa hanketta -logo.">
            <a:extLst>
              <a:ext uri="{FF2B5EF4-FFF2-40B4-BE49-F238E27FC236}">
                <a16:creationId xmlns:a16="http://schemas.microsoft.com/office/drawing/2014/main" id="{42869472-EF9F-497A-977B-3C5475F0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4" y="5004754"/>
            <a:ext cx="9337965" cy="12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7E10F-001C-41FC-A700-4DC6694F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6000" b="1" i="0" dirty="0" err="1">
                <a:solidFill>
                  <a:srgbClr val="000000"/>
                </a:solidFill>
                <a:effectLst/>
                <a:latin typeface="Trebuchet"/>
              </a:rPr>
              <a:t>Innehåll</a:t>
            </a:r>
            <a:endParaRPr lang="fi-FI" sz="6000" b="1" dirty="0">
              <a:latin typeface="Trebuche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2772F0-C04F-455F-BE69-1AC31B936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1.Trender i mobbning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2. Antimobbningsarbete är en process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3. En trygg studiemiljö och nätverk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4. Mönstret för frånvaron av mobbning och dess stadier</a:t>
            </a:r>
          </a:p>
          <a:p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</p:txBody>
      </p:sp>
      <p:pic>
        <p:nvPicPr>
          <p:cNvPr id="5" name="Kuva 4" descr="Harmaansävyinen kuva, jossa nainen seisoo käsi kasvojen edessä viestien kädellään &quot;seis&quot;">
            <a:extLst>
              <a:ext uri="{FF2B5EF4-FFF2-40B4-BE49-F238E27FC236}">
                <a16:creationId xmlns:a16="http://schemas.microsoft.com/office/drawing/2014/main" id="{21FF7E10-732F-4F71-BC8D-B8DC7DA6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690688"/>
            <a:ext cx="5181600" cy="3432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97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E3137-7602-4E84-BD8C-B839683CB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616" y="100871"/>
            <a:ext cx="9144000" cy="1655762"/>
          </a:xfrm>
        </p:spPr>
        <p:txBody>
          <a:bodyPr>
            <a:normAutofit/>
          </a:bodyPr>
          <a:lstStyle/>
          <a:p>
            <a:r>
              <a:rPr lang="fi-FI" b="1" i="0" dirty="0" err="1">
                <a:solidFill>
                  <a:srgbClr val="000000"/>
                </a:solidFill>
                <a:effectLst/>
              </a:rPr>
              <a:t>Trender</a:t>
            </a:r>
            <a:r>
              <a:rPr lang="fi-FI" b="1" i="0" dirty="0">
                <a:solidFill>
                  <a:srgbClr val="000000"/>
                </a:solidFill>
                <a:effectLst/>
              </a:rPr>
              <a:t> i </a:t>
            </a:r>
            <a:r>
              <a:rPr lang="fi-FI" b="1" i="0" dirty="0" err="1">
                <a:solidFill>
                  <a:srgbClr val="000000"/>
                </a:solidFill>
                <a:effectLst/>
              </a:rPr>
              <a:t>mobbning</a:t>
            </a: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7FC5F4-555E-41A4-972D-EBC275997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476" y="2540323"/>
            <a:ext cx="5799438" cy="236222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Kvantitativt variabel i olika stadier av skolvägen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Flickor mot pojkar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Särskilda grupper inkluderar:</a:t>
            </a:r>
          </a:p>
        </p:txBody>
      </p:sp>
      <p:sp>
        <p:nvSpPr>
          <p:cNvPr id="4" name="Räjähdys: 14 pistettä 3" descr="Räjähdyskuvio, joka korostaa tekstiä.">
            <a:extLst>
              <a:ext uri="{FF2B5EF4-FFF2-40B4-BE49-F238E27FC236}">
                <a16:creationId xmlns:a16="http://schemas.microsoft.com/office/drawing/2014/main" id="{4E107E35-D28B-439C-83A1-71F164DC0BED}"/>
              </a:ext>
            </a:extLst>
          </p:cNvPr>
          <p:cNvSpPr/>
          <p:nvPr/>
        </p:nvSpPr>
        <p:spPr>
          <a:xfrm>
            <a:off x="914399" y="2073898"/>
            <a:ext cx="3715265" cy="2940908"/>
          </a:xfrm>
          <a:prstGeom prst="irregularSeal2">
            <a:avLst/>
          </a:prstGeom>
          <a:ln w="5715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81D5CF5-020A-44C8-8AC3-4BA59DE84289}"/>
              </a:ext>
            </a:extLst>
          </p:cNvPr>
          <p:cNvSpPr txBox="1"/>
          <p:nvPr/>
        </p:nvSpPr>
        <p:spPr>
          <a:xfrm>
            <a:off x="1720568" y="3082687"/>
            <a:ext cx="188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0" i="0" dirty="0" err="1">
                <a:solidFill>
                  <a:srgbClr val="000000"/>
                </a:solidFill>
                <a:effectLst/>
                <a:latin typeface="+mj-lt"/>
              </a:rPr>
              <a:t>Trend</a:t>
            </a:r>
            <a:r>
              <a:rPr lang="fi-FI" b="0" i="0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Mobbningen</a:t>
            </a:r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har</a:t>
            </a:r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minskat</a:t>
            </a:r>
            <a:endParaRPr lang="fi-FI" b="1" dirty="0">
              <a:latin typeface="+mj-lt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89423C-A5CF-4A78-A0D9-E18FC0281230}"/>
              </a:ext>
            </a:extLst>
          </p:cNvPr>
          <p:cNvSpPr txBox="1"/>
          <p:nvPr/>
        </p:nvSpPr>
        <p:spPr>
          <a:xfrm>
            <a:off x="1276865" y="6161903"/>
            <a:ext cx="8089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Källa: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THL:s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skolhälsoenkät 2021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248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1B467B-5F95-45CC-B0D7-06B17844C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23"/>
            <a:ext cx="9144000" cy="1655762"/>
          </a:xfrm>
        </p:spPr>
        <p:txBody>
          <a:bodyPr>
            <a:normAutofit/>
          </a:bodyPr>
          <a:lstStyle/>
          <a:p>
            <a:r>
              <a:rPr lang="fi-FI" sz="4000" b="1" i="0" dirty="0" err="1">
                <a:solidFill>
                  <a:srgbClr val="000000"/>
                </a:solidFill>
                <a:effectLst/>
              </a:rPr>
              <a:t>Antimobbningsarbete</a:t>
            </a:r>
            <a:r>
              <a:rPr lang="fi-FI" sz="4000" b="1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4000" b="1" i="0" dirty="0" err="1">
                <a:solidFill>
                  <a:srgbClr val="000000"/>
                </a:solidFill>
                <a:effectLst/>
              </a:rPr>
              <a:t>är</a:t>
            </a:r>
            <a:r>
              <a:rPr lang="fi-FI" sz="4000" b="1" i="0" dirty="0">
                <a:solidFill>
                  <a:srgbClr val="000000"/>
                </a:solidFill>
                <a:effectLst/>
              </a:rPr>
              <a:t> en </a:t>
            </a:r>
            <a:r>
              <a:rPr lang="fi-FI" sz="4000" b="1" i="0" dirty="0" err="1">
                <a:solidFill>
                  <a:srgbClr val="000000"/>
                </a:solidFill>
                <a:effectLst/>
              </a:rPr>
              <a:t>process</a:t>
            </a:r>
            <a:endParaRPr lang="fi-FI" sz="4000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DD3F9C-BC96-480B-ABE3-CBEECCC8A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020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Det bästa ingripandet är skolgemenskapens förebyggande och samhällsarbete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Om mobbning förekommer i grupp intensifieras också det förebyggande arbetet samtidigt som andra åtgärder vidtas.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För de mobbade spelar stödet från andra studenter en grundläggande roll för att hantera upplevelsen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ED6B63F0-3FA7-41CC-BC91-858B2C4D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9928" y="3232193"/>
            <a:ext cx="8612144" cy="3286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DEA41EB-BFB7-4CEB-8098-ADC68A8A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114" y="4190372"/>
            <a:ext cx="1474060" cy="13951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42D77B0-8D98-4068-AE92-39730E9FD8C4}"/>
              </a:ext>
            </a:extLst>
          </p:cNvPr>
          <p:cNvSpPr txBox="1"/>
          <p:nvPr/>
        </p:nvSpPr>
        <p:spPr>
          <a:xfrm>
            <a:off x="755481" y="4506097"/>
            <a:ext cx="147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Lagar</a:t>
            </a:r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och</a:t>
            </a:r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normer</a:t>
            </a:r>
            <a:endParaRPr lang="fi-FI" b="1" dirty="0">
              <a:latin typeface="+mj-lt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161A581-9690-4344-B11B-ED2B43580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6414" y="4194151"/>
            <a:ext cx="1433385" cy="13951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1404CC0-1529-4354-8932-8A00DAB18058}"/>
              </a:ext>
            </a:extLst>
          </p:cNvPr>
          <p:cNvSpPr txBox="1"/>
          <p:nvPr/>
        </p:nvSpPr>
        <p:spPr>
          <a:xfrm>
            <a:off x="2776414" y="4552263"/>
            <a:ext cx="143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Förebyggande</a:t>
            </a:r>
            <a:endParaRPr lang="fi-FI" b="1" dirty="0">
              <a:latin typeface="+mj-lt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0002679-B325-438F-9932-D572D6520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046" y="4190372"/>
            <a:ext cx="1433386" cy="1329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A3460B2-463F-46F2-8201-92A8E124B75C}"/>
              </a:ext>
            </a:extLst>
          </p:cNvPr>
          <p:cNvSpPr txBox="1"/>
          <p:nvPr/>
        </p:nvSpPr>
        <p:spPr>
          <a:xfrm>
            <a:off x="4937046" y="4506097"/>
            <a:ext cx="143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i="0" dirty="0" err="1">
                <a:solidFill>
                  <a:srgbClr val="000000"/>
                </a:solidFill>
                <a:effectLst/>
                <a:latin typeface="+mj-lt"/>
              </a:rPr>
              <a:t>Brist</a:t>
            </a:r>
            <a:endParaRPr lang="fi-FI" b="1" dirty="0">
              <a:latin typeface="+mj-lt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249F27AE-F57B-4FB2-AC10-92CFF340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4238" y="4190372"/>
            <a:ext cx="1393472" cy="1329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95A0178-AD79-484A-9DBA-09CFF901071E}"/>
              </a:ext>
            </a:extLst>
          </p:cNvPr>
          <p:cNvSpPr txBox="1"/>
          <p:nvPr/>
        </p:nvSpPr>
        <p:spPr>
          <a:xfrm>
            <a:off x="7004238" y="4608871"/>
            <a:ext cx="1393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Övervakning</a:t>
            </a:r>
            <a:endParaRPr lang="fi-FI" sz="1600" b="1" dirty="0">
              <a:latin typeface="+mj-lt"/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AD5DD73-9BFD-4011-85AD-1A299640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718" y="4190372"/>
            <a:ext cx="1344312" cy="1329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573D164-7743-41D3-BAE9-0F4BA1C4479C}"/>
              </a:ext>
            </a:extLst>
          </p:cNvPr>
          <p:cNvSpPr txBox="1"/>
          <p:nvPr/>
        </p:nvSpPr>
        <p:spPr>
          <a:xfrm>
            <a:off x="9177661" y="4439382"/>
            <a:ext cx="151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i="0" dirty="0" err="1">
                <a:solidFill>
                  <a:srgbClr val="000000"/>
                </a:solidFill>
                <a:effectLst/>
              </a:rPr>
              <a:t>Individuellt</a:t>
            </a:r>
            <a:r>
              <a:rPr lang="fi-FI" b="1" i="0" dirty="0">
                <a:solidFill>
                  <a:srgbClr val="000000"/>
                </a:solidFill>
                <a:effectLst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</a:rPr>
              <a:t>stöd</a:t>
            </a:r>
            <a:r>
              <a:rPr lang="fi-FI" b="1" i="0" dirty="0">
                <a:solidFill>
                  <a:srgbClr val="000000"/>
                </a:solidFill>
                <a:effectLst/>
              </a:rPr>
              <a:t>/</a:t>
            </a:r>
            <a:r>
              <a:rPr lang="fi-FI" b="1" i="0" dirty="0" err="1">
                <a:solidFill>
                  <a:srgbClr val="000000"/>
                </a:solidFill>
                <a:effectLst/>
              </a:rPr>
              <a:t>vård</a:t>
            </a:r>
            <a:endParaRPr lang="fi-FI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F10194-C9F3-4176-AD98-0ACE078C14C8}"/>
              </a:ext>
            </a:extLst>
          </p:cNvPr>
          <p:cNvSpPr txBox="1"/>
          <p:nvPr/>
        </p:nvSpPr>
        <p:spPr>
          <a:xfrm>
            <a:off x="1062681" y="6186616"/>
            <a:ext cx="627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Lähde: Opetushallitus Kiusaamisen vastainen työ koulussa ja oppilaitoksissa 2020</a:t>
            </a:r>
          </a:p>
        </p:txBody>
      </p:sp>
    </p:spTree>
    <p:extLst>
      <p:ext uri="{BB962C8B-B14F-4D97-AF65-F5344CB8AC3E}">
        <p14:creationId xmlns:p14="http://schemas.microsoft.com/office/powerpoint/2010/main" val="267416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63FFC4-52E1-4FC1-9687-ACD1E193E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7887"/>
            <a:ext cx="9144000" cy="1864626"/>
          </a:xfrm>
        </p:spPr>
        <p:txBody>
          <a:bodyPr>
            <a:normAutofit fontScale="90000"/>
          </a:bodyPr>
          <a:lstStyle/>
          <a:p>
            <a:r>
              <a:rPr lang="sv-SE" sz="4800" b="1" i="0" dirty="0">
                <a:solidFill>
                  <a:srgbClr val="000000"/>
                </a:solidFill>
                <a:effectLst/>
                <a:latin typeface="+mn-lt"/>
              </a:rPr>
              <a:t>En säker studiemiljö och nätmobbning</a:t>
            </a:r>
            <a:br>
              <a:rPr lang="fi-FI" b="1" dirty="0">
                <a:latin typeface="American typewriter"/>
              </a:rPr>
            </a:br>
            <a:endParaRPr lang="fi-FI" b="1" dirty="0">
              <a:latin typeface="American typewriter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E47B67-6E1F-47DD-886E-0AD8FF49F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2532512"/>
            <a:ext cx="5219700" cy="20775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Mental säkerhet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Socialförsäkring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Fysisk säkerhet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pedagogisk säkerhet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Säker användning av digitala plattformar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F03AD92-055B-4F5E-834B-73D1C8C1DECD}"/>
              </a:ext>
            </a:extLst>
          </p:cNvPr>
          <p:cNvSpPr txBox="1"/>
          <p:nvPr/>
        </p:nvSpPr>
        <p:spPr>
          <a:xfrm>
            <a:off x="1128712" y="4772025"/>
            <a:ext cx="471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0" dirty="0">
                <a:solidFill>
                  <a:srgbClr val="000000"/>
                </a:solidFill>
                <a:effectLst/>
              </a:rPr>
              <a:t>Att garantera säkerheten är en gemensam uppgift för alla!</a:t>
            </a:r>
            <a:endParaRPr lang="fi-FI" sz="2400" b="1" i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69009B2-AAFC-4782-A88E-8FD9EBCB1816}"/>
              </a:ext>
            </a:extLst>
          </p:cNvPr>
          <p:cNvSpPr txBox="1"/>
          <p:nvPr/>
        </p:nvSpPr>
        <p:spPr>
          <a:xfrm>
            <a:off x="6648450" y="2371367"/>
            <a:ext cx="4619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+mj-lt"/>
              </a:rPr>
              <a:t>Läraren bör också ta itu med mobbning på nätet, </a:t>
            </a: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vilket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Händer under skoltid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Skolrelaterade aktiviteter och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· Involvera elever från skolan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Att ta itu med nätmobbning i skolan kan vara utmanande eftersom skolpersonal kanske inte informeras om nätmobbning och personalen kanske inte känner till de digitala plattformar som används av barn och ungdomar.</a:t>
            </a:r>
          </a:p>
        </p:txBody>
      </p:sp>
    </p:spTree>
    <p:extLst>
      <p:ext uri="{BB962C8B-B14F-4D97-AF65-F5344CB8AC3E}">
        <p14:creationId xmlns:p14="http://schemas.microsoft.com/office/powerpoint/2010/main" val="164321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F79D8F-34ED-44FA-9D36-B79C3584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104"/>
            <a:ext cx="9144000" cy="1143042"/>
          </a:xfrm>
        </p:spPr>
        <p:txBody>
          <a:bodyPr>
            <a:normAutofit fontScale="90000"/>
          </a:bodyPr>
          <a:lstStyle/>
          <a:p>
            <a:r>
              <a:rPr lang="fi-FI" sz="2000" b="1" dirty="0">
                <a:latin typeface="Trebuchet"/>
              </a:rPr>
              <a:t>”</a:t>
            </a:r>
            <a:r>
              <a:rPr lang="fi-FI" sz="2000" b="1" dirty="0" err="1">
                <a:latin typeface="Trebuchet"/>
              </a:rPr>
              <a:t>Plans</a:t>
            </a:r>
            <a:r>
              <a:rPr lang="fi-FI" sz="2000" b="1" dirty="0">
                <a:latin typeface="Trebuchet"/>
              </a:rPr>
              <a:t> </a:t>
            </a:r>
            <a:r>
              <a:rPr lang="fi-FI" sz="2000" b="1" dirty="0" err="1">
                <a:latin typeface="Trebuchet"/>
              </a:rPr>
              <a:t>are</a:t>
            </a:r>
            <a:r>
              <a:rPr lang="fi-FI" sz="2000" b="1" dirty="0">
                <a:latin typeface="Trebuchet"/>
              </a:rPr>
              <a:t> </a:t>
            </a:r>
            <a:r>
              <a:rPr lang="fi-FI" sz="2000" b="1" dirty="0" err="1">
                <a:latin typeface="Trebuchet"/>
              </a:rPr>
              <a:t>nothing</a:t>
            </a:r>
            <a:r>
              <a:rPr lang="fi-FI" sz="2000" b="1" dirty="0">
                <a:latin typeface="Trebuchet"/>
              </a:rPr>
              <a:t>; </a:t>
            </a:r>
            <a:r>
              <a:rPr lang="fi-FI" sz="2000" b="1" dirty="0" err="1">
                <a:latin typeface="Trebuchet"/>
              </a:rPr>
              <a:t>planning</a:t>
            </a:r>
            <a:r>
              <a:rPr lang="fi-FI" sz="2000" b="1" dirty="0">
                <a:latin typeface="Trebuchet"/>
              </a:rPr>
              <a:t> is </a:t>
            </a:r>
            <a:r>
              <a:rPr lang="fi-FI" sz="2000" b="1" dirty="0" err="1">
                <a:latin typeface="Trebuchet"/>
              </a:rPr>
              <a:t>everything</a:t>
            </a:r>
            <a:r>
              <a:rPr lang="fi-FI" sz="2000" b="1" dirty="0">
                <a:latin typeface="Trebuchet"/>
              </a:rPr>
              <a:t>”</a:t>
            </a:r>
            <a:br>
              <a:rPr lang="fi-FI" sz="2000" b="1" dirty="0">
                <a:latin typeface="Trebuchet"/>
              </a:rPr>
            </a:br>
            <a:r>
              <a:rPr lang="fi-FI" sz="2000" b="1" dirty="0">
                <a:latin typeface="Trebuchet"/>
              </a:rPr>
              <a:t>Dwight D. Eisenhower</a:t>
            </a:r>
            <a:br>
              <a:rPr lang="fi-FI" sz="2000" b="1" dirty="0">
                <a:latin typeface="Trebuchet"/>
              </a:rPr>
            </a:br>
            <a:br>
              <a:rPr lang="fi-FI" sz="2000" b="1" dirty="0">
                <a:latin typeface="Trebuchet"/>
              </a:rPr>
            </a:br>
            <a:r>
              <a:rPr lang="fi-FI" sz="2000" b="0" i="0" dirty="0" err="1">
                <a:solidFill>
                  <a:srgbClr val="000000"/>
                </a:solidFill>
                <a:effectLst/>
                <a:latin typeface="+mn-lt"/>
              </a:rPr>
              <a:t>Planen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+mn-lt"/>
              </a:rPr>
              <a:t>beskriver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+mn-lt"/>
              </a:rPr>
              <a:t>konkret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+mn-lt"/>
              </a:rPr>
              <a:t> modus operandi +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+mn-lt"/>
              </a:rPr>
              <a:t>handlingsplan</a:t>
            </a:r>
            <a:endParaRPr lang="fi-FI" sz="2000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7B3111-6F8A-4297-82C4-1DE9ACFA6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673" y="2567564"/>
            <a:ext cx="4793673" cy="245701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</a:rPr>
              <a:t>En del av vardagens säkerhetskultur och vård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</a:rPr>
              <a:t>Kännetecken för mobbning, såsom upprepning, påverkar praxis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</a:rPr>
              <a:t>Verksamhetsmodellen förändras och utvecklas med behov, situationer och erfarenheter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</a:rPr>
              <a:t>Ett bra tillvägagångssätt bygger på information om förekomsten av mobbning i samhället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45FEF2B-A05C-4074-AB00-FC359C4DA552}"/>
              </a:ext>
            </a:extLst>
          </p:cNvPr>
          <p:cNvSpPr txBox="1"/>
          <p:nvPr/>
        </p:nvSpPr>
        <p:spPr>
          <a:xfrm>
            <a:off x="6363855" y="1939636"/>
            <a:ext cx="4996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</a:rPr>
              <a:t>Studentdeltagandet är centralt för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</a:rPr>
              <a:t>· mobbning är ett gruppfenomen!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b="1" i="0" dirty="0">
                <a:solidFill>
                  <a:srgbClr val="000000"/>
                </a:solidFill>
                <a:effectLst/>
              </a:rPr>
              <a:t>Att säkerställa säkerheten är ansvaret för alla vuxna i utbildningsinstitutionen</a:t>
            </a:r>
          </a:p>
          <a:p>
            <a:pPr algn="l"/>
            <a:endParaRPr lang="sv-SE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b="1" i="0" dirty="0">
                <a:solidFill>
                  <a:srgbClr val="000000"/>
                </a:solidFill>
                <a:effectLst/>
              </a:rPr>
              <a:t>Utnyttja tvärvetenskapligt kunnande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Studerandevårdstjänster tillhandahåller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Expertis inom planens innehåll och genomförande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Individuellt stöd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Om det behövs, rikta dem till externa tjänster</a:t>
            </a:r>
          </a:p>
          <a:p>
            <a:pPr marL="742950" lvl="1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5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5A35E-CFD1-406A-B627-8718B702F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077" y="403932"/>
            <a:ext cx="6781800" cy="1655762"/>
          </a:xfrm>
        </p:spPr>
        <p:txBody>
          <a:bodyPr>
            <a:normAutofit fontScale="90000"/>
          </a:bodyPr>
          <a:lstStyle/>
          <a:p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Modell</a:t>
            </a:r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 av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brist</a:t>
            </a:r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på</a:t>
            </a:r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+mn-lt"/>
              </a:rPr>
              <a:t>mobbning</a:t>
            </a:r>
            <a:endParaRPr lang="fi-FI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417D9B-53E9-4D17-B1F0-DDF81A3E9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01" y="2480830"/>
            <a:ext cx="5381625" cy="294322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i="0" dirty="0">
                <a:solidFill>
                  <a:srgbClr val="000000"/>
                </a:solidFill>
                <a:effectLst/>
              </a:rPr>
              <a:t>Sammansatt och uppdaterat baserat på </a:t>
            </a:r>
            <a:r>
              <a:rPr lang="sv-SE" sz="1800" i="0" dirty="0" err="1">
                <a:solidFill>
                  <a:srgbClr val="000000"/>
                </a:solidFill>
                <a:effectLst/>
              </a:rPr>
              <a:t>Saskys</a:t>
            </a:r>
            <a:r>
              <a:rPr lang="sv-SE" sz="1800" i="0" dirty="0">
                <a:solidFill>
                  <a:srgbClr val="000000"/>
                </a:solidFill>
                <a:effectLst/>
              </a:rPr>
              <a:t> nuvarande mobbningsfrånvaromodell och ordningsregler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i="0" dirty="0">
                <a:solidFill>
                  <a:srgbClr val="000000"/>
                </a:solidFill>
                <a:effectLst/>
              </a:rPr>
              <a:t>Dessutom ligger grunden till </a:t>
            </a:r>
            <a:r>
              <a:rPr lang="sv-SE" sz="1800" i="0" dirty="0" err="1">
                <a:solidFill>
                  <a:srgbClr val="000000"/>
                </a:solidFill>
                <a:effectLst/>
              </a:rPr>
              <a:t>OPH:s</a:t>
            </a:r>
            <a:r>
              <a:rPr lang="sv-SE" sz="1800" i="0" dirty="0">
                <a:solidFill>
                  <a:srgbClr val="000000"/>
                </a:solidFill>
                <a:effectLst/>
              </a:rPr>
              <a:t> publikation On Anti-</a:t>
            </a:r>
            <a:r>
              <a:rPr lang="sv-SE" sz="1800" i="0" dirty="0" err="1">
                <a:solidFill>
                  <a:srgbClr val="000000"/>
                </a:solidFill>
                <a:effectLst/>
              </a:rPr>
              <a:t>Bullying</a:t>
            </a:r>
            <a:r>
              <a:rPr lang="sv-SE" sz="1800" i="0" dirty="0">
                <a:solidFill>
                  <a:srgbClr val="000000"/>
                </a:solidFill>
                <a:effectLst/>
              </a:rPr>
              <a:t> at </a:t>
            </a:r>
            <a:r>
              <a:rPr lang="sv-SE" sz="1800" i="0" dirty="0" err="1">
                <a:solidFill>
                  <a:srgbClr val="000000"/>
                </a:solidFill>
                <a:effectLst/>
              </a:rPr>
              <a:t>School</a:t>
            </a:r>
            <a:r>
              <a:rPr lang="sv-SE" sz="1800" i="0" dirty="0">
                <a:solidFill>
                  <a:srgbClr val="000000"/>
                </a:solidFill>
                <a:effectLst/>
              </a:rPr>
              <a:t> and </a:t>
            </a:r>
            <a:r>
              <a:rPr lang="sv-SE" sz="1800" i="0" dirty="0" err="1">
                <a:solidFill>
                  <a:srgbClr val="000000"/>
                </a:solidFill>
                <a:effectLst/>
              </a:rPr>
              <a:t>Educational</a:t>
            </a:r>
            <a:r>
              <a:rPr lang="sv-SE" sz="1800" i="0" dirty="0">
                <a:solidFill>
                  <a:srgbClr val="000000"/>
                </a:solidFill>
                <a:effectLst/>
              </a:rPr>
              <a:t> Institutions (2020)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i="0" dirty="0">
                <a:solidFill>
                  <a:srgbClr val="000000"/>
                </a:solidFill>
                <a:effectLst/>
              </a:rPr>
              <a:t>Sammansatt med projektnätverket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i="0" dirty="0">
                <a:solidFill>
                  <a:srgbClr val="000000"/>
                </a:solidFill>
                <a:effectLst/>
              </a:rPr>
              <a:t>Utöver modellen uppgifter i yrkesbeviset för yrkesmässig arbetsförmåga för nationellt bruk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616090E-7C2A-1291-7D3C-A7474EFD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" y="403932"/>
            <a:ext cx="4085208" cy="57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3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5168D-01F1-4095-BCE1-77E55BF2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928" y="345193"/>
            <a:ext cx="9144000" cy="1311045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0000"/>
                </a:solidFill>
                <a:latin typeface="+mn-lt"/>
              </a:rPr>
              <a:t>Förebyggande arbete </a:t>
            </a:r>
            <a:endParaRPr lang="fi-FI" b="1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6711388-5F4C-4674-92A3-F8CD999BA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1819419"/>
            <a:ext cx="4802909" cy="4415126"/>
          </a:xfrm>
        </p:spPr>
        <p:txBody>
          <a:bodyPr>
            <a:normAutofit lnSpcReduction="10000"/>
          </a:bodyPr>
          <a:lstStyle/>
          <a:p>
            <a:pPr algn="l"/>
            <a:r>
              <a:rPr lang="fi-FI" b="1" dirty="0" err="1"/>
              <a:t>Förebuggande</a:t>
            </a:r>
            <a:r>
              <a:rPr lang="fi-FI" b="1" dirty="0"/>
              <a:t> </a:t>
            </a:r>
            <a:r>
              <a:rPr lang="fi-FI" b="1" dirty="0" err="1"/>
              <a:t>arbete</a:t>
            </a:r>
            <a:r>
              <a:rPr lang="fi-FI" b="1" dirty="0"/>
              <a:t> </a:t>
            </a:r>
            <a:r>
              <a:rPr lang="fi-FI" b="1" dirty="0" err="1"/>
              <a:t>menar</a:t>
            </a:r>
            <a:r>
              <a:rPr lang="fi-FI" b="1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Blickar framåt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Tidigt ingripande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Minska senare problem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Allas dagliga arbete och utnyttjande av sin egen kompetens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Tysta signaler och deras upptäckt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Förmågan att se hela utbildningsinstitutionen som helhet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2D119A1-CFB6-44A1-A350-1286491F09E5}"/>
              </a:ext>
            </a:extLst>
          </p:cNvPr>
          <p:cNvSpPr txBox="1"/>
          <p:nvPr/>
        </p:nvSpPr>
        <p:spPr>
          <a:xfrm>
            <a:off x="5975928" y="1819419"/>
            <a:ext cx="54032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</a:rPr>
              <a:t>Exempel på förebyggande arbete i en utbildningsinstitution är: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Ärlig medvetenhet om mobbning och erkänna att det är en utgångspunkt för att förhindra mobbning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Öppna samtal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Deltagande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Förstå och utveckla gruppdynamik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Gruppera och upprätthålla andan i oss</a:t>
            </a:r>
            <a:endParaRPr lang="sv-SE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Gruppering bör göras under hela skolåret, inte bara i början av skolåret. Ur gruppdynamikens synvinkel bör gruppering göras när det finns förändringar i en grupp.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Emotionella och interaktionsförmåga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Samhälle och individuell elevhälsa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Information om politik och gemensamma regler. elever, vårdnadshavare,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247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asky_mukautetut_värit">
      <a:dk1>
        <a:srgbClr val="000000"/>
      </a:dk1>
      <a:lt1>
        <a:srgbClr val="F8F8F8"/>
      </a:lt1>
      <a:dk2>
        <a:srgbClr val="F8F8F8"/>
      </a:dk2>
      <a:lt2>
        <a:srgbClr val="F8F8F8"/>
      </a:lt2>
      <a:accent1>
        <a:srgbClr val="5EC2E4"/>
      </a:accent1>
      <a:accent2>
        <a:srgbClr val="88CDE6"/>
      </a:accent2>
      <a:accent3>
        <a:srgbClr val="2896B7"/>
      </a:accent3>
      <a:accent4>
        <a:srgbClr val="E471AC"/>
      </a:accent4>
      <a:accent5>
        <a:srgbClr val="CF3493"/>
      </a:accent5>
      <a:accent6>
        <a:srgbClr val="A31C87"/>
      </a:accent6>
      <a:hlink>
        <a:srgbClr val="0070C0"/>
      </a:hlink>
      <a:folHlink>
        <a:srgbClr val="A9117B"/>
      </a:folHlink>
    </a:clrScheme>
    <a:fontScheme name="sa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F2A4006-4A50-4029-A21E-D7B5C8D011B3}" vid="{C63E5A7F-1EC8-43C0-891B-A5C68E400F3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C990EC3985FC4A9ECA8565D7ED214A" ma:contentTypeVersion="4" ma:contentTypeDescription="Luo uusi asiakirja." ma:contentTypeScope="" ma:versionID="be2cacbae2c93b6facb9191f233322b2">
  <xsd:schema xmlns:xsd="http://www.w3.org/2001/XMLSchema" xmlns:xs="http://www.w3.org/2001/XMLSchema" xmlns:p="http://schemas.microsoft.com/office/2006/metadata/properties" xmlns:ns2="ce7b6dd8-03e8-420f-99ed-7f46d78b7714" xmlns:ns3="49c2ec54-fdee-42d7-9517-732a37b1af99" targetNamespace="http://schemas.microsoft.com/office/2006/metadata/properties" ma:root="true" ma:fieldsID="48c06d1cf1286c16c153614e20a8526e" ns2:_="" ns3:_="">
    <xsd:import namespace="ce7b6dd8-03e8-420f-99ed-7f46d78b7714"/>
    <xsd:import namespace="49c2ec54-fdee-42d7-9517-732a37b1af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b6dd8-03e8-420f-99ed-7f46d78b77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2ec54-fdee-42d7-9517-732a37b1a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7b6dd8-03e8-420f-99ed-7f46d78b7714">
      <UserInfo>
        <DisplayName>Anne Huhtasaari</DisplayName>
        <AccountId>454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3A9839-0ABF-45FD-9434-574D8111D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b6dd8-03e8-420f-99ed-7f46d78b7714"/>
    <ds:schemaRef ds:uri="49c2ec54-fdee-42d7-9517-732a37b1af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9B9F4-8A0B-4D6C-ACCC-A98B1E27762B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ce7b6dd8-03e8-420f-99ed-7f46d78b7714"/>
    <ds:schemaRef ds:uri="http://schemas.microsoft.com/office/infopath/2007/PartnerControls"/>
    <ds:schemaRef ds:uri="http://schemas.openxmlformats.org/package/2006/metadata/core-properties"/>
    <ds:schemaRef ds:uri="49c2ec54-fdee-42d7-9517-732a37b1af9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A61D8D-A19E-49E9-B2CC-625625E85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Saskyn_PowerPoint_malli (1)</Template>
  <TotalTime>4880</TotalTime>
  <Words>1276</Words>
  <Application>Microsoft Office PowerPoint</Application>
  <PresentationFormat>Laajakuva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American typewriter</vt:lpstr>
      <vt:lpstr>Arial</vt:lpstr>
      <vt:lpstr>Calibri</vt:lpstr>
      <vt:lpstr>Times New Roman</vt:lpstr>
      <vt:lpstr>Trebuchet</vt:lpstr>
      <vt:lpstr>Office-teema</vt:lpstr>
      <vt:lpstr>En modell för att bekämpa mobbning</vt:lpstr>
      <vt:lpstr>Om TURVA-projektet</vt:lpstr>
      <vt:lpstr>Innehåll</vt:lpstr>
      <vt:lpstr>Trender i mobbning</vt:lpstr>
      <vt:lpstr>Antimobbningsarbete är en process</vt:lpstr>
      <vt:lpstr>En säker studiemiljö och nätmobbning </vt:lpstr>
      <vt:lpstr>”Plans are nothing; planning is everything” Dwight D. Eisenhower  Planen beskriver konkret modus operandi + handlingsplan</vt:lpstr>
      <vt:lpstr>Modell av brist på mobbning</vt:lpstr>
      <vt:lpstr>Förebyggande arbete </vt:lpstr>
      <vt:lpstr>Information gör det möjligt att ingripa</vt:lpstr>
      <vt:lpstr>Bilaterala diskussioner med parterna</vt:lpstr>
      <vt:lpstr>Medling</vt:lpstr>
      <vt:lpstr>Övervakning är nödvändig</vt:lpstr>
      <vt:lpstr>Loggning skapar rättsligt skydd</vt:lpstr>
      <vt:lpstr>Rappotering</vt:lpstr>
      <vt:lpstr>Medel för disciplinära åtgärder och ingripande i händelse av mobbning</vt:lpstr>
      <vt:lpstr>Mobbning kan vara ett brott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Iris Sundelin</dc:creator>
  <cp:lastModifiedBy>Iris Sundelin</cp:lastModifiedBy>
  <cp:revision>5</cp:revision>
  <dcterms:created xsi:type="dcterms:W3CDTF">2021-11-25T11:01:29Z</dcterms:created>
  <dcterms:modified xsi:type="dcterms:W3CDTF">2022-05-21T23:10:21Z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0x01010008C990EC3985FC4A9ECA8565D7ED214A</vt:lpwstr>
  </property>
</Properties>
</file>