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44ED2-0FBC-42D2-8128-8CB274C930F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6D75C-D92F-4F4D-B066-6F5D6E65B2A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786CD-435F-419A-8AF5-AB532631A6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E5C6B5-DCFA-4356-B359-DE8CE1F40BD4}" type="datetime1">
              <a:rPr lang="fi-FI"/>
              <a:pPr lvl="0"/>
              <a:t>5.5.2020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C62C4-0DF4-477C-96A5-A6C93E3455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01C34-7CC9-4A69-8E2D-3C6FF32D44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D97846-2D70-4C62-8F13-4EB2FFE10F64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2671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2993-A3E5-47E8-9D81-0B868DFD4F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0E0BD-B011-41A2-A472-1B0BFB0DF59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9534E-987B-417C-BC02-21A5E15161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1C4EF7-B6FE-476D-82EB-7A809624A0BF}" type="datetime1">
              <a:rPr lang="fi-FI"/>
              <a:pPr lvl="0"/>
              <a:t>5.5.2020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38AF6-8A65-4547-B054-2DC736E179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A9376-699A-4BB4-9185-46A8A336A9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4D36B1-FAB8-4D7A-BAD2-FCCCF7149CC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578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B88EBA-0092-4E4A-B30B-1E8ECA5CD72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4178E-3395-457A-8328-8ABCD3E1D1F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7472A-EEDC-4EBD-AE42-C1F98506FF0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863428-DDBB-4327-B90A-84D13B5953E4}" type="datetime1">
              <a:rPr lang="fi-FI"/>
              <a:pPr lvl="0"/>
              <a:t>5.5.2020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4BA70-2466-4D00-9F08-B8A7A72EF8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14AC6-AA8F-474A-8285-384A2D1C82B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DD3817-3410-42EC-B456-3AED8EBB2C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98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48CA9-BEF4-4FEA-8416-DD2F7DAC9E0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6FA8-74F0-4498-8622-56599DE57C3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3AF8C-88E0-4A81-923F-F1A64EE556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350A17-A835-4800-9A51-6C394BDDBAA1}" type="datetime1">
              <a:rPr lang="fi-FI"/>
              <a:pPr lvl="0"/>
              <a:t>5.5.2020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2D508-AFC8-40AA-BAF2-FD2837FF25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1BA0-9D87-4B03-A038-14B32DE604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F9167E-0AE5-46AA-BC00-A8414D3BB26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381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97F35-2631-48E8-887C-9ECC28B546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94120-6640-44F7-8CB5-181880F0BFB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9B354-E85B-4463-A247-BF5564F8241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EEC650-6FC3-45C6-9AAF-59395CE90C64}" type="datetime1">
              <a:rPr lang="fi-FI"/>
              <a:pPr lvl="0"/>
              <a:t>5.5.2020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42B4E-6434-4931-9C31-4642A3A4C9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7DCFB-0546-4EA0-8A3D-906FAFE457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1A1BD7-BA8A-4C3F-8374-514C2089595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25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DB8C5-BE90-4E8B-B493-A7D359846A0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18229-2799-489E-B34A-E7CE8B1B20D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3A28F-B80D-4C8C-937E-271C7DF71AD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1A269-5029-444D-B3D4-1A5012C0D6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7571F7-6910-4C60-BA2B-92DE9B7C0176}" type="datetime1">
              <a:rPr lang="fi-FI"/>
              <a:pPr lvl="0"/>
              <a:t>5.5.2020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D8D65-5AC9-4758-B157-C92C1684DC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6D0CA-F62B-4A3A-AFF1-BA95DC7C36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D999BF-0A4C-4A28-944D-347353DAE39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70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C8505-CB09-437E-A0DF-53D872B8E6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08739-5DDE-4726-834B-610BB94112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5897D-ED16-4206-98C6-46D470B0925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64D97E-F8AA-4952-B402-F710D116CAA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D1E63-A2AC-4AEB-9BED-ED6564A7608C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D0201D-6FD8-4DFC-8C47-94439B23AC1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693038-3AEF-4FB0-9E06-5DB821A0BFFF}" type="datetime1">
              <a:rPr lang="fi-FI"/>
              <a:pPr lvl="0"/>
              <a:t>5.5.2020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B31D7A-B37E-42BD-B78F-DF2598CF964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DEE67B-2BB8-455E-B9C3-49A205F482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14255B-8D7E-430E-866A-5C54346FC2CB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1EBB0-4756-4790-95D9-67043CE1830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01374-8475-4DBE-8275-293DB9DC49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9AE7EC-4F3D-4746-9599-5F6024444E1E}" type="datetime1">
              <a:rPr lang="fi-FI"/>
              <a:pPr lvl="0"/>
              <a:t>5.5.2020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C5303-80E8-4044-AE8D-DC6568DA1A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BCA2CB-FD35-417E-BF34-4A21E5701F3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4CD25D-E57F-4379-AA5F-B2B5B330213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91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98E19B-E672-4B79-A889-89079F0785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9B0EEF-E89F-4D51-A9EC-76F600D175A7}" type="datetime1">
              <a:rPr lang="fi-FI"/>
              <a:pPr lvl="0"/>
              <a:t>5.5.2020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D73C1-7861-424A-80BB-39CA6FCEAEA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F455D-C3D5-43A8-8411-0154A6539E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BB55E3-8C79-48EF-BBA7-BEF434CEA68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55600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B881-7272-4BB4-8A0C-2A2BF6D840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863AC-E955-416C-8587-7AA44FC2E8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CAA56-407B-4878-8F6F-380613B930E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4B06D-A883-4412-AE9E-0B5267DB10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141F57-81F5-4E45-AA25-D7CF1A9E85F7}" type="datetime1">
              <a:rPr lang="fi-FI"/>
              <a:pPr lvl="0"/>
              <a:t>5.5.2020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41480-6A72-4919-8C88-2A6B7FFC83F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3F8E2-8FAF-4214-8AD5-43AE96FC09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DF0B1B-508C-4971-B955-52D05F6037F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166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40A19-DE3F-4358-B28D-FF52299C64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F3F4DF-E4BD-44B7-BA31-96B3C4B0EB0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fi-FI" sz="3200"/>
            </a:lvl1pPr>
          </a:lstStyle>
          <a:p>
            <a:pPr lvl="0"/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08F50-79B4-49CD-A28D-F3EAD071B44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9F956-E1A6-4864-8503-F77B199D098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080B6F-5780-4818-832B-9F7E75E84977}" type="datetime1">
              <a:rPr lang="fi-FI"/>
              <a:pPr lvl="0"/>
              <a:t>5.5.2020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6C265-304A-4AD1-B866-798C5D8353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618BD-DE31-48CC-A5C1-49C1A71842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4C9AA4-724F-4970-9E56-9BADD60BB600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353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640165-422C-432A-834C-CB810304DF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F14B1-AB52-449D-B770-AF1F58F3F11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B500F-AC4D-4BD0-8205-2B4C3CDFCFE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4A7445F-E617-4676-885B-D5BE0EC421BD}" type="datetime1">
              <a:rPr lang="fi-FI"/>
              <a:pPr lvl="0"/>
              <a:t>5.5.2020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411B2-B726-4A86-AEE6-092DEEEB19A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346ED-436B-4F04-A238-7BE8ACDE824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71CDE92-EF95-4A18-A3C6-5056E72EABA3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CDEFBE-8F66-46A7-B0CB-34B926FEC831}"/>
              </a:ext>
            </a:extLst>
          </p:cNvPr>
          <p:cNvSpPr txBox="1"/>
          <p:nvPr/>
        </p:nvSpPr>
        <p:spPr>
          <a:xfrm>
            <a:off x="718272" y="397910"/>
            <a:ext cx="10274710" cy="70825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Sensoreihin liittyvä Dialoginen opetustehtävä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Mobiilisensorit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fi-FI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Suunnittele use case tyyppinen ratkaisu sote-alan mobiilisensorikentässä. Mitä mitataan, millä mitataan, kuinka mittausdata käsitellään ? Luonnostele mobiililaitteen käyttöliittymä.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Mobiiliapplikaatiot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fi-FI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Ideoi mobiilisovellus sote-alan hoitoketjun jostain osasta. Osa voi olla kotihoito tai kliininen hoito tai näiden välimuoto tai molemmat.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Sensoreiden käyttö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fi-FI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Tee käyttöohje EEG tai EKG sensoreiden asennuksesta ja käytöstä potilaan hoitajalle. Voit etsiä sopivan laitteen markkinoilta. Miten mittadataa voidaan hyödyntää ja miten se saadaan käyttöön.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Tee raportti ihoa mittaavista sensoreista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fi-FI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Minkälaisia ihoa mittaavia sensoreita on markkinoilla ? Tee vertailukatsaus sensoreihin.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Raportti röntgen – ja magneetti-kuvauslaitteet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fi-FI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Tee vertaileva raportti RTG- ja magneettikuvauslaitteiden käyttöominaisuuksista, hyvitä ja huomoista puolista.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b="1" dirty="0" err="1">
                <a:solidFill>
                  <a:srgbClr val="2A2A2A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Verenpaineen</a:t>
            </a:r>
            <a:r>
              <a:rPr lang="en-US" sz="1600" b="1" dirty="0">
                <a:solidFill>
                  <a:srgbClr val="2A2A2A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2A2A2A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mittaus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fi-FI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Millä laitteilla verenpainetta mitataan ? Tee raportti erilaisista menetelmistä.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32758" y="5743073"/>
            <a:ext cx="47484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Tekijä:</a:t>
            </a:r>
          </a:p>
          <a:p>
            <a:r>
              <a:rPr lang="fi-FI" sz="1600" dirty="0"/>
              <a:t>Arto Toppinen, Savonia, 2020</a:t>
            </a:r>
          </a:p>
          <a:p>
            <a:r>
              <a:rPr lang="fi-FI" sz="1600" dirty="0"/>
              <a:t>CC BY-SA 4.0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138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Arto</dc:creator>
  <cp:lastModifiedBy>Arto Toppinen</cp:lastModifiedBy>
  <cp:revision>8</cp:revision>
  <dcterms:created xsi:type="dcterms:W3CDTF">2020-02-17T19:03:21Z</dcterms:created>
  <dcterms:modified xsi:type="dcterms:W3CDTF">2020-05-05T08:22:01Z</dcterms:modified>
</cp:coreProperties>
</file>