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64A074-5463-4E91-A620-9A6C2AEB9080}" v="3830" dt="2021-03-09T10:26:27.1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615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924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0956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67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324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442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2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253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266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944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33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999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719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1" r:id="rId11"/>
    <p:sldLayoutId id="214748366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F187B58-3857-4454-9C70-EFB475976F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BC8F94A-B767-4F02-B817-2B5609709EE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5558" r="-2" b="1819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C5418A4-3935-49EA-B51C-5DDCBFAA39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28056" y="2813365"/>
            <a:ext cx="7450687" cy="3406460"/>
          </a:xfrm>
          <a:custGeom>
            <a:avLst/>
            <a:gdLst>
              <a:gd name="connsiteX0" fmla="*/ 6457914 w 7450687"/>
              <a:gd name="connsiteY0" fmla="*/ 0 h 3406460"/>
              <a:gd name="connsiteX1" fmla="*/ 6844288 w 7450687"/>
              <a:gd name="connsiteY1" fmla="*/ 233492 h 3406460"/>
              <a:gd name="connsiteX2" fmla="*/ 7386323 w 7450687"/>
              <a:gd name="connsiteY2" fmla="*/ 717155 h 3406460"/>
              <a:gd name="connsiteX3" fmla="*/ 7430798 w 7450687"/>
              <a:gd name="connsiteY3" fmla="*/ 1809564 h 3406460"/>
              <a:gd name="connsiteX4" fmla="*/ 7013848 w 7450687"/>
              <a:gd name="connsiteY4" fmla="*/ 3104890 h 3406460"/>
              <a:gd name="connsiteX5" fmla="*/ 6569101 w 7450687"/>
              <a:gd name="connsiteY5" fmla="*/ 3402314 h 3406460"/>
              <a:gd name="connsiteX6" fmla="*/ 3683807 w 7450687"/>
              <a:gd name="connsiteY6" fmla="*/ 3341162 h 3406460"/>
              <a:gd name="connsiteX7" fmla="*/ 1704683 w 7450687"/>
              <a:gd name="connsiteY7" fmla="*/ 2860279 h 3406460"/>
              <a:gd name="connsiteX8" fmla="*/ 2010446 w 7450687"/>
              <a:gd name="connsiteY8" fmla="*/ 2801907 h 3406460"/>
              <a:gd name="connsiteX9" fmla="*/ 1273834 w 7450687"/>
              <a:gd name="connsiteY9" fmla="*/ 2674041 h 3406460"/>
              <a:gd name="connsiteX10" fmla="*/ 1315530 w 7450687"/>
              <a:gd name="connsiteY10" fmla="*/ 2657363 h 3406460"/>
              <a:gd name="connsiteX11" fmla="*/ 1234919 w 7450687"/>
              <a:gd name="connsiteY11" fmla="*/ 2590651 h 3406460"/>
              <a:gd name="connsiteX12" fmla="*/ 904138 w 7450687"/>
              <a:gd name="connsiteY12" fmla="*/ 2485024 h 3406460"/>
              <a:gd name="connsiteX13" fmla="*/ 1315530 w 7450687"/>
              <a:gd name="connsiteY13" fmla="*/ 2307126 h 3406460"/>
              <a:gd name="connsiteX14" fmla="*/ 851326 w 7450687"/>
              <a:gd name="connsiteY14" fmla="*/ 2065294 h 3406460"/>
              <a:gd name="connsiteX15" fmla="*/ 615053 w 7450687"/>
              <a:gd name="connsiteY15" fmla="*/ 2006921 h 3406460"/>
              <a:gd name="connsiteX16" fmla="*/ 1393361 w 7450687"/>
              <a:gd name="connsiteY16" fmla="*/ 1703937 h 3406460"/>
              <a:gd name="connsiteX17" fmla="*/ 131391 w 7450687"/>
              <a:gd name="connsiteY17" fmla="*/ 1553835 h 3406460"/>
              <a:gd name="connsiteX18" fmla="*/ 234239 w 7450687"/>
              <a:gd name="connsiteY18" fmla="*/ 1492682 h 3406460"/>
              <a:gd name="connsiteX19" fmla="*/ 1018105 w 7450687"/>
              <a:gd name="connsiteY19" fmla="*/ 1509360 h 3406460"/>
              <a:gd name="connsiteX20" fmla="*/ 1148750 w 7450687"/>
              <a:gd name="connsiteY20" fmla="*/ 1462106 h 3406460"/>
              <a:gd name="connsiteX21" fmla="*/ 1018105 w 7450687"/>
              <a:gd name="connsiteY21" fmla="*/ 1387055 h 3406460"/>
              <a:gd name="connsiteX22" fmla="*/ 509426 w 7450687"/>
              <a:gd name="connsiteY22" fmla="*/ 1331461 h 3406460"/>
              <a:gd name="connsiteX23" fmla="*/ 376002 w 7450687"/>
              <a:gd name="connsiteY23" fmla="*/ 1206376 h 3406460"/>
              <a:gd name="connsiteX24" fmla="*/ 150849 w 7450687"/>
              <a:gd name="connsiteY24" fmla="*/ 1061833 h 3406460"/>
              <a:gd name="connsiteX25" fmla="*/ 306510 w 7450687"/>
              <a:gd name="connsiteY25" fmla="*/ 942308 h 3406460"/>
              <a:gd name="connsiteX26" fmla="*/ 53560 w 7450687"/>
              <a:gd name="connsiteY26" fmla="*/ 764409 h 3406460"/>
              <a:gd name="connsiteX27" fmla="*/ 125832 w 7450687"/>
              <a:gd name="connsiteY27" fmla="*/ 530917 h 3406460"/>
              <a:gd name="connsiteX28" fmla="*/ 551121 w 7450687"/>
              <a:gd name="connsiteY28" fmla="*/ 475324 h 3406460"/>
              <a:gd name="connsiteX29" fmla="*/ 1120952 w 7450687"/>
              <a:gd name="connsiteY29" fmla="*/ 394713 h 3406460"/>
              <a:gd name="connsiteX30" fmla="*/ 1693564 w 7450687"/>
              <a:gd name="connsiteY30" fmla="*/ 325221 h 3406460"/>
              <a:gd name="connsiteX31" fmla="*/ 2266175 w 7450687"/>
              <a:gd name="connsiteY31" fmla="*/ 325221 h 3406460"/>
              <a:gd name="connsiteX32" fmla="*/ 2430177 w 7450687"/>
              <a:gd name="connsiteY32" fmla="*/ 330781 h 3406460"/>
              <a:gd name="connsiteX33" fmla="*/ 2432956 w 7450687"/>
              <a:gd name="connsiteY33" fmla="*/ 330781 h 3406460"/>
              <a:gd name="connsiteX34" fmla="*/ 3144551 w 7450687"/>
              <a:gd name="connsiteY34" fmla="*/ 355798 h 3406460"/>
              <a:gd name="connsiteX35" fmla="*/ 3408619 w 7450687"/>
              <a:gd name="connsiteY35" fmla="*/ 358577 h 3406460"/>
              <a:gd name="connsiteX36" fmla="*/ 3981231 w 7450687"/>
              <a:gd name="connsiteY36" fmla="*/ 361357 h 3406460"/>
              <a:gd name="connsiteX37" fmla="*/ 4551063 w 7450687"/>
              <a:gd name="connsiteY37" fmla="*/ 350238 h 3406460"/>
              <a:gd name="connsiteX38" fmla="*/ 5129233 w 7450687"/>
              <a:gd name="connsiteY38" fmla="*/ 316882 h 3406460"/>
              <a:gd name="connsiteX39" fmla="*/ 5699065 w 7450687"/>
              <a:gd name="connsiteY39" fmla="*/ 272407 h 3406460"/>
              <a:gd name="connsiteX40" fmla="*/ 6063202 w 7450687"/>
              <a:gd name="connsiteY40" fmla="*/ 172339 h 3406460"/>
              <a:gd name="connsiteX41" fmla="*/ 6457914 w 7450687"/>
              <a:gd name="connsiteY41" fmla="*/ 0 h 3406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450687" h="3406460">
                <a:moveTo>
                  <a:pt x="6457914" y="0"/>
                </a:moveTo>
                <a:cubicBezTo>
                  <a:pt x="6560763" y="125085"/>
                  <a:pt x="6713644" y="161221"/>
                  <a:pt x="6844288" y="233492"/>
                </a:cubicBezTo>
                <a:cubicBezTo>
                  <a:pt x="6972153" y="289086"/>
                  <a:pt x="7336289" y="611527"/>
                  <a:pt x="7386323" y="717155"/>
                </a:cubicBezTo>
                <a:cubicBezTo>
                  <a:pt x="7475273" y="900613"/>
                  <a:pt x="7453035" y="1573293"/>
                  <a:pt x="7430798" y="1809564"/>
                </a:cubicBezTo>
                <a:cubicBezTo>
                  <a:pt x="7347408" y="2398855"/>
                  <a:pt x="7041645" y="3077093"/>
                  <a:pt x="7013848" y="3104890"/>
                </a:cubicBezTo>
                <a:cubicBezTo>
                  <a:pt x="6924899" y="3085432"/>
                  <a:pt x="6721983" y="3391196"/>
                  <a:pt x="6569101" y="3402314"/>
                </a:cubicBezTo>
                <a:cubicBezTo>
                  <a:pt x="6407881" y="3413434"/>
                  <a:pt x="4039604" y="3405095"/>
                  <a:pt x="3683807" y="3341162"/>
                </a:cubicBezTo>
                <a:cubicBezTo>
                  <a:pt x="1749158" y="2988144"/>
                  <a:pt x="1704683" y="2860279"/>
                  <a:pt x="1704683" y="2860279"/>
                </a:cubicBezTo>
                <a:cubicBezTo>
                  <a:pt x="1704683" y="2860279"/>
                  <a:pt x="1910378" y="2835262"/>
                  <a:pt x="2010446" y="2801907"/>
                </a:cubicBezTo>
                <a:cubicBezTo>
                  <a:pt x="1865904" y="2799126"/>
                  <a:pt x="1296072" y="2693500"/>
                  <a:pt x="1273834" y="2674041"/>
                </a:cubicBezTo>
                <a:cubicBezTo>
                  <a:pt x="1284954" y="2668482"/>
                  <a:pt x="1301632" y="2662923"/>
                  <a:pt x="1315530" y="2657363"/>
                </a:cubicBezTo>
                <a:cubicBezTo>
                  <a:pt x="1284954" y="2640686"/>
                  <a:pt x="1259936" y="2621228"/>
                  <a:pt x="1234919" y="2590651"/>
                </a:cubicBezTo>
                <a:cubicBezTo>
                  <a:pt x="1154309" y="2487804"/>
                  <a:pt x="1018105" y="2523940"/>
                  <a:pt x="904138" y="2485024"/>
                </a:cubicBezTo>
                <a:cubicBezTo>
                  <a:pt x="976410" y="2268210"/>
                  <a:pt x="1168208" y="2348820"/>
                  <a:pt x="1315530" y="2307126"/>
                </a:cubicBezTo>
                <a:cubicBezTo>
                  <a:pt x="929156" y="2179260"/>
                  <a:pt x="1004207" y="2112548"/>
                  <a:pt x="851326" y="2065294"/>
                </a:cubicBezTo>
                <a:cubicBezTo>
                  <a:pt x="659528" y="2006921"/>
                  <a:pt x="615053" y="2006921"/>
                  <a:pt x="615053" y="2006921"/>
                </a:cubicBezTo>
                <a:cubicBezTo>
                  <a:pt x="840206" y="1829023"/>
                  <a:pt x="1109834" y="2020820"/>
                  <a:pt x="1393361" y="1703937"/>
                </a:cubicBezTo>
                <a:cubicBezTo>
                  <a:pt x="1120952" y="1659463"/>
                  <a:pt x="306510" y="1637225"/>
                  <a:pt x="131391" y="1553835"/>
                </a:cubicBezTo>
                <a:cubicBezTo>
                  <a:pt x="198103" y="1584411"/>
                  <a:pt x="203663" y="1492682"/>
                  <a:pt x="234239" y="1492682"/>
                </a:cubicBezTo>
                <a:cubicBezTo>
                  <a:pt x="492748" y="1489903"/>
                  <a:pt x="756816" y="1542717"/>
                  <a:pt x="1018105" y="1509360"/>
                </a:cubicBezTo>
                <a:cubicBezTo>
                  <a:pt x="1065359" y="1506581"/>
                  <a:pt x="1140411" y="1531597"/>
                  <a:pt x="1148750" y="1462106"/>
                </a:cubicBezTo>
                <a:cubicBezTo>
                  <a:pt x="1157088" y="1375936"/>
                  <a:pt x="1059800" y="1395394"/>
                  <a:pt x="1018105" y="1387055"/>
                </a:cubicBezTo>
                <a:cubicBezTo>
                  <a:pt x="848545" y="1359258"/>
                  <a:pt x="681766" y="1348140"/>
                  <a:pt x="509426" y="1331461"/>
                </a:cubicBezTo>
                <a:cubicBezTo>
                  <a:pt x="437155" y="1323122"/>
                  <a:pt x="348206" y="1339800"/>
                  <a:pt x="376002" y="1206376"/>
                </a:cubicBezTo>
                <a:cubicBezTo>
                  <a:pt x="353764" y="1078512"/>
                  <a:pt x="220341" y="1122986"/>
                  <a:pt x="150849" y="1061833"/>
                </a:cubicBezTo>
                <a:cubicBezTo>
                  <a:pt x="184205" y="989562"/>
                  <a:pt x="278714" y="1039597"/>
                  <a:pt x="306510" y="942308"/>
                </a:cubicBezTo>
                <a:cubicBezTo>
                  <a:pt x="173086" y="972884"/>
                  <a:pt x="186985" y="761630"/>
                  <a:pt x="53560" y="764409"/>
                </a:cubicBezTo>
                <a:cubicBezTo>
                  <a:pt x="-57626" y="639324"/>
                  <a:pt x="22984" y="578171"/>
                  <a:pt x="125832" y="530917"/>
                </a:cubicBezTo>
                <a:cubicBezTo>
                  <a:pt x="259256" y="472544"/>
                  <a:pt x="406578" y="486442"/>
                  <a:pt x="551121" y="475324"/>
                </a:cubicBezTo>
                <a:cubicBezTo>
                  <a:pt x="742919" y="450306"/>
                  <a:pt x="926376" y="391934"/>
                  <a:pt x="1120952" y="394713"/>
                </a:cubicBezTo>
                <a:cubicBezTo>
                  <a:pt x="1304411" y="336340"/>
                  <a:pt x="1507326" y="400272"/>
                  <a:pt x="1693564" y="325221"/>
                </a:cubicBezTo>
                <a:cubicBezTo>
                  <a:pt x="1882582" y="325221"/>
                  <a:pt x="2074379" y="325221"/>
                  <a:pt x="2266175" y="325221"/>
                </a:cubicBezTo>
                <a:cubicBezTo>
                  <a:pt x="2321770" y="328001"/>
                  <a:pt x="2374582" y="328001"/>
                  <a:pt x="2430177" y="330781"/>
                </a:cubicBezTo>
                <a:cubicBezTo>
                  <a:pt x="2430177" y="330781"/>
                  <a:pt x="2432956" y="330781"/>
                  <a:pt x="2432956" y="330781"/>
                </a:cubicBezTo>
                <a:cubicBezTo>
                  <a:pt x="2672008" y="339120"/>
                  <a:pt x="2908279" y="344679"/>
                  <a:pt x="3144551" y="355798"/>
                </a:cubicBezTo>
                <a:cubicBezTo>
                  <a:pt x="3233500" y="355798"/>
                  <a:pt x="3319670" y="358577"/>
                  <a:pt x="3408619" y="358577"/>
                </a:cubicBezTo>
                <a:cubicBezTo>
                  <a:pt x="3597637" y="372475"/>
                  <a:pt x="3789434" y="380814"/>
                  <a:pt x="3981231" y="361357"/>
                </a:cubicBezTo>
                <a:cubicBezTo>
                  <a:pt x="4173028" y="378035"/>
                  <a:pt x="4359266" y="366917"/>
                  <a:pt x="4551063" y="350238"/>
                </a:cubicBezTo>
                <a:cubicBezTo>
                  <a:pt x="4745639" y="369696"/>
                  <a:pt x="4937437" y="341899"/>
                  <a:pt x="5129233" y="316882"/>
                </a:cubicBezTo>
                <a:cubicBezTo>
                  <a:pt x="5321031" y="328001"/>
                  <a:pt x="5512828" y="328001"/>
                  <a:pt x="5699065" y="272407"/>
                </a:cubicBezTo>
                <a:cubicBezTo>
                  <a:pt x="5840829" y="333560"/>
                  <a:pt x="5910321" y="133424"/>
                  <a:pt x="6063202" y="172339"/>
                </a:cubicBezTo>
                <a:cubicBezTo>
                  <a:pt x="6216084" y="214035"/>
                  <a:pt x="6324491" y="55593"/>
                  <a:pt x="6457914" y="0"/>
                </a:cubicBezTo>
                <a:close/>
              </a:path>
            </a:pathLst>
          </a:custGeom>
          <a:solidFill>
            <a:schemeClr val="bg1"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438986" y="3547277"/>
            <a:ext cx="4452181" cy="1341624"/>
          </a:xfrm>
        </p:spPr>
        <p:txBody>
          <a:bodyPr anchor="b">
            <a:normAutofit/>
          </a:bodyPr>
          <a:lstStyle/>
          <a:p>
            <a:r>
              <a:rPr lang="fi-FI" sz="2800">
                <a:cs typeface="Calibri Light"/>
              </a:rPr>
              <a:t>Hyvinvoinnin tukeminen Sepon koulun (Espoo) toimintakulttuurissa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6565110" y="4945656"/>
            <a:ext cx="3957144" cy="646785"/>
          </a:xfrm>
        </p:spPr>
        <p:txBody>
          <a:bodyPr>
            <a:normAutofit/>
          </a:bodyPr>
          <a:lstStyle/>
          <a:p>
            <a:endParaRPr lang="fi-FI" sz="2000"/>
          </a:p>
        </p:txBody>
      </p:sp>
    </p:spTree>
    <p:extLst>
      <p:ext uri="{BB962C8B-B14F-4D97-AF65-F5344CB8AC3E}">
        <p14:creationId xmlns:p14="http://schemas.microsoft.com/office/powerpoint/2010/main" val="782385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D1D7EF1B-7265-4A47-AB85-5639DB8338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AA770EBD-5B77-46EC-BF58-EF27ACD6B4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3615" y="0"/>
            <a:ext cx="7299977" cy="6858000"/>
          </a:xfrm>
          <a:custGeom>
            <a:avLst/>
            <a:gdLst>
              <a:gd name="connsiteX0" fmla="*/ 1008599 w 7299977"/>
              <a:gd name="connsiteY0" fmla="*/ 0 h 6858000"/>
              <a:gd name="connsiteX1" fmla="*/ 4420653 w 7299977"/>
              <a:gd name="connsiteY1" fmla="*/ 0 h 6858000"/>
              <a:gd name="connsiteX2" fmla="*/ 5511704 w 7299977"/>
              <a:gd name="connsiteY2" fmla="*/ 0 h 6858000"/>
              <a:gd name="connsiteX3" fmla="*/ 7299977 w 7299977"/>
              <a:gd name="connsiteY3" fmla="*/ 0 h 6858000"/>
              <a:gd name="connsiteX4" fmla="*/ 7299977 w 7299977"/>
              <a:gd name="connsiteY4" fmla="*/ 6858000 h 6858000"/>
              <a:gd name="connsiteX5" fmla="*/ 5511704 w 7299977"/>
              <a:gd name="connsiteY5" fmla="*/ 6858000 h 6858000"/>
              <a:gd name="connsiteX6" fmla="*/ 4420653 w 7299977"/>
              <a:gd name="connsiteY6" fmla="*/ 6858000 h 6858000"/>
              <a:gd name="connsiteX7" fmla="*/ 1592997 w 7299977"/>
              <a:gd name="connsiteY7" fmla="*/ 6858000 h 6858000"/>
              <a:gd name="connsiteX8" fmla="*/ 1232473 w 7299977"/>
              <a:gd name="connsiteY8" fmla="*/ 6658805 h 6858000"/>
              <a:gd name="connsiteX9" fmla="*/ 1075471 w 7299977"/>
              <a:gd name="connsiteY9" fmla="*/ 6431153 h 6858000"/>
              <a:gd name="connsiteX10" fmla="*/ 1020229 w 7299977"/>
              <a:gd name="connsiteY10" fmla="*/ 6367127 h 6858000"/>
              <a:gd name="connsiteX11" fmla="*/ 883579 w 7299977"/>
              <a:gd name="connsiteY11" fmla="*/ 6281757 h 6858000"/>
              <a:gd name="connsiteX12" fmla="*/ 645167 w 7299977"/>
              <a:gd name="connsiteY12" fmla="*/ 6100347 h 6858000"/>
              <a:gd name="connsiteX13" fmla="*/ 732391 w 7299977"/>
              <a:gd name="connsiteY13" fmla="*/ 6057663 h 6858000"/>
              <a:gd name="connsiteX14" fmla="*/ 985339 w 7299977"/>
              <a:gd name="connsiteY14" fmla="*/ 6167932 h 6858000"/>
              <a:gd name="connsiteX15" fmla="*/ 1168509 w 7299977"/>
              <a:gd name="connsiteY15" fmla="*/ 6196388 h 6858000"/>
              <a:gd name="connsiteX16" fmla="*/ 909746 w 7299977"/>
              <a:gd name="connsiteY16" fmla="*/ 6004307 h 6858000"/>
              <a:gd name="connsiteX17" fmla="*/ 659704 w 7299977"/>
              <a:gd name="connsiteY17" fmla="*/ 5755314 h 6858000"/>
              <a:gd name="connsiteX18" fmla="*/ 851597 w 7299977"/>
              <a:gd name="connsiteY18" fmla="*/ 5801555 h 6858000"/>
              <a:gd name="connsiteX19" fmla="*/ 860319 w 7299977"/>
              <a:gd name="connsiteY19" fmla="*/ 5769542 h 6858000"/>
              <a:gd name="connsiteX20" fmla="*/ 691686 w 7299977"/>
              <a:gd name="connsiteY20" fmla="*/ 5474306 h 6858000"/>
              <a:gd name="connsiteX21" fmla="*/ 610278 w 7299977"/>
              <a:gd name="connsiteY21" fmla="*/ 5353367 h 6858000"/>
              <a:gd name="connsiteX22" fmla="*/ 238123 w 7299977"/>
              <a:gd name="connsiteY22" fmla="*/ 4994104 h 6858000"/>
              <a:gd name="connsiteX23" fmla="*/ 592833 w 7299977"/>
              <a:gd name="connsiteY23" fmla="*/ 5154171 h 6858000"/>
              <a:gd name="connsiteX24" fmla="*/ 226494 w 7299977"/>
              <a:gd name="connsiteY24" fmla="*/ 4805580 h 6858000"/>
              <a:gd name="connsiteX25" fmla="*/ 49139 w 7299977"/>
              <a:gd name="connsiteY25" fmla="*/ 4677526 h 6858000"/>
              <a:gd name="connsiteX26" fmla="*/ 5527 w 7299977"/>
              <a:gd name="connsiteY26" fmla="*/ 4602828 h 6858000"/>
              <a:gd name="connsiteX27" fmla="*/ 84029 w 7299977"/>
              <a:gd name="connsiteY27" fmla="*/ 4585042 h 6858000"/>
              <a:gd name="connsiteX28" fmla="*/ 325347 w 7299977"/>
              <a:gd name="connsiteY28" fmla="*/ 4613499 h 6858000"/>
              <a:gd name="connsiteX29" fmla="*/ 25879 w 7299977"/>
              <a:gd name="connsiteY29" fmla="*/ 4378734 h 6858000"/>
              <a:gd name="connsiteX30" fmla="*/ 249753 w 7299977"/>
              <a:gd name="connsiteY30" fmla="*/ 4414305 h 6858000"/>
              <a:gd name="connsiteX31" fmla="*/ 313718 w 7299977"/>
              <a:gd name="connsiteY31" fmla="*/ 4321821 h 6858000"/>
              <a:gd name="connsiteX32" fmla="*/ 418386 w 7299977"/>
              <a:gd name="connsiteY32" fmla="*/ 4172424 h 6858000"/>
              <a:gd name="connsiteX33" fmla="*/ 491072 w 7299977"/>
              <a:gd name="connsiteY33" fmla="*/ 4090612 h 6858000"/>
              <a:gd name="connsiteX34" fmla="*/ 520147 w 7299977"/>
              <a:gd name="connsiteY34" fmla="*/ 3827390 h 6858000"/>
              <a:gd name="connsiteX35" fmla="*/ 459090 w 7299977"/>
              <a:gd name="connsiteY35" fmla="*/ 3539269 h 6858000"/>
              <a:gd name="connsiteX36" fmla="*/ 290458 w 7299977"/>
              <a:gd name="connsiteY36" fmla="*/ 3393429 h 6858000"/>
              <a:gd name="connsiteX37" fmla="*/ 339884 w 7299977"/>
              <a:gd name="connsiteY37" fmla="*/ 3229805 h 6858000"/>
              <a:gd name="connsiteX38" fmla="*/ 697501 w 7299977"/>
              <a:gd name="connsiteY38" fmla="*/ 3329402 h 6858000"/>
              <a:gd name="connsiteX39" fmla="*/ 165437 w 7299977"/>
              <a:gd name="connsiteY39" fmla="*/ 2941684 h 6858000"/>
              <a:gd name="connsiteX40" fmla="*/ 255568 w 7299977"/>
              <a:gd name="connsiteY40" fmla="*/ 2923898 h 6858000"/>
              <a:gd name="connsiteX41" fmla="*/ 578296 w 7299977"/>
              <a:gd name="connsiteY41" fmla="*/ 2703362 h 6858000"/>
              <a:gd name="connsiteX42" fmla="*/ 595740 w 7299977"/>
              <a:gd name="connsiteY42" fmla="*/ 2692689 h 6858000"/>
              <a:gd name="connsiteX43" fmla="*/ 650982 w 7299977"/>
              <a:gd name="connsiteY43" fmla="*/ 2553965 h 6858000"/>
              <a:gd name="connsiteX44" fmla="*/ 825429 w 7299977"/>
              <a:gd name="connsiteY44" fmla="*/ 2532623 h 6858000"/>
              <a:gd name="connsiteX45" fmla="*/ 970802 w 7299977"/>
              <a:gd name="connsiteY45" fmla="*/ 2564636 h 6858000"/>
              <a:gd name="connsiteX46" fmla="*/ 1127805 w 7299977"/>
              <a:gd name="connsiteY46" fmla="*/ 2525509 h 6858000"/>
              <a:gd name="connsiteX47" fmla="*/ 1267362 w 7299977"/>
              <a:gd name="connsiteY47" fmla="*/ 2543294 h 6858000"/>
              <a:gd name="connsiteX48" fmla="*/ 1386568 w 7299977"/>
              <a:gd name="connsiteY48" fmla="*/ 2518395 h 6858000"/>
              <a:gd name="connsiteX49" fmla="*/ 1270270 w 7299977"/>
              <a:gd name="connsiteY49" fmla="*/ 2401012 h 6858000"/>
              <a:gd name="connsiteX50" fmla="*/ 1107453 w 7299977"/>
              <a:gd name="connsiteY50" fmla="*/ 2401012 h 6858000"/>
              <a:gd name="connsiteX51" fmla="*/ 991154 w 7299977"/>
              <a:gd name="connsiteY51" fmla="*/ 2326314 h 6858000"/>
              <a:gd name="connsiteX52" fmla="*/ 880671 w 7299977"/>
              <a:gd name="connsiteY52" fmla="*/ 2191146 h 6858000"/>
              <a:gd name="connsiteX53" fmla="*/ 491072 w 7299977"/>
              <a:gd name="connsiteY53" fmla="*/ 1974165 h 6858000"/>
              <a:gd name="connsiteX54" fmla="*/ 421293 w 7299977"/>
              <a:gd name="connsiteY54" fmla="*/ 1892353 h 6858000"/>
              <a:gd name="connsiteX55" fmla="*/ 1531941 w 7299977"/>
              <a:gd name="connsiteY55" fmla="*/ 2208931 h 6858000"/>
              <a:gd name="connsiteX56" fmla="*/ 1188861 w 7299977"/>
              <a:gd name="connsiteY56" fmla="*/ 2077320 h 6858000"/>
              <a:gd name="connsiteX57" fmla="*/ 1421458 w 7299977"/>
              <a:gd name="connsiteY57" fmla="*/ 2102219 h 6858000"/>
              <a:gd name="connsiteX58" fmla="*/ 1549386 w 7299977"/>
              <a:gd name="connsiteY58" fmla="*/ 2013292 h 6858000"/>
              <a:gd name="connsiteX59" fmla="*/ 1549386 w 7299977"/>
              <a:gd name="connsiteY59" fmla="*/ 1984836 h 6858000"/>
              <a:gd name="connsiteX60" fmla="*/ 1453440 w 7299977"/>
              <a:gd name="connsiteY60" fmla="*/ 1903025 h 6858000"/>
              <a:gd name="connsiteX61" fmla="*/ 1398198 w 7299977"/>
              <a:gd name="connsiteY61" fmla="*/ 1849668 h 6858000"/>
              <a:gd name="connsiteX62" fmla="*/ 1247011 w 7299977"/>
              <a:gd name="connsiteY62" fmla="*/ 1657587 h 6858000"/>
              <a:gd name="connsiteX63" fmla="*/ 1354586 w 7299977"/>
              <a:gd name="connsiteY63" fmla="*/ 1636245 h 6858000"/>
              <a:gd name="connsiteX64" fmla="*/ 1395290 w 7299977"/>
              <a:gd name="connsiteY64" fmla="*/ 1597117 h 6858000"/>
              <a:gd name="connsiteX65" fmla="*/ 1366216 w 7299977"/>
              <a:gd name="connsiteY65" fmla="*/ 1540204 h 6858000"/>
              <a:gd name="connsiteX66" fmla="*/ 1031858 w 7299977"/>
              <a:gd name="connsiteY66" fmla="*/ 1365909 h 6858000"/>
              <a:gd name="connsiteX67" fmla="*/ 1005692 w 7299977"/>
              <a:gd name="connsiteY67" fmla="*/ 1230741 h 6858000"/>
              <a:gd name="connsiteX68" fmla="*/ 1069655 w 7299977"/>
              <a:gd name="connsiteY68" fmla="*/ 1209399 h 6858000"/>
              <a:gd name="connsiteX69" fmla="*/ 1142342 w 7299977"/>
              <a:gd name="connsiteY69" fmla="*/ 1220069 h 6858000"/>
              <a:gd name="connsiteX70" fmla="*/ 1084193 w 7299977"/>
              <a:gd name="connsiteY70" fmla="*/ 1113358 h 6858000"/>
              <a:gd name="connsiteX71" fmla="*/ 848689 w 7299977"/>
              <a:gd name="connsiteY71" fmla="*/ 1006647 h 6858000"/>
              <a:gd name="connsiteX72" fmla="*/ 805077 w 7299977"/>
              <a:gd name="connsiteY72" fmla="*/ 949734 h 6858000"/>
              <a:gd name="connsiteX73" fmla="*/ 863226 w 7299977"/>
              <a:gd name="connsiteY73" fmla="*/ 921277 h 6858000"/>
              <a:gd name="connsiteX74" fmla="*/ 906838 w 7299977"/>
              <a:gd name="connsiteY74" fmla="*/ 910606 h 6858000"/>
              <a:gd name="connsiteX75" fmla="*/ 5527 w 7299977"/>
              <a:gd name="connsiteY75" fmla="*/ 465975 h 6858000"/>
              <a:gd name="connsiteX76" fmla="*/ 209049 w 7299977"/>
              <a:gd name="connsiteY76" fmla="*/ 462417 h 6858000"/>
              <a:gd name="connsiteX77" fmla="*/ 409664 w 7299977"/>
              <a:gd name="connsiteY77" fmla="*/ 533558 h 6858000"/>
              <a:gd name="connsiteX78" fmla="*/ 621908 w 7299977"/>
              <a:gd name="connsiteY78" fmla="*/ 522887 h 6858000"/>
              <a:gd name="connsiteX79" fmla="*/ 822522 w 7299977"/>
              <a:gd name="connsiteY79" fmla="*/ 558458 h 6858000"/>
              <a:gd name="connsiteX80" fmla="*/ 996969 w 7299977"/>
              <a:gd name="connsiteY80" fmla="*/ 558458 h 6858000"/>
              <a:gd name="connsiteX81" fmla="*/ 834151 w 7299977"/>
              <a:gd name="connsiteY81" fmla="*/ 505101 h 6858000"/>
              <a:gd name="connsiteX82" fmla="*/ 773095 w 7299977"/>
              <a:gd name="connsiteY82" fmla="*/ 416176 h 6858000"/>
              <a:gd name="connsiteX83" fmla="*/ 793447 w 7299977"/>
              <a:gd name="connsiteY83" fmla="*/ 334364 h 6858000"/>
              <a:gd name="connsiteX84" fmla="*/ 860319 w 7299977"/>
              <a:gd name="connsiteY84" fmla="*/ 359262 h 6858000"/>
              <a:gd name="connsiteX85" fmla="*/ 938820 w 7299977"/>
              <a:gd name="connsiteY85" fmla="*/ 451747 h 6858000"/>
              <a:gd name="connsiteX86" fmla="*/ 956265 w 7299977"/>
              <a:gd name="connsiteY86" fmla="*/ 394834 h 6858000"/>
              <a:gd name="connsiteX87" fmla="*/ 1002784 w 7299977"/>
              <a:gd name="connsiteY87" fmla="*/ 352148 h 6858000"/>
              <a:gd name="connsiteX88" fmla="*/ 1270270 w 7299977"/>
              <a:gd name="connsiteY88" fmla="*/ 373491 h 6858000"/>
              <a:gd name="connsiteX89" fmla="*/ 1092915 w 7299977"/>
              <a:gd name="connsiteY89" fmla="*/ 192082 h 6858000"/>
              <a:gd name="connsiteX90" fmla="*/ 979525 w 7299977"/>
              <a:gd name="connsiteY90" fmla="*/ 163625 h 6858000"/>
              <a:gd name="connsiteX91" fmla="*/ 953358 w 7299977"/>
              <a:gd name="connsiteY91" fmla="*/ 88927 h 6858000"/>
              <a:gd name="connsiteX92" fmla="*/ 1005692 w 7299977"/>
              <a:gd name="connsiteY92" fmla="*/ 71141 h 6858000"/>
              <a:gd name="connsiteX93" fmla="*/ 1267362 w 7299977"/>
              <a:gd name="connsiteY93" fmla="*/ 135168 h 6858000"/>
              <a:gd name="connsiteX94" fmla="*/ 1310975 w 7299977"/>
              <a:gd name="connsiteY94" fmla="*/ 110269 h 6858000"/>
              <a:gd name="connsiteX95" fmla="*/ 1008599 w 7299977"/>
              <a:gd name="connsiteY9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</a:cxnLst>
            <a:rect l="l" t="t" r="r" b="b"/>
            <a:pathLst>
              <a:path w="7299977" h="6858000">
                <a:moveTo>
                  <a:pt x="1008599" y="0"/>
                </a:moveTo>
                <a:lnTo>
                  <a:pt x="4420653" y="0"/>
                </a:lnTo>
                <a:lnTo>
                  <a:pt x="5511704" y="0"/>
                </a:lnTo>
                <a:lnTo>
                  <a:pt x="7299977" y="0"/>
                </a:lnTo>
                <a:lnTo>
                  <a:pt x="7299977" y="6858000"/>
                </a:lnTo>
                <a:lnTo>
                  <a:pt x="5511704" y="6858000"/>
                </a:lnTo>
                <a:lnTo>
                  <a:pt x="4420653" y="6858000"/>
                </a:lnTo>
                <a:lnTo>
                  <a:pt x="1592997" y="6858000"/>
                </a:lnTo>
                <a:cubicBezTo>
                  <a:pt x="1473792" y="6786859"/>
                  <a:pt x="1360401" y="6701489"/>
                  <a:pt x="1232473" y="6658805"/>
                </a:cubicBezTo>
                <a:cubicBezTo>
                  <a:pt x="1145250" y="6630349"/>
                  <a:pt x="1060933" y="6580550"/>
                  <a:pt x="1075471" y="6431153"/>
                </a:cubicBezTo>
                <a:cubicBezTo>
                  <a:pt x="1078378" y="6388469"/>
                  <a:pt x="1055118" y="6356456"/>
                  <a:pt x="1020229" y="6367127"/>
                </a:cubicBezTo>
                <a:cubicBezTo>
                  <a:pt x="953358" y="6388469"/>
                  <a:pt x="921375" y="6327999"/>
                  <a:pt x="883579" y="6281757"/>
                </a:cubicBezTo>
                <a:cubicBezTo>
                  <a:pt x="816707" y="6199945"/>
                  <a:pt x="752743" y="6114575"/>
                  <a:pt x="645167" y="6100347"/>
                </a:cubicBezTo>
                <a:cubicBezTo>
                  <a:pt x="665519" y="6036320"/>
                  <a:pt x="700408" y="6043434"/>
                  <a:pt x="732391" y="6057663"/>
                </a:cubicBezTo>
                <a:cubicBezTo>
                  <a:pt x="816707" y="6093234"/>
                  <a:pt x="901023" y="6132361"/>
                  <a:pt x="985339" y="6167932"/>
                </a:cubicBezTo>
                <a:cubicBezTo>
                  <a:pt x="1040581" y="6189274"/>
                  <a:pt x="1095822" y="6221287"/>
                  <a:pt x="1168509" y="6196388"/>
                </a:cubicBezTo>
                <a:cubicBezTo>
                  <a:pt x="1104545" y="6068335"/>
                  <a:pt x="996969" y="6043434"/>
                  <a:pt x="909746" y="6004307"/>
                </a:cubicBezTo>
                <a:cubicBezTo>
                  <a:pt x="802169" y="5954508"/>
                  <a:pt x="738206" y="5862025"/>
                  <a:pt x="659704" y="5755314"/>
                </a:cubicBezTo>
                <a:cubicBezTo>
                  <a:pt x="738206" y="5726858"/>
                  <a:pt x="787632" y="5805112"/>
                  <a:pt x="851597" y="5801555"/>
                </a:cubicBezTo>
                <a:cubicBezTo>
                  <a:pt x="854504" y="5790884"/>
                  <a:pt x="860319" y="5769542"/>
                  <a:pt x="860319" y="5769542"/>
                </a:cubicBezTo>
                <a:cubicBezTo>
                  <a:pt x="755650" y="5712629"/>
                  <a:pt x="709132" y="5605917"/>
                  <a:pt x="691686" y="5474306"/>
                </a:cubicBezTo>
                <a:cubicBezTo>
                  <a:pt x="685872" y="5406721"/>
                  <a:pt x="648075" y="5385379"/>
                  <a:pt x="610278" y="5353367"/>
                </a:cubicBezTo>
                <a:cubicBezTo>
                  <a:pt x="482350" y="5243097"/>
                  <a:pt x="345700" y="5143500"/>
                  <a:pt x="238123" y="4994104"/>
                </a:cubicBezTo>
                <a:cubicBezTo>
                  <a:pt x="363144" y="5011889"/>
                  <a:pt x="461997" y="5111487"/>
                  <a:pt x="592833" y="5154171"/>
                </a:cubicBezTo>
                <a:cubicBezTo>
                  <a:pt x="488165" y="4990547"/>
                  <a:pt x="351514" y="4905177"/>
                  <a:pt x="226494" y="4805580"/>
                </a:cubicBezTo>
                <a:cubicBezTo>
                  <a:pt x="168344" y="4759339"/>
                  <a:pt x="116011" y="4702425"/>
                  <a:pt x="49139" y="4677526"/>
                </a:cubicBezTo>
                <a:cubicBezTo>
                  <a:pt x="25879" y="4670412"/>
                  <a:pt x="-14826" y="4652628"/>
                  <a:pt x="5527" y="4602828"/>
                </a:cubicBezTo>
                <a:cubicBezTo>
                  <a:pt x="22972" y="4560144"/>
                  <a:pt x="54954" y="4574373"/>
                  <a:pt x="84029" y="4585042"/>
                </a:cubicBezTo>
                <a:cubicBezTo>
                  <a:pt x="153807" y="4613499"/>
                  <a:pt x="229401" y="4613499"/>
                  <a:pt x="325347" y="4613499"/>
                </a:cubicBezTo>
                <a:cubicBezTo>
                  <a:pt x="243939" y="4478331"/>
                  <a:pt x="95658" y="4521016"/>
                  <a:pt x="25879" y="4378734"/>
                </a:cubicBezTo>
                <a:cubicBezTo>
                  <a:pt x="113103" y="4353835"/>
                  <a:pt x="179975" y="4403633"/>
                  <a:pt x="249753" y="4414305"/>
                </a:cubicBezTo>
                <a:cubicBezTo>
                  <a:pt x="313718" y="4424975"/>
                  <a:pt x="328254" y="4400076"/>
                  <a:pt x="313718" y="4321821"/>
                </a:cubicBezTo>
                <a:cubicBezTo>
                  <a:pt x="290458" y="4200882"/>
                  <a:pt x="325347" y="4140411"/>
                  <a:pt x="418386" y="4172424"/>
                </a:cubicBezTo>
                <a:cubicBezTo>
                  <a:pt x="505609" y="4204438"/>
                  <a:pt x="514332" y="4158196"/>
                  <a:pt x="491072" y="4090612"/>
                </a:cubicBezTo>
                <a:cubicBezTo>
                  <a:pt x="456183" y="3991015"/>
                  <a:pt x="493979" y="3912759"/>
                  <a:pt x="520147" y="3827390"/>
                </a:cubicBezTo>
                <a:cubicBezTo>
                  <a:pt x="560851" y="3699337"/>
                  <a:pt x="543407" y="3635309"/>
                  <a:pt x="459090" y="3539269"/>
                </a:cubicBezTo>
                <a:cubicBezTo>
                  <a:pt x="409664" y="3485914"/>
                  <a:pt x="360236" y="3439672"/>
                  <a:pt x="290458" y="3393429"/>
                </a:cubicBezTo>
                <a:cubicBezTo>
                  <a:pt x="450368" y="3368530"/>
                  <a:pt x="284643" y="3283162"/>
                  <a:pt x="339884" y="3229805"/>
                </a:cubicBezTo>
                <a:cubicBezTo>
                  <a:pt x="453275" y="3208463"/>
                  <a:pt x="543407" y="3379202"/>
                  <a:pt x="697501" y="3329402"/>
                </a:cubicBezTo>
                <a:cubicBezTo>
                  <a:pt x="511425" y="3183563"/>
                  <a:pt x="302087" y="3137322"/>
                  <a:pt x="165437" y="2941684"/>
                </a:cubicBezTo>
                <a:cubicBezTo>
                  <a:pt x="197419" y="2899000"/>
                  <a:pt x="229401" y="2941684"/>
                  <a:pt x="255568" y="2923898"/>
                </a:cubicBezTo>
                <a:cubicBezTo>
                  <a:pt x="255568" y="2913227"/>
                  <a:pt x="560851" y="2980812"/>
                  <a:pt x="578296" y="2703362"/>
                </a:cubicBezTo>
                <a:cubicBezTo>
                  <a:pt x="584111" y="2703362"/>
                  <a:pt x="589926" y="2703362"/>
                  <a:pt x="595740" y="2692689"/>
                </a:cubicBezTo>
                <a:cubicBezTo>
                  <a:pt x="627722" y="2653563"/>
                  <a:pt x="598648" y="2561080"/>
                  <a:pt x="650982" y="2553965"/>
                </a:cubicBezTo>
                <a:cubicBezTo>
                  <a:pt x="709132" y="2546851"/>
                  <a:pt x="764373" y="2514837"/>
                  <a:pt x="825429" y="2532623"/>
                </a:cubicBezTo>
                <a:cubicBezTo>
                  <a:pt x="871949" y="2546851"/>
                  <a:pt x="921375" y="2564636"/>
                  <a:pt x="970802" y="2564636"/>
                </a:cubicBezTo>
                <a:cubicBezTo>
                  <a:pt x="1023136" y="2564636"/>
                  <a:pt x="1095822" y="2685576"/>
                  <a:pt x="1127805" y="2525509"/>
                </a:cubicBezTo>
                <a:cubicBezTo>
                  <a:pt x="1127805" y="2518395"/>
                  <a:pt x="1217936" y="2536181"/>
                  <a:pt x="1267362" y="2543294"/>
                </a:cubicBezTo>
                <a:cubicBezTo>
                  <a:pt x="1308067" y="2550408"/>
                  <a:pt x="1357494" y="2582422"/>
                  <a:pt x="1386568" y="2518395"/>
                </a:cubicBezTo>
                <a:cubicBezTo>
                  <a:pt x="1401105" y="2479267"/>
                  <a:pt x="1331326" y="2408126"/>
                  <a:pt x="1270270" y="2401012"/>
                </a:cubicBezTo>
                <a:cubicBezTo>
                  <a:pt x="1215029" y="2393898"/>
                  <a:pt x="1159787" y="2386784"/>
                  <a:pt x="1107453" y="2401012"/>
                </a:cubicBezTo>
                <a:cubicBezTo>
                  <a:pt x="1043489" y="2418796"/>
                  <a:pt x="1008599" y="2390340"/>
                  <a:pt x="991154" y="2326314"/>
                </a:cubicBezTo>
                <a:cubicBezTo>
                  <a:pt x="970802" y="2258731"/>
                  <a:pt x="933005" y="2223159"/>
                  <a:pt x="880671" y="2191146"/>
                </a:cubicBezTo>
                <a:cubicBezTo>
                  <a:pt x="752743" y="2112891"/>
                  <a:pt x="630630" y="2020407"/>
                  <a:pt x="491072" y="1974165"/>
                </a:cubicBezTo>
                <a:cubicBezTo>
                  <a:pt x="464905" y="1967051"/>
                  <a:pt x="432923" y="1952823"/>
                  <a:pt x="421293" y="1892353"/>
                </a:cubicBezTo>
                <a:cubicBezTo>
                  <a:pt x="799262" y="1984836"/>
                  <a:pt x="1142342" y="2223159"/>
                  <a:pt x="1531941" y="2208931"/>
                </a:cubicBezTo>
                <a:cubicBezTo>
                  <a:pt x="1427272" y="2134233"/>
                  <a:pt x="1302252" y="2130676"/>
                  <a:pt x="1188861" y="2077320"/>
                </a:cubicBezTo>
                <a:cubicBezTo>
                  <a:pt x="1270270" y="2038192"/>
                  <a:pt x="1345864" y="2080877"/>
                  <a:pt x="1421458" y="2102219"/>
                </a:cubicBezTo>
                <a:cubicBezTo>
                  <a:pt x="1485422" y="2120004"/>
                  <a:pt x="1543571" y="2123562"/>
                  <a:pt x="1549386" y="2013292"/>
                </a:cubicBezTo>
                <a:cubicBezTo>
                  <a:pt x="1549386" y="2002622"/>
                  <a:pt x="1549386" y="1995507"/>
                  <a:pt x="1549386" y="1984836"/>
                </a:cubicBezTo>
                <a:cubicBezTo>
                  <a:pt x="1526126" y="1938595"/>
                  <a:pt x="1494144" y="1917252"/>
                  <a:pt x="1453440" y="1903025"/>
                </a:cubicBezTo>
                <a:cubicBezTo>
                  <a:pt x="1430180" y="1895910"/>
                  <a:pt x="1398198" y="1881683"/>
                  <a:pt x="1398198" y="1849668"/>
                </a:cubicBezTo>
                <a:cubicBezTo>
                  <a:pt x="1401105" y="1728729"/>
                  <a:pt x="1322604" y="1693158"/>
                  <a:pt x="1247011" y="1657587"/>
                </a:cubicBezTo>
                <a:cubicBezTo>
                  <a:pt x="1287715" y="1597117"/>
                  <a:pt x="1322604" y="1639802"/>
                  <a:pt x="1354586" y="1636245"/>
                </a:cubicBezTo>
                <a:cubicBezTo>
                  <a:pt x="1374939" y="1632688"/>
                  <a:pt x="1395290" y="1629132"/>
                  <a:pt x="1395290" y="1597117"/>
                </a:cubicBezTo>
                <a:cubicBezTo>
                  <a:pt x="1395290" y="1572219"/>
                  <a:pt x="1386568" y="1540204"/>
                  <a:pt x="1366216" y="1540204"/>
                </a:cubicBezTo>
                <a:cubicBezTo>
                  <a:pt x="1238288" y="1536647"/>
                  <a:pt x="1165601" y="1365909"/>
                  <a:pt x="1031858" y="1365909"/>
                </a:cubicBezTo>
                <a:cubicBezTo>
                  <a:pt x="950450" y="1365909"/>
                  <a:pt x="1072563" y="1269868"/>
                  <a:pt x="1005692" y="1230741"/>
                </a:cubicBezTo>
                <a:cubicBezTo>
                  <a:pt x="991154" y="1220069"/>
                  <a:pt x="1046396" y="1205842"/>
                  <a:pt x="1069655" y="1209399"/>
                </a:cubicBezTo>
                <a:cubicBezTo>
                  <a:pt x="1092915" y="1212955"/>
                  <a:pt x="1113268" y="1237855"/>
                  <a:pt x="1142342" y="1220069"/>
                </a:cubicBezTo>
                <a:cubicBezTo>
                  <a:pt x="1156879" y="1156043"/>
                  <a:pt x="1119082" y="1131144"/>
                  <a:pt x="1084193" y="1113358"/>
                </a:cubicBezTo>
                <a:cubicBezTo>
                  <a:pt x="1008599" y="1070674"/>
                  <a:pt x="933005" y="1020875"/>
                  <a:pt x="848689" y="1006647"/>
                </a:cubicBezTo>
                <a:cubicBezTo>
                  <a:pt x="819615" y="1003089"/>
                  <a:pt x="802169" y="985305"/>
                  <a:pt x="805077" y="949734"/>
                </a:cubicBezTo>
                <a:cubicBezTo>
                  <a:pt x="810892" y="903491"/>
                  <a:pt x="839967" y="917720"/>
                  <a:pt x="863226" y="921277"/>
                </a:cubicBezTo>
                <a:cubicBezTo>
                  <a:pt x="877764" y="924835"/>
                  <a:pt x="892301" y="935506"/>
                  <a:pt x="906838" y="910606"/>
                </a:cubicBezTo>
                <a:cubicBezTo>
                  <a:pt x="566666" y="658055"/>
                  <a:pt x="386404" y="672284"/>
                  <a:pt x="5527" y="465975"/>
                </a:cubicBezTo>
                <a:cubicBezTo>
                  <a:pt x="89843" y="426847"/>
                  <a:pt x="150900" y="455303"/>
                  <a:pt x="209049" y="462417"/>
                </a:cubicBezTo>
                <a:cubicBezTo>
                  <a:pt x="354422" y="480203"/>
                  <a:pt x="264290" y="512216"/>
                  <a:pt x="409664" y="533558"/>
                </a:cubicBezTo>
                <a:cubicBezTo>
                  <a:pt x="479443" y="544229"/>
                  <a:pt x="543407" y="579800"/>
                  <a:pt x="621908" y="522887"/>
                </a:cubicBezTo>
                <a:cubicBezTo>
                  <a:pt x="674242" y="483759"/>
                  <a:pt x="758558" y="526444"/>
                  <a:pt x="822522" y="558458"/>
                </a:cubicBezTo>
                <a:cubicBezTo>
                  <a:pt x="874856" y="586915"/>
                  <a:pt x="927190" y="594028"/>
                  <a:pt x="996969" y="558458"/>
                </a:cubicBezTo>
                <a:cubicBezTo>
                  <a:pt x="933005" y="537116"/>
                  <a:pt x="883579" y="519330"/>
                  <a:pt x="834151" y="505101"/>
                </a:cubicBezTo>
                <a:cubicBezTo>
                  <a:pt x="793447" y="494431"/>
                  <a:pt x="770187" y="469532"/>
                  <a:pt x="773095" y="416176"/>
                </a:cubicBezTo>
                <a:cubicBezTo>
                  <a:pt x="773095" y="387720"/>
                  <a:pt x="764373" y="348592"/>
                  <a:pt x="793447" y="334364"/>
                </a:cubicBezTo>
                <a:cubicBezTo>
                  <a:pt x="816707" y="320135"/>
                  <a:pt x="848689" y="334364"/>
                  <a:pt x="860319" y="359262"/>
                </a:cubicBezTo>
                <a:cubicBezTo>
                  <a:pt x="874856" y="405504"/>
                  <a:pt x="889393" y="448189"/>
                  <a:pt x="938820" y="451747"/>
                </a:cubicBezTo>
                <a:cubicBezTo>
                  <a:pt x="1005692" y="458860"/>
                  <a:pt x="967894" y="430405"/>
                  <a:pt x="956265" y="394834"/>
                </a:cubicBezTo>
                <a:cubicBezTo>
                  <a:pt x="944635" y="355706"/>
                  <a:pt x="979525" y="345034"/>
                  <a:pt x="1002784" y="352148"/>
                </a:cubicBezTo>
                <a:cubicBezTo>
                  <a:pt x="1090008" y="384162"/>
                  <a:pt x="1180139" y="327250"/>
                  <a:pt x="1270270" y="373491"/>
                </a:cubicBezTo>
                <a:cubicBezTo>
                  <a:pt x="1247011" y="259665"/>
                  <a:pt x="1197583" y="209867"/>
                  <a:pt x="1092915" y="192082"/>
                </a:cubicBezTo>
                <a:cubicBezTo>
                  <a:pt x="1055118" y="188525"/>
                  <a:pt x="1014414" y="195638"/>
                  <a:pt x="979525" y="163625"/>
                </a:cubicBezTo>
                <a:cubicBezTo>
                  <a:pt x="959172" y="145839"/>
                  <a:pt x="938820" y="124497"/>
                  <a:pt x="953358" y="88927"/>
                </a:cubicBezTo>
                <a:cubicBezTo>
                  <a:pt x="962080" y="64027"/>
                  <a:pt x="985339" y="64027"/>
                  <a:pt x="1005692" y="71141"/>
                </a:cubicBezTo>
                <a:cubicBezTo>
                  <a:pt x="1090008" y="110269"/>
                  <a:pt x="1180139" y="120941"/>
                  <a:pt x="1267362" y="135168"/>
                </a:cubicBezTo>
                <a:cubicBezTo>
                  <a:pt x="1281900" y="138725"/>
                  <a:pt x="1296437" y="145839"/>
                  <a:pt x="1310975" y="110269"/>
                </a:cubicBezTo>
                <a:cubicBezTo>
                  <a:pt x="1209214" y="78255"/>
                  <a:pt x="1110360" y="35571"/>
                  <a:pt x="1008599" y="0"/>
                </a:cubicBezTo>
                <a:close/>
              </a:path>
            </a:pathLst>
          </a:custGeom>
          <a:solidFill>
            <a:srgbClr val="B896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35596D22-160E-415B-BCF9-D99BF05C7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8542" y="1065749"/>
            <a:ext cx="4505258" cy="4726502"/>
          </a:xfrm>
        </p:spPr>
        <p:txBody>
          <a:bodyPr>
            <a:normAutofit/>
          </a:bodyPr>
          <a:lstStyle/>
          <a:p>
            <a:r>
              <a:rPr lang="fi-FI">
                <a:solidFill>
                  <a:srgbClr val="FFFFFF"/>
                </a:solidFill>
              </a:rPr>
              <a:t>Struktuurit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F6B320E-FBB7-4585-9C0F-1E4F9A154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13313"/>
            <a:ext cx="5018309" cy="5705219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indent="0">
              <a:buNone/>
            </a:pPr>
            <a:r>
              <a:rPr lang="fi-FI" sz="2000" dirty="0"/>
              <a:t>- Tiimirakenne: </a:t>
            </a:r>
          </a:p>
          <a:p>
            <a:pPr marL="0" indent="0">
              <a:buNone/>
            </a:pPr>
            <a:r>
              <a:rPr lang="fi-FI" sz="2000" dirty="0"/>
              <a:t>                    - Hyvinvointi-tiimi</a:t>
            </a:r>
          </a:p>
          <a:p>
            <a:pPr marL="0" indent="0">
              <a:buNone/>
            </a:pPr>
            <a:r>
              <a:rPr lang="fi-FI" sz="2000" dirty="0"/>
              <a:t>                    - Liikkuva koulu-tiimi</a:t>
            </a:r>
          </a:p>
          <a:p>
            <a:pPr marL="0" indent="0">
              <a:buNone/>
            </a:pPr>
            <a:r>
              <a:rPr lang="fi-FI" sz="2000" dirty="0"/>
              <a:t>- Oppilaskunnan hallitus</a:t>
            </a:r>
          </a:p>
          <a:p>
            <a:pPr marL="0" indent="0">
              <a:buNone/>
            </a:pPr>
            <a:r>
              <a:rPr lang="fi-FI" sz="2000" dirty="0"/>
              <a:t>- Arvokas- ja kiva –tunnit</a:t>
            </a:r>
          </a:p>
          <a:p>
            <a:pPr marL="0" indent="0">
              <a:buNone/>
            </a:pPr>
            <a:r>
              <a:rPr lang="fi-FI" sz="2000" dirty="0"/>
              <a:t>- Ei kiusaamiselle -toimintamalli</a:t>
            </a:r>
          </a:p>
          <a:p>
            <a:pPr marL="0" indent="0">
              <a:buNone/>
            </a:pPr>
            <a:r>
              <a:rPr lang="fi-FI" sz="2000" dirty="0"/>
              <a:t>- Kyselyt</a:t>
            </a:r>
          </a:p>
          <a:p>
            <a:pPr marL="0" indent="0">
              <a:buNone/>
            </a:pPr>
            <a:r>
              <a:rPr lang="fi-FI" sz="2000" dirty="0">
                <a:ea typeface="+mn-lt"/>
                <a:cs typeface="+mn-lt"/>
              </a:rPr>
              <a:t>- Nivellykset</a:t>
            </a:r>
          </a:p>
          <a:p>
            <a:pPr marL="0" indent="0">
              <a:buNone/>
            </a:pPr>
            <a:r>
              <a:rPr lang="fi-FI" sz="2000" dirty="0">
                <a:ea typeface="+mn-lt"/>
                <a:cs typeface="+mn-lt"/>
              </a:rPr>
              <a:t>- Yhteisopettajuus osalla luokkatasoista</a:t>
            </a:r>
          </a:p>
          <a:p>
            <a:pPr marL="0" indent="0">
              <a:buNone/>
            </a:pPr>
            <a:r>
              <a:rPr lang="fi-FI" sz="2000" dirty="0">
                <a:ea typeface="+mn-lt"/>
                <a:cs typeface="+mn-lt"/>
              </a:rPr>
              <a:t>- Ei kiusaamiselle –toimintamalli</a:t>
            </a:r>
            <a:endParaRPr lang="fi-FI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fi-FI" sz="2000" dirty="0"/>
              <a:t>- YHR</a:t>
            </a:r>
          </a:p>
          <a:p>
            <a:pPr marL="0" indent="0">
              <a:buNone/>
            </a:pPr>
            <a:r>
              <a:rPr lang="fi-FI" sz="2000" dirty="0">
                <a:ea typeface="+mn-lt"/>
                <a:cs typeface="+mn-lt"/>
              </a:rPr>
              <a:t>- Espoon hyvinvointiopettajat</a:t>
            </a:r>
            <a:endParaRPr lang="en-US" sz="20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fi-FI" sz="2000" dirty="0">
                <a:ea typeface="+mn-lt"/>
                <a:cs typeface="+mn-lt"/>
              </a:rPr>
              <a:t>- Espoon OPS-agentti </a:t>
            </a:r>
            <a:endParaRPr lang="fi-FI"/>
          </a:p>
          <a:p>
            <a:pPr marL="0" indent="0">
              <a:buNone/>
            </a:pPr>
            <a:r>
              <a:rPr lang="fi-FI" sz="2000" dirty="0"/>
              <a:t>(Päivi Ruoste) </a:t>
            </a:r>
          </a:p>
          <a:p>
            <a:pPr marL="0" indent="0">
              <a:buNone/>
            </a:pPr>
            <a:endParaRPr lang="fi-FI" sz="2000" dirty="0"/>
          </a:p>
          <a:p>
            <a:pPr marL="0" indent="0">
              <a:buNone/>
            </a:pPr>
            <a:endParaRPr lang="fi-FI" sz="2000"/>
          </a:p>
          <a:p>
            <a:pPr marL="0" indent="0">
              <a:buNone/>
            </a:pPr>
            <a:endParaRPr lang="fi-FI" sz="2000"/>
          </a:p>
        </p:txBody>
      </p:sp>
    </p:spTree>
    <p:extLst>
      <p:ext uri="{BB962C8B-B14F-4D97-AF65-F5344CB8AC3E}">
        <p14:creationId xmlns:p14="http://schemas.microsoft.com/office/powerpoint/2010/main" val="842729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718681-A12E-49D6-9925-DD7C68176D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BD77573-9EF2-4C35-8285-A1CF6FBB0E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5511704" cy="6858000"/>
          </a:xfrm>
          <a:custGeom>
            <a:avLst/>
            <a:gdLst>
              <a:gd name="connsiteX0" fmla="*/ 5511704 w 5511704"/>
              <a:gd name="connsiteY0" fmla="*/ 0 h 6886576"/>
              <a:gd name="connsiteX1" fmla="*/ 1008599 w 5511704"/>
              <a:gd name="connsiteY1" fmla="*/ 0 h 6886576"/>
              <a:gd name="connsiteX2" fmla="*/ 1310975 w 5511704"/>
              <a:gd name="connsiteY2" fmla="*/ 110728 h 6886576"/>
              <a:gd name="connsiteX3" fmla="*/ 1267362 w 5511704"/>
              <a:gd name="connsiteY3" fmla="*/ 135731 h 6886576"/>
              <a:gd name="connsiteX4" fmla="*/ 1005692 w 5511704"/>
              <a:gd name="connsiteY4" fmla="*/ 71437 h 6886576"/>
              <a:gd name="connsiteX5" fmla="*/ 953358 w 5511704"/>
              <a:gd name="connsiteY5" fmla="*/ 89297 h 6886576"/>
              <a:gd name="connsiteX6" fmla="*/ 979525 w 5511704"/>
              <a:gd name="connsiteY6" fmla="*/ 164307 h 6886576"/>
              <a:gd name="connsiteX7" fmla="*/ 1092915 w 5511704"/>
              <a:gd name="connsiteY7" fmla="*/ 192882 h 6886576"/>
              <a:gd name="connsiteX8" fmla="*/ 1270270 w 5511704"/>
              <a:gd name="connsiteY8" fmla="*/ 375047 h 6886576"/>
              <a:gd name="connsiteX9" fmla="*/ 1002784 w 5511704"/>
              <a:gd name="connsiteY9" fmla="*/ 353615 h 6886576"/>
              <a:gd name="connsiteX10" fmla="*/ 956265 w 5511704"/>
              <a:gd name="connsiteY10" fmla="*/ 396479 h 6886576"/>
              <a:gd name="connsiteX11" fmla="*/ 938820 w 5511704"/>
              <a:gd name="connsiteY11" fmla="*/ 453629 h 6886576"/>
              <a:gd name="connsiteX12" fmla="*/ 860319 w 5511704"/>
              <a:gd name="connsiteY12" fmla="*/ 360759 h 6886576"/>
              <a:gd name="connsiteX13" fmla="*/ 793447 w 5511704"/>
              <a:gd name="connsiteY13" fmla="*/ 335757 h 6886576"/>
              <a:gd name="connsiteX14" fmla="*/ 773095 w 5511704"/>
              <a:gd name="connsiteY14" fmla="*/ 417910 h 6886576"/>
              <a:gd name="connsiteX15" fmla="*/ 834151 w 5511704"/>
              <a:gd name="connsiteY15" fmla="*/ 507206 h 6886576"/>
              <a:gd name="connsiteX16" fmla="*/ 996969 w 5511704"/>
              <a:gd name="connsiteY16" fmla="*/ 560785 h 6886576"/>
              <a:gd name="connsiteX17" fmla="*/ 822522 w 5511704"/>
              <a:gd name="connsiteY17" fmla="*/ 560785 h 6886576"/>
              <a:gd name="connsiteX18" fmla="*/ 621908 w 5511704"/>
              <a:gd name="connsiteY18" fmla="*/ 525066 h 6886576"/>
              <a:gd name="connsiteX19" fmla="*/ 409664 w 5511704"/>
              <a:gd name="connsiteY19" fmla="*/ 535781 h 6886576"/>
              <a:gd name="connsiteX20" fmla="*/ 209049 w 5511704"/>
              <a:gd name="connsiteY20" fmla="*/ 464344 h 6886576"/>
              <a:gd name="connsiteX21" fmla="*/ 5527 w 5511704"/>
              <a:gd name="connsiteY21" fmla="*/ 467916 h 6886576"/>
              <a:gd name="connsiteX22" fmla="*/ 906838 w 5511704"/>
              <a:gd name="connsiteY22" fmla="*/ 914400 h 6886576"/>
              <a:gd name="connsiteX23" fmla="*/ 863226 w 5511704"/>
              <a:gd name="connsiteY23" fmla="*/ 925116 h 6886576"/>
              <a:gd name="connsiteX24" fmla="*/ 805077 w 5511704"/>
              <a:gd name="connsiteY24" fmla="*/ 953691 h 6886576"/>
              <a:gd name="connsiteX25" fmla="*/ 848689 w 5511704"/>
              <a:gd name="connsiteY25" fmla="*/ 1010841 h 6886576"/>
              <a:gd name="connsiteX26" fmla="*/ 1084193 w 5511704"/>
              <a:gd name="connsiteY26" fmla="*/ 1117997 h 6886576"/>
              <a:gd name="connsiteX27" fmla="*/ 1142342 w 5511704"/>
              <a:gd name="connsiteY27" fmla="*/ 1225153 h 6886576"/>
              <a:gd name="connsiteX28" fmla="*/ 1069655 w 5511704"/>
              <a:gd name="connsiteY28" fmla="*/ 1214438 h 6886576"/>
              <a:gd name="connsiteX29" fmla="*/ 1005692 w 5511704"/>
              <a:gd name="connsiteY29" fmla="*/ 1235869 h 6886576"/>
              <a:gd name="connsiteX30" fmla="*/ 1031858 w 5511704"/>
              <a:gd name="connsiteY30" fmla="*/ 1371600 h 6886576"/>
              <a:gd name="connsiteX31" fmla="*/ 1366216 w 5511704"/>
              <a:gd name="connsiteY31" fmla="*/ 1546622 h 6886576"/>
              <a:gd name="connsiteX32" fmla="*/ 1395290 w 5511704"/>
              <a:gd name="connsiteY32" fmla="*/ 1603772 h 6886576"/>
              <a:gd name="connsiteX33" fmla="*/ 1354586 w 5511704"/>
              <a:gd name="connsiteY33" fmla="*/ 1643063 h 6886576"/>
              <a:gd name="connsiteX34" fmla="*/ 1247011 w 5511704"/>
              <a:gd name="connsiteY34" fmla="*/ 1664494 h 6886576"/>
              <a:gd name="connsiteX35" fmla="*/ 1398198 w 5511704"/>
              <a:gd name="connsiteY35" fmla="*/ 1857375 h 6886576"/>
              <a:gd name="connsiteX36" fmla="*/ 1453440 w 5511704"/>
              <a:gd name="connsiteY36" fmla="*/ 1910954 h 6886576"/>
              <a:gd name="connsiteX37" fmla="*/ 1549386 w 5511704"/>
              <a:gd name="connsiteY37" fmla="*/ 1993106 h 6886576"/>
              <a:gd name="connsiteX38" fmla="*/ 1549386 w 5511704"/>
              <a:gd name="connsiteY38" fmla="*/ 2021681 h 6886576"/>
              <a:gd name="connsiteX39" fmla="*/ 1421458 w 5511704"/>
              <a:gd name="connsiteY39" fmla="*/ 2110978 h 6886576"/>
              <a:gd name="connsiteX40" fmla="*/ 1188861 w 5511704"/>
              <a:gd name="connsiteY40" fmla="*/ 2085976 h 6886576"/>
              <a:gd name="connsiteX41" fmla="*/ 1531941 w 5511704"/>
              <a:gd name="connsiteY41" fmla="*/ 2218135 h 6886576"/>
              <a:gd name="connsiteX42" fmla="*/ 421293 w 5511704"/>
              <a:gd name="connsiteY42" fmla="*/ 1900238 h 6886576"/>
              <a:gd name="connsiteX43" fmla="*/ 491072 w 5511704"/>
              <a:gd name="connsiteY43" fmla="*/ 1982391 h 6886576"/>
              <a:gd name="connsiteX44" fmla="*/ 880671 w 5511704"/>
              <a:gd name="connsiteY44" fmla="*/ 2200276 h 6886576"/>
              <a:gd name="connsiteX45" fmla="*/ 991154 w 5511704"/>
              <a:gd name="connsiteY45" fmla="*/ 2336007 h 6886576"/>
              <a:gd name="connsiteX46" fmla="*/ 1107453 w 5511704"/>
              <a:gd name="connsiteY46" fmla="*/ 2411016 h 6886576"/>
              <a:gd name="connsiteX47" fmla="*/ 1270270 w 5511704"/>
              <a:gd name="connsiteY47" fmla="*/ 2411016 h 6886576"/>
              <a:gd name="connsiteX48" fmla="*/ 1386568 w 5511704"/>
              <a:gd name="connsiteY48" fmla="*/ 2528889 h 6886576"/>
              <a:gd name="connsiteX49" fmla="*/ 1267362 w 5511704"/>
              <a:gd name="connsiteY49" fmla="*/ 2553891 h 6886576"/>
              <a:gd name="connsiteX50" fmla="*/ 1127805 w 5511704"/>
              <a:gd name="connsiteY50" fmla="*/ 2536032 h 6886576"/>
              <a:gd name="connsiteX51" fmla="*/ 970802 w 5511704"/>
              <a:gd name="connsiteY51" fmla="*/ 2575322 h 6886576"/>
              <a:gd name="connsiteX52" fmla="*/ 825429 w 5511704"/>
              <a:gd name="connsiteY52" fmla="*/ 2543176 h 6886576"/>
              <a:gd name="connsiteX53" fmla="*/ 650982 w 5511704"/>
              <a:gd name="connsiteY53" fmla="*/ 2564607 h 6886576"/>
              <a:gd name="connsiteX54" fmla="*/ 595740 w 5511704"/>
              <a:gd name="connsiteY54" fmla="*/ 2703909 h 6886576"/>
              <a:gd name="connsiteX55" fmla="*/ 578296 w 5511704"/>
              <a:gd name="connsiteY55" fmla="*/ 2714626 h 6886576"/>
              <a:gd name="connsiteX56" fmla="*/ 255568 w 5511704"/>
              <a:gd name="connsiteY56" fmla="*/ 2936081 h 6886576"/>
              <a:gd name="connsiteX57" fmla="*/ 165437 w 5511704"/>
              <a:gd name="connsiteY57" fmla="*/ 2953941 h 6886576"/>
              <a:gd name="connsiteX58" fmla="*/ 697501 w 5511704"/>
              <a:gd name="connsiteY58" fmla="*/ 3343275 h 6886576"/>
              <a:gd name="connsiteX59" fmla="*/ 339884 w 5511704"/>
              <a:gd name="connsiteY59" fmla="*/ 3243263 h 6886576"/>
              <a:gd name="connsiteX60" fmla="*/ 290458 w 5511704"/>
              <a:gd name="connsiteY60" fmla="*/ 3407569 h 6886576"/>
              <a:gd name="connsiteX61" fmla="*/ 459090 w 5511704"/>
              <a:gd name="connsiteY61" fmla="*/ 3554016 h 6886576"/>
              <a:gd name="connsiteX62" fmla="*/ 520147 w 5511704"/>
              <a:gd name="connsiteY62" fmla="*/ 3843338 h 6886576"/>
              <a:gd name="connsiteX63" fmla="*/ 491072 w 5511704"/>
              <a:gd name="connsiteY63" fmla="*/ 4107657 h 6886576"/>
              <a:gd name="connsiteX64" fmla="*/ 418386 w 5511704"/>
              <a:gd name="connsiteY64" fmla="*/ 4189810 h 6886576"/>
              <a:gd name="connsiteX65" fmla="*/ 313718 w 5511704"/>
              <a:gd name="connsiteY65" fmla="*/ 4339829 h 6886576"/>
              <a:gd name="connsiteX66" fmla="*/ 249753 w 5511704"/>
              <a:gd name="connsiteY66" fmla="*/ 4432698 h 6886576"/>
              <a:gd name="connsiteX67" fmla="*/ 25879 w 5511704"/>
              <a:gd name="connsiteY67" fmla="*/ 4396979 h 6886576"/>
              <a:gd name="connsiteX68" fmla="*/ 325347 w 5511704"/>
              <a:gd name="connsiteY68" fmla="*/ 4632722 h 6886576"/>
              <a:gd name="connsiteX69" fmla="*/ 84029 w 5511704"/>
              <a:gd name="connsiteY69" fmla="*/ 4604147 h 6886576"/>
              <a:gd name="connsiteX70" fmla="*/ 5527 w 5511704"/>
              <a:gd name="connsiteY70" fmla="*/ 4622007 h 6886576"/>
              <a:gd name="connsiteX71" fmla="*/ 49139 w 5511704"/>
              <a:gd name="connsiteY71" fmla="*/ 4697016 h 6886576"/>
              <a:gd name="connsiteX72" fmla="*/ 226494 w 5511704"/>
              <a:gd name="connsiteY72" fmla="*/ 4825604 h 6886576"/>
              <a:gd name="connsiteX73" fmla="*/ 592833 w 5511704"/>
              <a:gd name="connsiteY73" fmla="*/ 5175647 h 6886576"/>
              <a:gd name="connsiteX74" fmla="*/ 238123 w 5511704"/>
              <a:gd name="connsiteY74" fmla="*/ 5014913 h 6886576"/>
              <a:gd name="connsiteX75" fmla="*/ 610278 w 5511704"/>
              <a:gd name="connsiteY75" fmla="*/ 5375673 h 6886576"/>
              <a:gd name="connsiteX76" fmla="*/ 691686 w 5511704"/>
              <a:gd name="connsiteY76" fmla="*/ 5497116 h 6886576"/>
              <a:gd name="connsiteX77" fmla="*/ 860319 w 5511704"/>
              <a:gd name="connsiteY77" fmla="*/ 5793582 h 6886576"/>
              <a:gd name="connsiteX78" fmla="*/ 851597 w 5511704"/>
              <a:gd name="connsiteY78" fmla="*/ 5825729 h 6886576"/>
              <a:gd name="connsiteX79" fmla="*/ 659704 w 5511704"/>
              <a:gd name="connsiteY79" fmla="*/ 5779295 h 6886576"/>
              <a:gd name="connsiteX80" fmla="*/ 909746 w 5511704"/>
              <a:gd name="connsiteY80" fmla="*/ 6029326 h 6886576"/>
              <a:gd name="connsiteX81" fmla="*/ 1168509 w 5511704"/>
              <a:gd name="connsiteY81" fmla="*/ 6222207 h 6886576"/>
              <a:gd name="connsiteX82" fmla="*/ 985339 w 5511704"/>
              <a:gd name="connsiteY82" fmla="*/ 6193632 h 6886576"/>
              <a:gd name="connsiteX83" fmla="*/ 732391 w 5511704"/>
              <a:gd name="connsiteY83" fmla="*/ 6082904 h 6886576"/>
              <a:gd name="connsiteX84" fmla="*/ 645167 w 5511704"/>
              <a:gd name="connsiteY84" fmla="*/ 6125766 h 6886576"/>
              <a:gd name="connsiteX85" fmla="*/ 883579 w 5511704"/>
              <a:gd name="connsiteY85" fmla="*/ 6307932 h 6886576"/>
              <a:gd name="connsiteX86" fmla="*/ 1020229 w 5511704"/>
              <a:gd name="connsiteY86" fmla="*/ 6393657 h 6886576"/>
              <a:gd name="connsiteX87" fmla="*/ 1075471 w 5511704"/>
              <a:gd name="connsiteY87" fmla="*/ 6457950 h 6886576"/>
              <a:gd name="connsiteX88" fmla="*/ 1232473 w 5511704"/>
              <a:gd name="connsiteY88" fmla="*/ 6686551 h 6886576"/>
              <a:gd name="connsiteX89" fmla="*/ 1592997 w 5511704"/>
              <a:gd name="connsiteY89" fmla="*/ 6886576 h 6886576"/>
              <a:gd name="connsiteX90" fmla="*/ 5511704 w 5511704"/>
              <a:gd name="connsiteY90" fmla="*/ 6886576 h 688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5511704" h="6886576">
                <a:moveTo>
                  <a:pt x="5511704" y="0"/>
                </a:moveTo>
                <a:lnTo>
                  <a:pt x="1008599" y="0"/>
                </a:lnTo>
                <a:cubicBezTo>
                  <a:pt x="1110360" y="35719"/>
                  <a:pt x="1209214" y="78581"/>
                  <a:pt x="1310975" y="110728"/>
                </a:cubicBezTo>
                <a:cubicBezTo>
                  <a:pt x="1296437" y="146447"/>
                  <a:pt x="1281900" y="139303"/>
                  <a:pt x="1267362" y="135731"/>
                </a:cubicBezTo>
                <a:cubicBezTo>
                  <a:pt x="1180139" y="121445"/>
                  <a:pt x="1090008" y="110728"/>
                  <a:pt x="1005692" y="71437"/>
                </a:cubicBezTo>
                <a:cubicBezTo>
                  <a:pt x="985339" y="64294"/>
                  <a:pt x="962080" y="64294"/>
                  <a:pt x="953358" y="89297"/>
                </a:cubicBezTo>
                <a:cubicBezTo>
                  <a:pt x="938820" y="125016"/>
                  <a:pt x="959172" y="146447"/>
                  <a:pt x="979525" y="164307"/>
                </a:cubicBezTo>
                <a:cubicBezTo>
                  <a:pt x="1014414" y="196453"/>
                  <a:pt x="1055118" y="189310"/>
                  <a:pt x="1092915" y="192882"/>
                </a:cubicBezTo>
                <a:cubicBezTo>
                  <a:pt x="1197583" y="210741"/>
                  <a:pt x="1247011" y="260747"/>
                  <a:pt x="1270270" y="375047"/>
                </a:cubicBezTo>
                <a:cubicBezTo>
                  <a:pt x="1180139" y="328613"/>
                  <a:pt x="1090008" y="385763"/>
                  <a:pt x="1002784" y="353615"/>
                </a:cubicBezTo>
                <a:cubicBezTo>
                  <a:pt x="979525" y="346472"/>
                  <a:pt x="944635" y="357188"/>
                  <a:pt x="956265" y="396479"/>
                </a:cubicBezTo>
                <a:cubicBezTo>
                  <a:pt x="967894" y="432198"/>
                  <a:pt x="1005692" y="460772"/>
                  <a:pt x="938820" y="453629"/>
                </a:cubicBezTo>
                <a:cubicBezTo>
                  <a:pt x="889393" y="450056"/>
                  <a:pt x="874856" y="407194"/>
                  <a:pt x="860319" y="360759"/>
                </a:cubicBezTo>
                <a:cubicBezTo>
                  <a:pt x="848689" y="335757"/>
                  <a:pt x="816707" y="321469"/>
                  <a:pt x="793447" y="335757"/>
                </a:cubicBezTo>
                <a:cubicBezTo>
                  <a:pt x="764373" y="350044"/>
                  <a:pt x="773095" y="389335"/>
                  <a:pt x="773095" y="417910"/>
                </a:cubicBezTo>
                <a:cubicBezTo>
                  <a:pt x="770187" y="471488"/>
                  <a:pt x="793447" y="496491"/>
                  <a:pt x="834151" y="507206"/>
                </a:cubicBezTo>
                <a:cubicBezTo>
                  <a:pt x="883579" y="521494"/>
                  <a:pt x="933005" y="539354"/>
                  <a:pt x="996969" y="560785"/>
                </a:cubicBezTo>
                <a:cubicBezTo>
                  <a:pt x="927190" y="596503"/>
                  <a:pt x="874856" y="589360"/>
                  <a:pt x="822522" y="560785"/>
                </a:cubicBezTo>
                <a:cubicBezTo>
                  <a:pt x="758558" y="528637"/>
                  <a:pt x="674242" y="485775"/>
                  <a:pt x="621908" y="525066"/>
                </a:cubicBezTo>
                <a:cubicBezTo>
                  <a:pt x="543407" y="582216"/>
                  <a:pt x="479443" y="546497"/>
                  <a:pt x="409664" y="535781"/>
                </a:cubicBezTo>
                <a:cubicBezTo>
                  <a:pt x="264290" y="514350"/>
                  <a:pt x="354422" y="482204"/>
                  <a:pt x="209049" y="464344"/>
                </a:cubicBezTo>
                <a:cubicBezTo>
                  <a:pt x="150900" y="457200"/>
                  <a:pt x="89843" y="428625"/>
                  <a:pt x="5527" y="467916"/>
                </a:cubicBezTo>
                <a:cubicBezTo>
                  <a:pt x="386404" y="675085"/>
                  <a:pt x="566666" y="660797"/>
                  <a:pt x="906838" y="914400"/>
                </a:cubicBezTo>
                <a:cubicBezTo>
                  <a:pt x="892301" y="939404"/>
                  <a:pt x="877764" y="928688"/>
                  <a:pt x="863226" y="925116"/>
                </a:cubicBezTo>
                <a:cubicBezTo>
                  <a:pt x="839967" y="921544"/>
                  <a:pt x="810892" y="907256"/>
                  <a:pt x="805077" y="953691"/>
                </a:cubicBezTo>
                <a:cubicBezTo>
                  <a:pt x="802169" y="989410"/>
                  <a:pt x="819615" y="1007269"/>
                  <a:pt x="848689" y="1010841"/>
                </a:cubicBezTo>
                <a:cubicBezTo>
                  <a:pt x="933005" y="1025129"/>
                  <a:pt x="1008599" y="1075135"/>
                  <a:pt x="1084193" y="1117997"/>
                </a:cubicBezTo>
                <a:cubicBezTo>
                  <a:pt x="1119082" y="1135857"/>
                  <a:pt x="1156879" y="1160860"/>
                  <a:pt x="1142342" y="1225153"/>
                </a:cubicBezTo>
                <a:cubicBezTo>
                  <a:pt x="1113268" y="1243013"/>
                  <a:pt x="1092915" y="1218009"/>
                  <a:pt x="1069655" y="1214438"/>
                </a:cubicBezTo>
                <a:cubicBezTo>
                  <a:pt x="1046396" y="1210866"/>
                  <a:pt x="991154" y="1225153"/>
                  <a:pt x="1005692" y="1235869"/>
                </a:cubicBezTo>
                <a:cubicBezTo>
                  <a:pt x="1072563" y="1275159"/>
                  <a:pt x="950450" y="1371600"/>
                  <a:pt x="1031858" y="1371600"/>
                </a:cubicBezTo>
                <a:cubicBezTo>
                  <a:pt x="1165601" y="1371600"/>
                  <a:pt x="1238288" y="1543050"/>
                  <a:pt x="1366216" y="1546622"/>
                </a:cubicBezTo>
                <a:cubicBezTo>
                  <a:pt x="1386568" y="1546622"/>
                  <a:pt x="1395290" y="1578770"/>
                  <a:pt x="1395290" y="1603772"/>
                </a:cubicBezTo>
                <a:cubicBezTo>
                  <a:pt x="1395290" y="1635920"/>
                  <a:pt x="1374939" y="1639491"/>
                  <a:pt x="1354586" y="1643063"/>
                </a:cubicBezTo>
                <a:cubicBezTo>
                  <a:pt x="1322604" y="1646635"/>
                  <a:pt x="1287715" y="1603772"/>
                  <a:pt x="1247011" y="1664494"/>
                </a:cubicBezTo>
                <a:cubicBezTo>
                  <a:pt x="1322604" y="1700213"/>
                  <a:pt x="1401105" y="1735932"/>
                  <a:pt x="1398198" y="1857375"/>
                </a:cubicBezTo>
                <a:cubicBezTo>
                  <a:pt x="1398198" y="1889523"/>
                  <a:pt x="1430180" y="1903810"/>
                  <a:pt x="1453440" y="1910954"/>
                </a:cubicBezTo>
                <a:cubicBezTo>
                  <a:pt x="1494144" y="1925241"/>
                  <a:pt x="1526126" y="1946673"/>
                  <a:pt x="1549386" y="1993106"/>
                </a:cubicBezTo>
                <a:cubicBezTo>
                  <a:pt x="1549386" y="2003822"/>
                  <a:pt x="1549386" y="2010966"/>
                  <a:pt x="1549386" y="2021681"/>
                </a:cubicBezTo>
                <a:cubicBezTo>
                  <a:pt x="1543571" y="2132410"/>
                  <a:pt x="1485422" y="2128838"/>
                  <a:pt x="1421458" y="2110978"/>
                </a:cubicBezTo>
                <a:cubicBezTo>
                  <a:pt x="1345864" y="2089547"/>
                  <a:pt x="1270270" y="2046685"/>
                  <a:pt x="1188861" y="2085976"/>
                </a:cubicBezTo>
                <a:cubicBezTo>
                  <a:pt x="1302252" y="2139554"/>
                  <a:pt x="1427272" y="2143126"/>
                  <a:pt x="1531941" y="2218135"/>
                </a:cubicBezTo>
                <a:cubicBezTo>
                  <a:pt x="1142342" y="2232422"/>
                  <a:pt x="799262" y="1993106"/>
                  <a:pt x="421293" y="1900238"/>
                </a:cubicBezTo>
                <a:cubicBezTo>
                  <a:pt x="432923" y="1960960"/>
                  <a:pt x="464905" y="1975247"/>
                  <a:pt x="491072" y="1982391"/>
                </a:cubicBezTo>
                <a:cubicBezTo>
                  <a:pt x="630630" y="2028825"/>
                  <a:pt x="752743" y="2121695"/>
                  <a:pt x="880671" y="2200276"/>
                </a:cubicBezTo>
                <a:cubicBezTo>
                  <a:pt x="933005" y="2232422"/>
                  <a:pt x="970802" y="2268142"/>
                  <a:pt x="991154" y="2336007"/>
                </a:cubicBezTo>
                <a:cubicBezTo>
                  <a:pt x="1008599" y="2400300"/>
                  <a:pt x="1043489" y="2428875"/>
                  <a:pt x="1107453" y="2411016"/>
                </a:cubicBezTo>
                <a:cubicBezTo>
                  <a:pt x="1159787" y="2396729"/>
                  <a:pt x="1215029" y="2403873"/>
                  <a:pt x="1270270" y="2411016"/>
                </a:cubicBezTo>
                <a:cubicBezTo>
                  <a:pt x="1331326" y="2418160"/>
                  <a:pt x="1401105" y="2489597"/>
                  <a:pt x="1386568" y="2528889"/>
                </a:cubicBezTo>
                <a:cubicBezTo>
                  <a:pt x="1357494" y="2593182"/>
                  <a:pt x="1308067" y="2561035"/>
                  <a:pt x="1267362" y="2553891"/>
                </a:cubicBezTo>
                <a:cubicBezTo>
                  <a:pt x="1217936" y="2546748"/>
                  <a:pt x="1127805" y="2528889"/>
                  <a:pt x="1127805" y="2536032"/>
                </a:cubicBezTo>
                <a:cubicBezTo>
                  <a:pt x="1095822" y="2696766"/>
                  <a:pt x="1023136" y="2575322"/>
                  <a:pt x="970802" y="2575322"/>
                </a:cubicBezTo>
                <a:cubicBezTo>
                  <a:pt x="921375" y="2575322"/>
                  <a:pt x="871949" y="2557463"/>
                  <a:pt x="825429" y="2543176"/>
                </a:cubicBezTo>
                <a:cubicBezTo>
                  <a:pt x="764373" y="2525316"/>
                  <a:pt x="709132" y="2557463"/>
                  <a:pt x="650982" y="2564607"/>
                </a:cubicBezTo>
                <a:cubicBezTo>
                  <a:pt x="598648" y="2571751"/>
                  <a:pt x="627722" y="2664620"/>
                  <a:pt x="595740" y="2703909"/>
                </a:cubicBezTo>
                <a:cubicBezTo>
                  <a:pt x="589926" y="2714626"/>
                  <a:pt x="584111" y="2714626"/>
                  <a:pt x="578296" y="2714626"/>
                </a:cubicBezTo>
                <a:cubicBezTo>
                  <a:pt x="560851" y="2993232"/>
                  <a:pt x="255568" y="2925366"/>
                  <a:pt x="255568" y="2936081"/>
                </a:cubicBezTo>
                <a:cubicBezTo>
                  <a:pt x="229401" y="2953941"/>
                  <a:pt x="197419" y="2911079"/>
                  <a:pt x="165437" y="2953941"/>
                </a:cubicBezTo>
                <a:cubicBezTo>
                  <a:pt x="302087" y="3150394"/>
                  <a:pt x="511425" y="3196828"/>
                  <a:pt x="697501" y="3343275"/>
                </a:cubicBezTo>
                <a:cubicBezTo>
                  <a:pt x="543407" y="3393282"/>
                  <a:pt x="453275" y="3221832"/>
                  <a:pt x="339884" y="3243263"/>
                </a:cubicBezTo>
                <a:cubicBezTo>
                  <a:pt x="284643" y="3296842"/>
                  <a:pt x="450368" y="3382566"/>
                  <a:pt x="290458" y="3407569"/>
                </a:cubicBezTo>
                <a:cubicBezTo>
                  <a:pt x="360236" y="3454004"/>
                  <a:pt x="409664" y="3500439"/>
                  <a:pt x="459090" y="3554016"/>
                </a:cubicBezTo>
                <a:cubicBezTo>
                  <a:pt x="543407" y="3650457"/>
                  <a:pt x="560851" y="3714751"/>
                  <a:pt x="520147" y="3843338"/>
                </a:cubicBezTo>
                <a:cubicBezTo>
                  <a:pt x="493979" y="3929063"/>
                  <a:pt x="456183" y="4007645"/>
                  <a:pt x="491072" y="4107657"/>
                </a:cubicBezTo>
                <a:cubicBezTo>
                  <a:pt x="514332" y="4175522"/>
                  <a:pt x="505609" y="4221957"/>
                  <a:pt x="418386" y="4189810"/>
                </a:cubicBezTo>
                <a:cubicBezTo>
                  <a:pt x="325347" y="4157663"/>
                  <a:pt x="290458" y="4218386"/>
                  <a:pt x="313718" y="4339829"/>
                </a:cubicBezTo>
                <a:cubicBezTo>
                  <a:pt x="328254" y="4418410"/>
                  <a:pt x="313718" y="4443413"/>
                  <a:pt x="249753" y="4432698"/>
                </a:cubicBezTo>
                <a:cubicBezTo>
                  <a:pt x="179975" y="4421982"/>
                  <a:pt x="113103" y="4371976"/>
                  <a:pt x="25879" y="4396979"/>
                </a:cubicBezTo>
                <a:cubicBezTo>
                  <a:pt x="95658" y="4539854"/>
                  <a:pt x="243939" y="4496991"/>
                  <a:pt x="325347" y="4632722"/>
                </a:cubicBezTo>
                <a:cubicBezTo>
                  <a:pt x="229401" y="4632722"/>
                  <a:pt x="153807" y="4632722"/>
                  <a:pt x="84029" y="4604147"/>
                </a:cubicBezTo>
                <a:cubicBezTo>
                  <a:pt x="54954" y="4593433"/>
                  <a:pt x="22972" y="4579145"/>
                  <a:pt x="5527" y="4622007"/>
                </a:cubicBezTo>
                <a:cubicBezTo>
                  <a:pt x="-14826" y="4672014"/>
                  <a:pt x="25879" y="4689872"/>
                  <a:pt x="49139" y="4697016"/>
                </a:cubicBezTo>
                <a:cubicBezTo>
                  <a:pt x="116011" y="4722019"/>
                  <a:pt x="168344" y="4779170"/>
                  <a:pt x="226494" y="4825604"/>
                </a:cubicBezTo>
                <a:cubicBezTo>
                  <a:pt x="351514" y="4925616"/>
                  <a:pt x="488165" y="5011341"/>
                  <a:pt x="592833" y="5175647"/>
                </a:cubicBezTo>
                <a:cubicBezTo>
                  <a:pt x="461997" y="5132785"/>
                  <a:pt x="363144" y="5032772"/>
                  <a:pt x="238123" y="5014913"/>
                </a:cubicBezTo>
                <a:cubicBezTo>
                  <a:pt x="345700" y="5164932"/>
                  <a:pt x="482350" y="5264944"/>
                  <a:pt x="610278" y="5375673"/>
                </a:cubicBezTo>
                <a:cubicBezTo>
                  <a:pt x="648075" y="5407819"/>
                  <a:pt x="685872" y="5429250"/>
                  <a:pt x="691686" y="5497116"/>
                </a:cubicBezTo>
                <a:cubicBezTo>
                  <a:pt x="709132" y="5629276"/>
                  <a:pt x="755650" y="5736432"/>
                  <a:pt x="860319" y="5793582"/>
                </a:cubicBezTo>
                <a:cubicBezTo>
                  <a:pt x="860319" y="5793582"/>
                  <a:pt x="854504" y="5815013"/>
                  <a:pt x="851597" y="5825729"/>
                </a:cubicBezTo>
                <a:cubicBezTo>
                  <a:pt x="787632" y="5829301"/>
                  <a:pt x="738206" y="5750720"/>
                  <a:pt x="659704" y="5779295"/>
                </a:cubicBezTo>
                <a:cubicBezTo>
                  <a:pt x="738206" y="5886451"/>
                  <a:pt x="802169" y="5979319"/>
                  <a:pt x="909746" y="6029326"/>
                </a:cubicBezTo>
                <a:cubicBezTo>
                  <a:pt x="996969" y="6068616"/>
                  <a:pt x="1104545" y="6093620"/>
                  <a:pt x="1168509" y="6222207"/>
                </a:cubicBezTo>
                <a:cubicBezTo>
                  <a:pt x="1095822" y="6247210"/>
                  <a:pt x="1040581" y="6215063"/>
                  <a:pt x="985339" y="6193632"/>
                </a:cubicBezTo>
                <a:cubicBezTo>
                  <a:pt x="901023" y="6157913"/>
                  <a:pt x="816707" y="6118623"/>
                  <a:pt x="732391" y="6082904"/>
                </a:cubicBezTo>
                <a:cubicBezTo>
                  <a:pt x="700408" y="6068616"/>
                  <a:pt x="665519" y="6061472"/>
                  <a:pt x="645167" y="6125766"/>
                </a:cubicBezTo>
                <a:cubicBezTo>
                  <a:pt x="752743" y="6140053"/>
                  <a:pt x="816707" y="6225779"/>
                  <a:pt x="883579" y="6307932"/>
                </a:cubicBezTo>
                <a:cubicBezTo>
                  <a:pt x="921375" y="6354366"/>
                  <a:pt x="953358" y="6415088"/>
                  <a:pt x="1020229" y="6393657"/>
                </a:cubicBezTo>
                <a:cubicBezTo>
                  <a:pt x="1055118" y="6382942"/>
                  <a:pt x="1078378" y="6415088"/>
                  <a:pt x="1075471" y="6457950"/>
                </a:cubicBezTo>
                <a:cubicBezTo>
                  <a:pt x="1060933" y="6607970"/>
                  <a:pt x="1145250" y="6657976"/>
                  <a:pt x="1232473" y="6686551"/>
                </a:cubicBezTo>
                <a:cubicBezTo>
                  <a:pt x="1360401" y="6729413"/>
                  <a:pt x="1473792" y="6815138"/>
                  <a:pt x="1592997" y="6886576"/>
                </a:cubicBezTo>
                <a:lnTo>
                  <a:pt x="5511704" y="6886576"/>
                </a:lnTo>
                <a:close/>
              </a:path>
            </a:pathLst>
          </a:custGeom>
          <a:solidFill>
            <a:srgbClr val="B896C7"/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C81C558A-F221-45DD-A0C6-1761E73D5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3312"/>
            <a:ext cx="3461084" cy="5431376"/>
          </a:xfrm>
        </p:spPr>
        <p:txBody>
          <a:bodyPr>
            <a:normAutofit/>
          </a:bodyPr>
          <a:lstStyle/>
          <a:p>
            <a:r>
              <a:rPr lang="fi-FI">
                <a:solidFill>
                  <a:srgbClr val="FFFFFF"/>
                </a:solidFill>
              </a:rPr>
              <a:t>Resurssit ja ajankäyttö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66C7BEE-E4BB-478E-A5B2-9A4431192E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713313"/>
            <a:ext cx="5257801" cy="543137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z="2000" dirty="0"/>
              <a:t>Tiimi-aikaa n. 1krt/kk</a:t>
            </a:r>
          </a:p>
          <a:p>
            <a:r>
              <a:rPr lang="fi-FI" sz="2000" dirty="0"/>
              <a:t>Johtoryhmä -aikaa hyvinvoinnin suunnitteluun työparille</a:t>
            </a:r>
          </a:p>
          <a:p>
            <a:r>
              <a:rPr lang="fi-FI" sz="2000" dirty="0"/>
              <a:t>Arvokas- ja kiva –tunnit</a:t>
            </a:r>
          </a:p>
          <a:p>
            <a:r>
              <a:rPr lang="fi-FI" sz="2000" dirty="0"/>
              <a:t>Liikunnan maksullinen vastuutehtävä </a:t>
            </a:r>
          </a:p>
          <a:p>
            <a:r>
              <a:rPr lang="fi-FI" sz="2000" dirty="0"/>
              <a:t>Kerhoraha</a:t>
            </a:r>
          </a:p>
          <a:p>
            <a:r>
              <a:rPr lang="fi-FI" sz="2000" dirty="0"/>
              <a:t>Kiva koulu –opettajille helpotusta välkkävalvontoihin</a:t>
            </a:r>
          </a:p>
          <a:p>
            <a:r>
              <a:rPr lang="fi-FI" sz="2000" dirty="0"/>
              <a:t>Vanhempainyhdistys mahdollistaa retkiä, välineitä jne.</a:t>
            </a:r>
          </a:p>
          <a:p>
            <a:endParaRPr lang="fi-FI" sz="2000" dirty="0"/>
          </a:p>
          <a:p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633519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718681-A12E-49D6-9925-DD7C68176D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BD77573-9EF2-4C35-8285-A1CF6FBB0E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5511704" cy="6858000"/>
          </a:xfrm>
          <a:custGeom>
            <a:avLst/>
            <a:gdLst>
              <a:gd name="connsiteX0" fmla="*/ 5511704 w 5511704"/>
              <a:gd name="connsiteY0" fmla="*/ 0 h 6886576"/>
              <a:gd name="connsiteX1" fmla="*/ 1008599 w 5511704"/>
              <a:gd name="connsiteY1" fmla="*/ 0 h 6886576"/>
              <a:gd name="connsiteX2" fmla="*/ 1310975 w 5511704"/>
              <a:gd name="connsiteY2" fmla="*/ 110728 h 6886576"/>
              <a:gd name="connsiteX3" fmla="*/ 1267362 w 5511704"/>
              <a:gd name="connsiteY3" fmla="*/ 135731 h 6886576"/>
              <a:gd name="connsiteX4" fmla="*/ 1005692 w 5511704"/>
              <a:gd name="connsiteY4" fmla="*/ 71437 h 6886576"/>
              <a:gd name="connsiteX5" fmla="*/ 953358 w 5511704"/>
              <a:gd name="connsiteY5" fmla="*/ 89297 h 6886576"/>
              <a:gd name="connsiteX6" fmla="*/ 979525 w 5511704"/>
              <a:gd name="connsiteY6" fmla="*/ 164307 h 6886576"/>
              <a:gd name="connsiteX7" fmla="*/ 1092915 w 5511704"/>
              <a:gd name="connsiteY7" fmla="*/ 192882 h 6886576"/>
              <a:gd name="connsiteX8" fmla="*/ 1270270 w 5511704"/>
              <a:gd name="connsiteY8" fmla="*/ 375047 h 6886576"/>
              <a:gd name="connsiteX9" fmla="*/ 1002784 w 5511704"/>
              <a:gd name="connsiteY9" fmla="*/ 353615 h 6886576"/>
              <a:gd name="connsiteX10" fmla="*/ 956265 w 5511704"/>
              <a:gd name="connsiteY10" fmla="*/ 396479 h 6886576"/>
              <a:gd name="connsiteX11" fmla="*/ 938820 w 5511704"/>
              <a:gd name="connsiteY11" fmla="*/ 453629 h 6886576"/>
              <a:gd name="connsiteX12" fmla="*/ 860319 w 5511704"/>
              <a:gd name="connsiteY12" fmla="*/ 360759 h 6886576"/>
              <a:gd name="connsiteX13" fmla="*/ 793447 w 5511704"/>
              <a:gd name="connsiteY13" fmla="*/ 335757 h 6886576"/>
              <a:gd name="connsiteX14" fmla="*/ 773095 w 5511704"/>
              <a:gd name="connsiteY14" fmla="*/ 417910 h 6886576"/>
              <a:gd name="connsiteX15" fmla="*/ 834151 w 5511704"/>
              <a:gd name="connsiteY15" fmla="*/ 507206 h 6886576"/>
              <a:gd name="connsiteX16" fmla="*/ 996969 w 5511704"/>
              <a:gd name="connsiteY16" fmla="*/ 560785 h 6886576"/>
              <a:gd name="connsiteX17" fmla="*/ 822522 w 5511704"/>
              <a:gd name="connsiteY17" fmla="*/ 560785 h 6886576"/>
              <a:gd name="connsiteX18" fmla="*/ 621908 w 5511704"/>
              <a:gd name="connsiteY18" fmla="*/ 525066 h 6886576"/>
              <a:gd name="connsiteX19" fmla="*/ 409664 w 5511704"/>
              <a:gd name="connsiteY19" fmla="*/ 535781 h 6886576"/>
              <a:gd name="connsiteX20" fmla="*/ 209049 w 5511704"/>
              <a:gd name="connsiteY20" fmla="*/ 464344 h 6886576"/>
              <a:gd name="connsiteX21" fmla="*/ 5527 w 5511704"/>
              <a:gd name="connsiteY21" fmla="*/ 467916 h 6886576"/>
              <a:gd name="connsiteX22" fmla="*/ 906838 w 5511704"/>
              <a:gd name="connsiteY22" fmla="*/ 914400 h 6886576"/>
              <a:gd name="connsiteX23" fmla="*/ 863226 w 5511704"/>
              <a:gd name="connsiteY23" fmla="*/ 925116 h 6886576"/>
              <a:gd name="connsiteX24" fmla="*/ 805077 w 5511704"/>
              <a:gd name="connsiteY24" fmla="*/ 953691 h 6886576"/>
              <a:gd name="connsiteX25" fmla="*/ 848689 w 5511704"/>
              <a:gd name="connsiteY25" fmla="*/ 1010841 h 6886576"/>
              <a:gd name="connsiteX26" fmla="*/ 1084193 w 5511704"/>
              <a:gd name="connsiteY26" fmla="*/ 1117997 h 6886576"/>
              <a:gd name="connsiteX27" fmla="*/ 1142342 w 5511704"/>
              <a:gd name="connsiteY27" fmla="*/ 1225153 h 6886576"/>
              <a:gd name="connsiteX28" fmla="*/ 1069655 w 5511704"/>
              <a:gd name="connsiteY28" fmla="*/ 1214438 h 6886576"/>
              <a:gd name="connsiteX29" fmla="*/ 1005692 w 5511704"/>
              <a:gd name="connsiteY29" fmla="*/ 1235869 h 6886576"/>
              <a:gd name="connsiteX30" fmla="*/ 1031858 w 5511704"/>
              <a:gd name="connsiteY30" fmla="*/ 1371600 h 6886576"/>
              <a:gd name="connsiteX31" fmla="*/ 1366216 w 5511704"/>
              <a:gd name="connsiteY31" fmla="*/ 1546622 h 6886576"/>
              <a:gd name="connsiteX32" fmla="*/ 1395290 w 5511704"/>
              <a:gd name="connsiteY32" fmla="*/ 1603772 h 6886576"/>
              <a:gd name="connsiteX33" fmla="*/ 1354586 w 5511704"/>
              <a:gd name="connsiteY33" fmla="*/ 1643063 h 6886576"/>
              <a:gd name="connsiteX34" fmla="*/ 1247011 w 5511704"/>
              <a:gd name="connsiteY34" fmla="*/ 1664494 h 6886576"/>
              <a:gd name="connsiteX35" fmla="*/ 1398198 w 5511704"/>
              <a:gd name="connsiteY35" fmla="*/ 1857375 h 6886576"/>
              <a:gd name="connsiteX36" fmla="*/ 1453440 w 5511704"/>
              <a:gd name="connsiteY36" fmla="*/ 1910954 h 6886576"/>
              <a:gd name="connsiteX37" fmla="*/ 1549386 w 5511704"/>
              <a:gd name="connsiteY37" fmla="*/ 1993106 h 6886576"/>
              <a:gd name="connsiteX38" fmla="*/ 1549386 w 5511704"/>
              <a:gd name="connsiteY38" fmla="*/ 2021681 h 6886576"/>
              <a:gd name="connsiteX39" fmla="*/ 1421458 w 5511704"/>
              <a:gd name="connsiteY39" fmla="*/ 2110978 h 6886576"/>
              <a:gd name="connsiteX40" fmla="*/ 1188861 w 5511704"/>
              <a:gd name="connsiteY40" fmla="*/ 2085976 h 6886576"/>
              <a:gd name="connsiteX41" fmla="*/ 1531941 w 5511704"/>
              <a:gd name="connsiteY41" fmla="*/ 2218135 h 6886576"/>
              <a:gd name="connsiteX42" fmla="*/ 421293 w 5511704"/>
              <a:gd name="connsiteY42" fmla="*/ 1900238 h 6886576"/>
              <a:gd name="connsiteX43" fmla="*/ 491072 w 5511704"/>
              <a:gd name="connsiteY43" fmla="*/ 1982391 h 6886576"/>
              <a:gd name="connsiteX44" fmla="*/ 880671 w 5511704"/>
              <a:gd name="connsiteY44" fmla="*/ 2200276 h 6886576"/>
              <a:gd name="connsiteX45" fmla="*/ 991154 w 5511704"/>
              <a:gd name="connsiteY45" fmla="*/ 2336007 h 6886576"/>
              <a:gd name="connsiteX46" fmla="*/ 1107453 w 5511704"/>
              <a:gd name="connsiteY46" fmla="*/ 2411016 h 6886576"/>
              <a:gd name="connsiteX47" fmla="*/ 1270270 w 5511704"/>
              <a:gd name="connsiteY47" fmla="*/ 2411016 h 6886576"/>
              <a:gd name="connsiteX48" fmla="*/ 1386568 w 5511704"/>
              <a:gd name="connsiteY48" fmla="*/ 2528889 h 6886576"/>
              <a:gd name="connsiteX49" fmla="*/ 1267362 w 5511704"/>
              <a:gd name="connsiteY49" fmla="*/ 2553891 h 6886576"/>
              <a:gd name="connsiteX50" fmla="*/ 1127805 w 5511704"/>
              <a:gd name="connsiteY50" fmla="*/ 2536032 h 6886576"/>
              <a:gd name="connsiteX51" fmla="*/ 970802 w 5511704"/>
              <a:gd name="connsiteY51" fmla="*/ 2575322 h 6886576"/>
              <a:gd name="connsiteX52" fmla="*/ 825429 w 5511704"/>
              <a:gd name="connsiteY52" fmla="*/ 2543176 h 6886576"/>
              <a:gd name="connsiteX53" fmla="*/ 650982 w 5511704"/>
              <a:gd name="connsiteY53" fmla="*/ 2564607 h 6886576"/>
              <a:gd name="connsiteX54" fmla="*/ 595740 w 5511704"/>
              <a:gd name="connsiteY54" fmla="*/ 2703909 h 6886576"/>
              <a:gd name="connsiteX55" fmla="*/ 578296 w 5511704"/>
              <a:gd name="connsiteY55" fmla="*/ 2714626 h 6886576"/>
              <a:gd name="connsiteX56" fmla="*/ 255568 w 5511704"/>
              <a:gd name="connsiteY56" fmla="*/ 2936081 h 6886576"/>
              <a:gd name="connsiteX57" fmla="*/ 165437 w 5511704"/>
              <a:gd name="connsiteY57" fmla="*/ 2953941 h 6886576"/>
              <a:gd name="connsiteX58" fmla="*/ 697501 w 5511704"/>
              <a:gd name="connsiteY58" fmla="*/ 3343275 h 6886576"/>
              <a:gd name="connsiteX59" fmla="*/ 339884 w 5511704"/>
              <a:gd name="connsiteY59" fmla="*/ 3243263 h 6886576"/>
              <a:gd name="connsiteX60" fmla="*/ 290458 w 5511704"/>
              <a:gd name="connsiteY60" fmla="*/ 3407569 h 6886576"/>
              <a:gd name="connsiteX61" fmla="*/ 459090 w 5511704"/>
              <a:gd name="connsiteY61" fmla="*/ 3554016 h 6886576"/>
              <a:gd name="connsiteX62" fmla="*/ 520147 w 5511704"/>
              <a:gd name="connsiteY62" fmla="*/ 3843338 h 6886576"/>
              <a:gd name="connsiteX63" fmla="*/ 491072 w 5511704"/>
              <a:gd name="connsiteY63" fmla="*/ 4107657 h 6886576"/>
              <a:gd name="connsiteX64" fmla="*/ 418386 w 5511704"/>
              <a:gd name="connsiteY64" fmla="*/ 4189810 h 6886576"/>
              <a:gd name="connsiteX65" fmla="*/ 313718 w 5511704"/>
              <a:gd name="connsiteY65" fmla="*/ 4339829 h 6886576"/>
              <a:gd name="connsiteX66" fmla="*/ 249753 w 5511704"/>
              <a:gd name="connsiteY66" fmla="*/ 4432698 h 6886576"/>
              <a:gd name="connsiteX67" fmla="*/ 25879 w 5511704"/>
              <a:gd name="connsiteY67" fmla="*/ 4396979 h 6886576"/>
              <a:gd name="connsiteX68" fmla="*/ 325347 w 5511704"/>
              <a:gd name="connsiteY68" fmla="*/ 4632722 h 6886576"/>
              <a:gd name="connsiteX69" fmla="*/ 84029 w 5511704"/>
              <a:gd name="connsiteY69" fmla="*/ 4604147 h 6886576"/>
              <a:gd name="connsiteX70" fmla="*/ 5527 w 5511704"/>
              <a:gd name="connsiteY70" fmla="*/ 4622007 h 6886576"/>
              <a:gd name="connsiteX71" fmla="*/ 49139 w 5511704"/>
              <a:gd name="connsiteY71" fmla="*/ 4697016 h 6886576"/>
              <a:gd name="connsiteX72" fmla="*/ 226494 w 5511704"/>
              <a:gd name="connsiteY72" fmla="*/ 4825604 h 6886576"/>
              <a:gd name="connsiteX73" fmla="*/ 592833 w 5511704"/>
              <a:gd name="connsiteY73" fmla="*/ 5175647 h 6886576"/>
              <a:gd name="connsiteX74" fmla="*/ 238123 w 5511704"/>
              <a:gd name="connsiteY74" fmla="*/ 5014913 h 6886576"/>
              <a:gd name="connsiteX75" fmla="*/ 610278 w 5511704"/>
              <a:gd name="connsiteY75" fmla="*/ 5375673 h 6886576"/>
              <a:gd name="connsiteX76" fmla="*/ 691686 w 5511704"/>
              <a:gd name="connsiteY76" fmla="*/ 5497116 h 6886576"/>
              <a:gd name="connsiteX77" fmla="*/ 860319 w 5511704"/>
              <a:gd name="connsiteY77" fmla="*/ 5793582 h 6886576"/>
              <a:gd name="connsiteX78" fmla="*/ 851597 w 5511704"/>
              <a:gd name="connsiteY78" fmla="*/ 5825729 h 6886576"/>
              <a:gd name="connsiteX79" fmla="*/ 659704 w 5511704"/>
              <a:gd name="connsiteY79" fmla="*/ 5779295 h 6886576"/>
              <a:gd name="connsiteX80" fmla="*/ 909746 w 5511704"/>
              <a:gd name="connsiteY80" fmla="*/ 6029326 h 6886576"/>
              <a:gd name="connsiteX81" fmla="*/ 1168509 w 5511704"/>
              <a:gd name="connsiteY81" fmla="*/ 6222207 h 6886576"/>
              <a:gd name="connsiteX82" fmla="*/ 985339 w 5511704"/>
              <a:gd name="connsiteY82" fmla="*/ 6193632 h 6886576"/>
              <a:gd name="connsiteX83" fmla="*/ 732391 w 5511704"/>
              <a:gd name="connsiteY83" fmla="*/ 6082904 h 6886576"/>
              <a:gd name="connsiteX84" fmla="*/ 645167 w 5511704"/>
              <a:gd name="connsiteY84" fmla="*/ 6125766 h 6886576"/>
              <a:gd name="connsiteX85" fmla="*/ 883579 w 5511704"/>
              <a:gd name="connsiteY85" fmla="*/ 6307932 h 6886576"/>
              <a:gd name="connsiteX86" fmla="*/ 1020229 w 5511704"/>
              <a:gd name="connsiteY86" fmla="*/ 6393657 h 6886576"/>
              <a:gd name="connsiteX87" fmla="*/ 1075471 w 5511704"/>
              <a:gd name="connsiteY87" fmla="*/ 6457950 h 6886576"/>
              <a:gd name="connsiteX88" fmla="*/ 1232473 w 5511704"/>
              <a:gd name="connsiteY88" fmla="*/ 6686551 h 6886576"/>
              <a:gd name="connsiteX89" fmla="*/ 1592997 w 5511704"/>
              <a:gd name="connsiteY89" fmla="*/ 6886576 h 6886576"/>
              <a:gd name="connsiteX90" fmla="*/ 5511704 w 5511704"/>
              <a:gd name="connsiteY90" fmla="*/ 6886576 h 688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5511704" h="6886576">
                <a:moveTo>
                  <a:pt x="5511704" y="0"/>
                </a:moveTo>
                <a:lnTo>
                  <a:pt x="1008599" y="0"/>
                </a:lnTo>
                <a:cubicBezTo>
                  <a:pt x="1110360" y="35719"/>
                  <a:pt x="1209214" y="78581"/>
                  <a:pt x="1310975" y="110728"/>
                </a:cubicBezTo>
                <a:cubicBezTo>
                  <a:pt x="1296437" y="146447"/>
                  <a:pt x="1281900" y="139303"/>
                  <a:pt x="1267362" y="135731"/>
                </a:cubicBezTo>
                <a:cubicBezTo>
                  <a:pt x="1180139" y="121445"/>
                  <a:pt x="1090008" y="110728"/>
                  <a:pt x="1005692" y="71437"/>
                </a:cubicBezTo>
                <a:cubicBezTo>
                  <a:pt x="985339" y="64294"/>
                  <a:pt x="962080" y="64294"/>
                  <a:pt x="953358" y="89297"/>
                </a:cubicBezTo>
                <a:cubicBezTo>
                  <a:pt x="938820" y="125016"/>
                  <a:pt x="959172" y="146447"/>
                  <a:pt x="979525" y="164307"/>
                </a:cubicBezTo>
                <a:cubicBezTo>
                  <a:pt x="1014414" y="196453"/>
                  <a:pt x="1055118" y="189310"/>
                  <a:pt x="1092915" y="192882"/>
                </a:cubicBezTo>
                <a:cubicBezTo>
                  <a:pt x="1197583" y="210741"/>
                  <a:pt x="1247011" y="260747"/>
                  <a:pt x="1270270" y="375047"/>
                </a:cubicBezTo>
                <a:cubicBezTo>
                  <a:pt x="1180139" y="328613"/>
                  <a:pt x="1090008" y="385763"/>
                  <a:pt x="1002784" y="353615"/>
                </a:cubicBezTo>
                <a:cubicBezTo>
                  <a:pt x="979525" y="346472"/>
                  <a:pt x="944635" y="357188"/>
                  <a:pt x="956265" y="396479"/>
                </a:cubicBezTo>
                <a:cubicBezTo>
                  <a:pt x="967894" y="432198"/>
                  <a:pt x="1005692" y="460772"/>
                  <a:pt x="938820" y="453629"/>
                </a:cubicBezTo>
                <a:cubicBezTo>
                  <a:pt x="889393" y="450056"/>
                  <a:pt x="874856" y="407194"/>
                  <a:pt x="860319" y="360759"/>
                </a:cubicBezTo>
                <a:cubicBezTo>
                  <a:pt x="848689" y="335757"/>
                  <a:pt x="816707" y="321469"/>
                  <a:pt x="793447" y="335757"/>
                </a:cubicBezTo>
                <a:cubicBezTo>
                  <a:pt x="764373" y="350044"/>
                  <a:pt x="773095" y="389335"/>
                  <a:pt x="773095" y="417910"/>
                </a:cubicBezTo>
                <a:cubicBezTo>
                  <a:pt x="770187" y="471488"/>
                  <a:pt x="793447" y="496491"/>
                  <a:pt x="834151" y="507206"/>
                </a:cubicBezTo>
                <a:cubicBezTo>
                  <a:pt x="883579" y="521494"/>
                  <a:pt x="933005" y="539354"/>
                  <a:pt x="996969" y="560785"/>
                </a:cubicBezTo>
                <a:cubicBezTo>
                  <a:pt x="927190" y="596503"/>
                  <a:pt x="874856" y="589360"/>
                  <a:pt x="822522" y="560785"/>
                </a:cubicBezTo>
                <a:cubicBezTo>
                  <a:pt x="758558" y="528637"/>
                  <a:pt x="674242" y="485775"/>
                  <a:pt x="621908" y="525066"/>
                </a:cubicBezTo>
                <a:cubicBezTo>
                  <a:pt x="543407" y="582216"/>
                  <a:pt x="479443" y="546497"/>
                  <a:pt x="409664" y="535781"/>
                </a:cubicBezTo>
                <a:cubicBezTo>
                  <a:pt x="264290" y="514350"/>
                  <a:pt x="354422" y="482204"/>
                  <a:pt x="209049" y="464344"/>
                </a:cubicBezTo>
                <a:cubicBezTo>
                  <a:pt x="150900" y="457200"/>
                  <a:pt x="89843" y="428625"/>
                  <a:pt x="5527" y="467916"/>
                </a:cubicBezTo>
                <a:cubicBezTo>
                  <a:pt x="386404" y="675085"/>
                  <a:pt x="566666" y="660797"/>
                  <a:pt x="906838" y="914400"/>
                </a:cubicBezTo>
                <a:cubicBezTo>
                  <a:pt x="892301" y="939404"/>
                  <a:pt x="877764" y="928688"/>
                  <a:pt x="863226" y="925116"/>
                </a:cubicBezTo>
                <a:cubicBezTo>
                  <a:pt x="839967" y="921544"/>
                  <a:pt x="810892" y="907256"/>
                  <a:pt x="805077" y="953691"/>
                </a:cubicBezTo>
                <a:cubicBezTo>
                  <a:pt x="802169" y="989410"/>
                  <a:pt x="819615" y="1007269"/>
                  <a:pt x="848689" y="1010841"/>
                </a:cubicBezTo>
                <a:cubicBezTo>
                  <a:pt x="933005" y="1025129"/>
                  <a:pt x="1008599" y="1075135"/>
                  <a:pt x="1084193" y="1117997"/>
                </a:cubicBezTo>
                <a:cubicBezTo>
                  <a:pt x="1119082" y="1135857"/>
                  <a:pt x="1156879" y="1160860"/>
                  <a:pt x="1142342" y="1225153"/>
                </a:cubicBezTo>
                <a:cubicBezTo>
                  <a:pt x="1113268" y="1243013"/>
                  <a:pt x="1092915" y="1218009"/>
                  <a:pt x="1069655" y="1214438"/>
                </a:cubicBezTo>
                <a:cubicBezTo>
                  <a:pt x="1046396" y="1210866"/>
                  <a:pt x="991154" y="1225153"/>
                  <a:pt x="1005692" y="1235869"/>
                </a:cubicBezTo>
                <a:cubicBezTo>
                  <a:pt x="1072563" y="1275159"/>
                  <a:pt x="950450" y="1371600"/>
                  <a:pt x="1031858" y="1371600"/>
                </a:cubicBezTo>
                <a:cubicBezTo>
                  <a:pt x="1165601" y="1371600"/>
                  <a:pt x="1238288" y="1543050"/>
                  <a:pt x="1366216" y="1546622"/>
                </a:cubicBezTo>
                <a:cubicBezTo>
                  <a:pt x="1386568" y="1546622"/>
                  <a:pt x="1395290" y="1578770"/>
                  <a:pt x="1395290" y="1603772"/>
                </a:cubicBezTo>
                <a:cubicBezTo>
                  <a:pt x="1395290" y="1635920"/>
                  <a:pt x="1374939" y="1639491"/>
                  <a:pt x="1354586" y="1643063"/>
                </a:cubicBezTo>
                <a:cubicBezTo>
                  <a:pt x="1322604" y="1646635"/>
                  <a:pt x="1287715" y="1603772"/>
                  <a:pt x="1247011" y="1664494"/>
                </a:cubicBezTo>
                <a:cubicBezTo>
                  <a:pt x="1322604" y="1700213"/>
                  <a:pt x="1401105" y="1735932"/>
                  <a:pt x="1398198" y="1857375"/>
                </a:cubicBezTo>
                <a:cubicBezTo>
                  <a:pt x="1398198" y="1889523"/>
                  <a:pt x="1430180" y="1903810"/>
                  <a:pt x="1453440" y="1910954"/>
                </a:cubicBezTo>
                <a:cubicBezTo>
                  <a:pt x="1494144" y="1925241"/>
                  <a:pt x="1526126" y="1946673"/>
                  <a:pt x="1549386" y="1993106"/>
                </a:cubicBezTo>
                <a:cubicBezTo>
                  <a:pt x="1549386" y="2003822"/>
                  <a:pt x="1549386" y="2010966"/>
                  <a:pt x="1549386" y="2021681"/>
                </a:cubicBezTo>
                <a:cubicBezTo>
                  <a:pt x="1543571" y="2132410"/>
                  <a:pt x="1485422" y="2128838"/>
                  <a:pt x="1421458" y="2110978"/>
                </a:cubicBezTo>
                <a:cubicBezTo>
                  <a:pt x="1345864" y="2089547"/>
                  <a:pt x="1270270" y="2046685"/>
                  <a:pt x="1188861" y="2085976"/>
                </a:cubicBezTo>
                <a:cubicBezTo>
                  <a:pt x="1302252" y="2139554"/>
                  <a:pt x="1427272" y="2143126"/>
                  <a:pt x="1531941" y="2218135"/>
                </a:cubicBezTo>
                <a:cubicBezTo>
                  <a:pt x="1142342" y="2232422"/>
                  <a:pt x="799262" y="1993106"/>
                  <a:pt x="421293" y="1900238"/>
                </a:cubicBezTo>
                <a:cubicBezTo>
                  <a:pt x="432923" y="1960960"/>
                  <a:pt x="464905" y="1975247"/>
                  <a:pt x="491072" y="1982391"/>
                </a:cubicBezTo>
                <a:cubicBezTo>
                  <a:pt x="630630" y="2028825"/>
                  <a:pt x="752743" y="2121695"/>
                  <a:pt x="880671" y="2200276"/>
                </a:cubicBezTo>
                <a:cubicBezTo>
                  <a:pt x="933005" y="2232422"/>
                  <a:pt x="970802" y="2268142"/>
                  <a:pt x="991154" y="2336007"/>
                </a:cubicBezTo>
                <a:cubicBezTo>
                  <a:pt x="1008599" y="2400300"/>
                  <a:pt x="1043489" y="2428875"/>
                  <a:pt x="1107453" y="2411016"/>
                </a:cubicBezTo>
                <a:cubicBezTo>
                  <a:pt x="1159787" y="2396729"/>
                  <a:pt x="1215029" y="2403873"/>
                  <a:pt x="1270270" y="2411016"/>
                </a:cubicBezTo>
                <a:cubicBezTo>
                  <a:pt x="1331326" y="2418160"/>
                  <a:pt x="1401105" y="2489597"/>
                  <a:pt x="1386568" y="2528889"/>
                </a:cubicBezTo>
                <a:cubicBezTo>
                  <a:pt x="1357494" y="2593182"/>
                  <a:pt x="1308067" y="2561035"/>
                  <a:pt x="1267362" y="2553891"/>
                </a:cubicBezTo>
                <a:cubicBezTo>
                  <a:pt x="1217936" y="2546748"/>
                  <a:pt x="1127805" y="2528889"/>
                  <a:pt x="1127805" y="2536032"/>
                </a:cubicBezTo>
                <a:cubicBezTo>
                  <a:pt x="1095822" y="2696766"/>
                  <a:pt x="1023136" y="2575322"/>
                  <a:pt x="970802" y="2575322"/>
                </a:cubicBezTo>
                <a:cubicBezTo>
                  <a:pt x="921375" y="2575322"/>
                  <a:pt x="871949" y="2557463"/>
                  <a:pt x="825429" y="2543176"/>
                </a:cubicBezTo>
                <a:cubicBezTo>
                  <a:pt x="764373" y="2525316"/>
                  <a:pt x="709132" y="2557463"/>
                  <a:pt x="650982" y="2564607"/>
                </a:cubicBezTo>
                <a:cubicBezTo>
                  <a:pt x="598648" y="2571751"/>
                  <a:pt x="627722" y="2664620"/>
                  <a:pt x="595740" y="2703909"/>
                </a:cubicBezTo>
                <a:cubicBezTo>
                  <a:pt x="589926" y="2714626"/>
                  <a:pt x="584111" y="2714626"/>
                  <a:pt x="578296" y="2714626"/>
                </a:cubicBezTo>
                <a:cubicBezTo>
                  <a:pt x="560851" y="2993232"/>
                  <a:pt x="255568" y="2925366"/>
                  <a:pt x="255568" y="2936081"/>
                </a:cubicBezTo>
                <a:cubicBezTo>
                  <a:pt x="229401" y="2953941"/>
                  <a:pt x="197419" y="2911079"/>
                  <a:pt x="165437" y="2953941"/>
                </a:cubicBezTo>
                <a:cubicBezTo>
                  <a:pt x="302087" y="3150394"/>
                  <a:pt x="511425" y="3196828"/>
                  <a:pt x="697501" y="3343275"/>
                </a:cubicBezTo>
                <a:cubicBezTo>
                  <a:pt x="543407" y="3393282"/>
                  <a:pt x="453275" y="3221832"/>
                  <a:pt x="339884" y="3243263"/>
                </a:cubicBezTo>
                <a:cubicBezTo>
                  <a:pt x="284643" y="3296842"/>
                  <a:pt x="450368" y="3382566"/>
                  <a:pt x="290458" y="3407569"/>
                </a:cubicBezTo>
                <a:cubicBezTo>
                  <a:pt x="360236" y="3454004"/>
                  <a:pt x="409664" y="3500439"/>
                  <a:pt x="459090" y="3554016"/>
                </a:cubicBezTo>
                <a:cubicBezTo>
                  <a:pt x="543407" y="3650457"/>
                  <a:pt x="560851" y="3714751"/>
                  <a:pt x="520147" y="3843338"/>
                </a:cubicBezTo>
                <a:cubicBezTo>
                  <a:pt x="493979" y="3929063"/>
                  <a:pt x="456183" y="4007645"/>
                  <a:pt x="491072" y="4107657"/>
                </a:cubicBezTo>
                <a:cubicBezTo>
                  <a:pt x="514332" y="4175522"/>
                  <a:pt x="505609" y="4221957"/>
                  <a:pt x="418386" y="4189810"/>
                </a:cubicBezTo>
                <a:cubicBezTo>
                  <a:pt x="325347" y="4157663"/>
                  <a:pt x="290458" y="4218386"/>
                  <a:pt x="313718" y="4339829"/>
                </a:cubicBezTo>
                <a:cubicBezTo>
                  <a:pt x="328254" y="4418410"/>
                  <a:pt x="313718" y="4443413"/>
                  <a:pt x="249753" y="4432698"/>
                </a:cubicBezTo>
                <a:cubicBezTo>
                  <a:pt x="179975" y="4421982"/>
                  <a:pt x="113103" y="4371976"/>
                  <a:pt x="25879" y="4396979"/>
                </a:cubicBezTo>
                <a:cubicBezTo>
                  <a:pt x="95658" y="4539854"/>
                  <a:pt x="243939" y="4496991"/>
                  <a:pt x="325347" y="4632722"/>
                </a:cubicBezTo>
                <a:cubicBezTo>
                  <a:pt x="229401" y="4632722"/>
                  <a:pt x="153807" y="4632722"/>
                  <a:pt x="84029" y="4604147"/>
                </a:cubicBezTo>
                <a:cubicBezTo>
                  <a:pt x="54954" y="4593433"/>
                  <a:pt x="22972" y="4579145"/>
                  <a:pt x="5527" y="4622007"/>
                </a:cubicBezTo>
                <a:cubicBezTo>
                  <a:pt x="-14826" y="4672014"/>
                  <a:pt x="25879" y="4689872"/>
                  <a:pt x="49139" y="4697016"/>
                </a:cubicBezTo>
                <a:cubicBezTo>
                  <a:pt x="116011" y="4722019"/>
                  <a:pt x="168344" y="4779170"/>
                  <a:pt x="226494" y="4825604"/>
                </a:cubicBezTo>
                <a:cubicBezTo>
                  <a:pt x="351514" y="4925616"/>
                  <a:pt x="488165" y="5011341"/>
                  <a:pt x="592833" y="5175647"/>
                </a:cubicBezTo>
                <a:cubicBezTo>
                  <a:pt x="461997" y="5132785"/>
                  <a:pt x="363144" y="5032772"/>
                  <a:pt x="238123" y="5014913"/>
                </a:cubicBezTo>
                <a:cubicBezTo>
                  <a:pt x="345700" y="5164932"/>
                  <a:pt x="482350" y="5264944"/>
                  <a:pt x="610278" y="5375673"/>
                </a:cubicBezTo>
                <a:cubicBezTo>
                  <a:pt x="648075" y="5407819"/>
                  <a:pt x="685872" y="5429250"/>
                  <a:pt x="691686" y="5497116"/>
                </a:cubicBezTo>
                <a:cubicBezTo>
                  <a:pt x="709132" y="5629276"/>
                  <a:pt x="755650" y="5736432"/>
                  <a:pt x="860319" y="5793582"/>
                </a:cubicBezTo>
                <a:cubicBezTo>
                  <a:pt x="860319" y="5793582"/>
                  <a:pt x="854504" y="5815013"/>
                  <a:pt x="851597" y="5825729"/>
                </a:cubicBezTo>
                <a:cubicBezTo>
                  <a:pt x="787632" y="5829301"/>
                  <a:pt x="738206" y="5750720"/>
                  <a:pt x="659704" y="5779295"/>
                </a:cubicBezTo>
                <a:cubicBezTo>
                  <a:pt x="738206" y="5886451"/>
                  <a:pt x="802169" y="5979319"/>
                  <a:pt x="909746" y="6029326"/>
                </a:cubicBezTo>
                <a:cubicBezTo>
                  <a:pt x="996969" y="6068616"/>
                  <a:pt x="1104545" y="6093620"/>
                  <a:pt x="1168509" y="6222207"/>
                </a:cubicBezTo>
                <a:cubicBezTo>
                  <a:pt x="1095822" y="6247210"/>
                  <a:pt x="1040581" y="6215063"/>
                  <a:pt x="985339" y="6193632"/>
                </a:cubicBezTo>
                <a:cubicBezTo>
                  <a:pt x="901023" y="6157913"/>
                  <a:pt x="816707" y="6118623"/>
                  <a:pt x="732391" y="6082904"/>
                </a:cubicBezTo>
                <a:cubicBezTo>
                  <a:pt x="700408" y="6068616"/>
                  <a:pt x="665519" y="6061472"/>
                  <a:pt x="645167" y="6125766"/>
                </a:cubicBezTo>
                <a:cubicBezTo>
                  <a:pt x="752743" y="6140053"/>
                  <a:pt x="816707" y="6225779"/>
                  <a:pt x="883579" y="6307932"/>
                </a:cubicBezTo>
                <a:cubicBezTo>
                  <a:pt x="921375" y="6354366"/>
                  <a:pt x="953358" y="6415088"/>
                  <a:pt x="1020229" y="6393657"/>
                </a:cubicBezTo>
                <a:cubicBezTo>
                  <a:pt x="1055118" y="6382942"/>
                  <a:pt x="1078378" y="6415088"/>
                  <a:pt x="1075471" y="6457950"/>
                </a:cubicBezTo>
                <a:cubicBezTo>
                  <a:pt x="1060933" y="6607970"/>
                  <a:pt x="1145250" y="6657976"/>
                  <a:pt x="1232473" y="6686551"/>
                </a:cubicBezTo>
                <a:cubicBezTo>
                  <a:pt x="1360401" y="6729413"/>
                  <a:pt x="1473792" y="6815138"/>
                  <a:pt x="1592997" y="6886576"/>
                </a:cubicBezTo>
                <a:lnTo>
                  <a:pt x="5511704" y="6886576"/>
                </a:lnTo>
                <a:close/>
              </a:path>
            </a:pathLst>
          </a:custGeom>
          <a:solidFill>
            <a:srgbClr val="B896C7"/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7604E015-4FF8-42C0-8065-514BC1D23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3312"/>
            <a:ext cx="3461084" cy="5431376"/>
          </a:xfrm>
        </p:spPr>
        <p:txBody>
          <a:bodyPr>
            <a:normAutofit/>
          </a:bodyPr>
          <a:lstStyle/>
          <a:p>
            <a:r>
              <a:rPr lang="fi-FI">
                <a:solidFill>
                  <a:srgbClr val="FFFFFF"/>
                </a:solidFill>
              </a:rPr>
              <a:t>Näin edistämme hyvinvointia Sepossa: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13B5AAD-9B28-4F97-84FE-DBB310C12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2031" y="820469"/>
            <a:ext cx="6531769" cy="5431376"/>
          </a:xfr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fi-FI" sz="1400" b="1" dirty="0"/>
              <a:t>   - Hyvinvoinnin MOK-viikot</a:t>
            </a:r>
            <a:r>
              <a:rPr lang="fi-FI" sz="1400" u="sng" dirty="0"/>
              <a:t>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i-FI" sz="1600" dirty="0"/>
              <a:t>   - OPS- agentin </a:t>
            </a:r>
            <a:r>
              <a:rPr lang="fi-FI" sz="1600" dirty="0" err="1"/>
              <a:t>etämindfulness</a:t>
            </a:r>
            <a:r>
              <a:rPr lang="fi-FI" sz="1600" dirty="0"/>
              <a:t>-tuokio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i-FI" sz="1600" dirty="0"/>
              <a:t>   - kiitollisuussydän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i-FI" sz="1600" dirty="0"/>
              <a:t>   - ystävyysradio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i-FI" sz="1600" dirty="0"/>
              <a:t>   - sisävälkkäviikot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i-FI" sz="1600" dirty="0"/>
              <a:t>   - opettajien Hyvinvointi-iltapäivä yhdessä Pohjois- Tapiolan Koulun kanssa: hyvinvointiopettaja Pia </a:t>
            </a:r>
            <a:r>
              <a:rPr lang="fi-FI" sz="1600" dirty="0" err="1"/>
              <a:t>Kaspi</a:t>
            </a:r>
            <a:r>
              <a:rPr lang="fi-FI" sz="1600" dirty="0"/>
              <a:t> ja Satu </a:t>
            </a:r>
            <a:r>
              <a:rPr lang="fi-FI" sz="1600" dirty="0" err="1"/>
              <a:t>Salsoila</a:t>
            </a:r>
            <a:endParaRPr lang="fi-FI" sz="1600"/>
          </a:p>
          <a:p>
            <a:pPr marL="0" indent="0">
              <a:lnSpc>
                <a:spcPct val="90000"/>
              </a:lnSpc>
              <a:buNone/>
            </a:pPr>
            <a:r>
              <a:rPr lang="fi-FI" sz="1600" dirty="0"/>
              <a:t>  + </a:t>
            </a:r>
            <a:r>
              <a:rPr lang="fi-FI" sz="1600" dirty="0" err="1"/>
              <a:t>smoothie-</a:t>
            </a:r>
            <a:r>
              <a:rPr lang="fi-FI" sz="1600" dirty="0"/>
              <a:t> ja sämpylä-</a:t>
            </a:r>
            <a:r>
              <a:rPr lang="fi-FI" sz="1600" dirty="0" err="1"/>
              <a:t>bar</a:t>
            </a:r>
            <a:endParaRPr lang="fi-FI" sz="1600" dirty="0"/>
          </a:p>
          <a:p>
            <a:pPr marL="0" indent="0">
              <a:lnSpc>
                <a:spcPct val="90000"/>
              </a:lnSpc>
              <a:buNone/>
            </a:pPr>
            <a:endParaRPr lang="fi-FI" sz="1400" b="1" dirty="0"/>
          </a:p>
          <a:p>
            <a:pPr marL="0" indent="0">
              <a:lnSpc>
                <a:spcPct val="90000"/>
              </a:lnSpc>
              <a:buNone/>
            </a:pPr>
            <a:r>
              <a:rPr lang="fi-FI" sz="1400" b="1" dirty="0"/>
              <a:t>- Muuta: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i-FI" sz="1600" dirty="0"/>
              <a:t>- Hyvinvointi-tiimin järjestämä Hiippailu-rata (kummitoiminta)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i-FI" sz="1600" dirty="0"/>
              <a:t>- Pihaleikki-päivä syksyn alussa (luokkien </a:t>
            </a:r>
            <a:r>
              <a:rPr lang="fi-FI" sz="1600" dirty="0" err="1"/>
              <a:t>ryhmäyttämiseksi</a:t>
            </a:r>
            <a:r>
              <a:rPr lang="fi-FI" sz="1600" dirty="0"/>
              <a:t>) 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i-FI" sz="1600"/>
              <a:t>- Hämäränhyssy</a:t>
            </a:r>
            <a:endParaRPr lang="fi-FI" sz="1600" dirty="0"/>
          </a:p>
          <a:p>
            <a:pPr marL="0" indent="0">
              <a:lnSpc>
                <a:spcPct val="90000"/>
              </a:lnSpc>
              <a:buNone/>
            </a:pPr>
            <a:r>
              <a:rPr lang="fi-FI" sz="1600" dirty="0"/>
              <a:t>- Koko koulun yhteiset teemapäivät, retket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i-FI" sz="1600" dirty="0"/>
              <a:t>- Välitunti-</a:t>
            </a:r>
            <a:r>
              <a:rPr lang="fi-FI" sz="1600"/>
              <a:t>tempauksia</a:t>
            </a:r>
            <a:r>
              <a:rPr lang="fi-FI" sz="1600" dirty="0"/>
              <a:t>: </a:t>
            </a:r>
            <a:r>
              <a:rPr lang="fi-FI" sz="1600" err="1"/>
              <a:t>välkkädiscot</a:t>
            </a:r>
            <a:r>
              <a:rPr lang="fi-FI" sz="1600" dirty="0"/>
              <a:t>, rentoutusvälkät, välkkähölkät, välkkähaasteet ja -kilpailut, sisävälkät eri teemoilla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i-FI" sz="1600" dirty="0"/>
              <a:t>- Kerhot: välkkäkerhot, aikuisten vetämät kerhot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i-FI" sz="1600" dirty="0"/>
              <a:t>- Arvokas ja Kiva -tunnit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i-FI" sz="1300" dirty="0"/>
              <a:t>     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i-FI" sz="1300" dirty="0"/>
              <a:t>   </a:t>
            </a:r>
          </a:p>
          <a:p>
            <a:pPr>
              <a:lnSpc>
                <a:spcPct val="90000"/>
              </a:lnSpc>
            </a:pPr>
            <a:endParaRPr lang="fi-FI" sz="1300"/>
          </a:p>
        </p:txBody>
      </p:sp>
    </p:spTree>
    <p:extLst>
      <p:ext uri="{BB962C8B-B14F-4D97-AF65-F5344CB8AC3E}">
        <p14:creationId xmlns:p14="http://schemas.microsoft.com/office/powerpoint/2010/main" val="431407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17718681-A12E-49D6-9925-DD7C68176D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FBD77573-9EF2-4C35-8285-A1CF6FBB0E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5511704" cy="6858000"/>
          </a:xfrm>
          <a:custGeom>
            <a:avLst/>
            <a:gdLst>
              <a:gd name="connsiteX0" fmla="*/ 5511704 w 5511704"/>
              <a:gd name="connsiteY0" fmla="*/ 0 h 6886576"/>
              <a:gd name="connsiteX1" fmla="*/ 1008599 w 5511704"/>
              <a:gd name="connsiteY1" fmla="*/ 0 h 6886576"/>
              <a:gd name="connsiteX2" fmla="*/ 1310975 w 5511704"/>
              <a:gd name="connsiteY2" fmla="*/ 110728 h 6886576"/>
              <a:gd name="connsiteX3" fmla="*/ 1267362 w 5511704"/>
              <a:gd name="connsiteY3" fmla="*/ 135731 h 6886576"/>
              <a:gd name="connsiteX4" fmla="*/ 1005692 w 5511704"/>
              <a:gd name="connsiteY4" fmla="*/ 71437 h 6886576"/>
              <a:gd name="connsiteX5" fmla="*/ 953358 w 5511704"/>
              <a:gd name="connsiteY5" fmla="*/ 89297 h 6886576"/>
              <a:gd name="connsiteX6" fmla="*/ 979525 w 5511704"/>
              <a:gd name="connsiteY6" fmla="*/ 164307 h 6886576"/>
              <a:gd name="connsiteX7" fmla="*/ 1092915 w 5511704"/>
              <a:gd name="connsiteY7" fmla="*/ 192882 h 6886576"/>
              <a:gd name="connsiteX8" fmla="*/ 1270270 w 5511704"/>
              <a:gd name="connsiteY8" fmla="*/ 375047 h 6886576"/>
              <a:gd name="connsiteX9" fmla="*/ 1002784 w 5511704"/>
              <a:gd name="connsiteY9" fmla="*/ 353615 h 6886576"/>
              <a:gd name="connsiteX10" fmla="*/ 956265 w 5511704"/>
              <a:gd name="connsiteY10" fmla="*/ 396479 h 6886576"/>
              <a:gd name="connsiteX11" fmla="*/ 938820 w 5511704"/>
              <a:gd name="connsiteY11" fmla="*/ 453629 h 6886576"/>
              <a:gd name="connsiteX12" fmla="*/ 860319 w 5511704"/>
              <a:gd name="connsiteY12" fmla="*/ 360759 h 6886576"/>
              <a:gd name="connsiteX13" fmla="*/ 793447 w 5511704"/>
              <a:gd name="connsiteY13" fmla="*/ 335757 h 6886576"/>
              <a:gd name="connsiteX14" fmla="*/ 773095 w 5511704"/>
              <a:gd name="connsiteY14" fmla="*/ 417910 h 6886576"/>
              <a:gd name="connsiteX15" fmla="*/ 834151 w 5511704"/>
              <a:gd name="connsiteY15" fmla="*/ 507206 h 6886576"/>
              <a:gd name="connsiteX16" fmla="*/ 996969 w 5511704"/>
              <a:gd name="connsiteY16" fmla="*/ 560785 h 6886576"/>
              <a:gd name="connsiteX17" fmla="*/ 822522 w 5511704"/>
              <a:gd name="connsiteY17" fmla="*/ 560785 h 6886576"/>
              <a:gd name="connsiteX18" fmla="*/ 621908 w 5511704"/>
              <a:gd name="connsiteY18" fmla="*/ 525066 h 6886576"/>
              <a:gd name="connsiteX19" fmla="*/ 409664 w 5511704"/>
              <a:gd name="connsiteY19" fmla="*/ 535781 h 6886576"/>
              <a:gd name="connsiteX20" fmla="*/ 209049 w 5511704"/>
              <a:gd name="connsiteY20" fmla="*/ 464344 h 6886576"/>
              <a:gd name="connsiteX21" fmla="*/ 5527 w 5511704"/>
              <a:gd name="connsiteY21" fmla="*/ 467916 h 6886576"/>
              <a:gd name="connsiteX22" fmla="*/ 906838 w 5511704"/>
              <a:gd name="connsiteY22" fmla="*/ 914400 h 6886576"/>
              <a:gd name="connsiteX23" fmla="*/ 863226 w 5511704"/>
              <a:gd name="connsiteY23" fmla="*/ 925116 h 6886576"/>
              <a:gd name="connsiteX24" fmla="*/ 805077 w 5511704"/>
              <a:gd name="connsiteY24" fmla="*/ 953691 h 6886576"/>
              <a:gd name="connsiteX25" fmla="*/ 848689 w 5511704"/>
              <a:gd name="connsiteY25" fmla="*/ 1010841 h 6886576"/>
              <a:gd name="connsiteX26" fmla="*/ 1084193 w 5511704"/>
              <a:gd name="connsiteY26" fmla="*/ 1117997 h 6886576"/>
              <a:gd name="connsiteX27" fmla="*/ 1142342 w 5511704"/>
              <a:gd name="connsiteY27" fmla="*/ 1225153 h 6886576"/>
              <a:gd name="connsiteX28" fmla="*/ 1069655 w 5511704"/>
              <a:gd name="connsiteY28" fmla="*/ 1214438 h 6886576"/>
              <a:gd name="connsiteX29" fmla="*/ 1005692 w 5511704"/>
              <a:gd name="connsiteY29" fmla="*/ 1235869 h 6886576"/>
              <a:gd name="connsiteX30" fmla="*/ 1031858 w 5511704"/>
              <a:gd name="connsiteY30" fmla="*/ 1371600 h 6886576"/>
              <a:gd name="connsiteX31" fmla="*/ 1366216 w 5511704"/>
              <a:gd name="connsiteY31" fmla="*/ 1546622 h 6886576"/>
              <a:gd name="connsiteX32" fmla="*/ 1395290 w 5511704"/>
              <a:gd name="connsiteY32" fmla="*/ 1603772 h 6886576"/>
              <a:gd name="connsiteX33" fmla="*/ 1354586 w 5511704"/>
              <a:gd name="connsiteY33" fmla="*/ 1643063 h 6886576"/>
              <a:gd name="connsiteX34" fmla="*/ 1247011 w 5511704"/>
              <a:gd name="connsiteY34" fmla="*/ 1664494 h 6886576"/>
              <a:gd name="connsiteX35" fmla="*/ 1398198 w 5511704"/>
              <a:gd name="connsiteY35" fmla="*/ 1857375 h 6886576"/>
              <a:gd name="connsiteX36" fmla="*/ 1453440 w 5511704"/>
              <a:gd name="connsiteY36" fmla="*/ 1910954 h 6886576"/>
              <a:gd name="connsiteX37" fmla="*/ 1549386 w 5511704"/>
              <a:gd name="connsiteY37" fmla="*/ 1993106 h 6886576"/>
              <a:gd name="connsiteX38" fmla="*/ 1549386 w 5511704"/>
              <a:gd name="connsiteY38" fmla="*/ 2021681 h 6886576"/>
              <a:gd name="connsiteX39" fmla="*/ 1421458 w 5511704"/>
              <a:gd name="connsiteY39" fmla="*/ 2110978 h 6886576"/>
              <a:gd name="connsiteX40" fmla="*/ 1188861 w 5511704"/>
              <a:gd name="connsiteY40" fmla="*/ 2085976 h 6886576"/>
              <a:gd name="connsiteX41" fmla="*/ 1531941 w 5511704"/>
              <a:gd name="connsiteY41" fmla="*/ 2218135 h 6886576"/>
              <a:gd name="connsiteX42" fmla="*/ 421293 w 5511704"/>
              <a:gd name="connsiteY42" fmla="*/ 1900238 h 6886576"/>
              <a:gd name="connsiteX43" fmla="*/ 491072 w 5511704"/>
              <a:gd name="connsiteY43" fmla="*/ 1982391 h 6886576"/>
              <a:gd name="connsiteX44" fmla="*/ 880671 w 5511704"/>
              <a:gd name="connsiteY44" fmla="*/ 2200276 h 6886576"/>
              <a:gd name="connsiteX45" fmla="*/ 991154 w 5511704"/>
              <a:gd name="connsiteY45" fmla="*/ 2336007 h 6886576"/>
              <a:gd name="connsiteX46" fmla="*/ 1107453 w 5511704"/>
              <a:gd name="connsiteY46" fmla="*/ 2411016 h 6886576"/>
              <a:gd name="connsiteX47" fmla="*/ 1270270 w 5511704"/>
              <a:gd name="connsiteY47" fmla="*/ 2411016 h 6886576"/>
              <a:gd name="connsiteX48" fmla="*/ 1386568 w 5511704"/>
              <a:gd name="connsiteY48" fmla="*/ 2528889 h 6886576"/>
              <a:gd name="connsiteX49" fmla="*/ 1267362 w 5511704"/>
              <a:gd name="connsiteY49" fmla="*/ 2553891 h 6886576"/>
              <a:gd name="connsiteX50" fmla="*/ 1127805 w 5511704"/>
              <a:gd name="connsiteY50" fmla="*/ 2536032 h 6886576"/>
              <a:gd name="connsiteX51" fmla="*/ 970802 w 5511704"/>
              <a:gd name="connsiteY51" fmla="*/ 2575322 h 6886576"/>
              <a:gd name="connsiteX52" fmla="*/ 825429 w 5511704"/>
              <a:gd name="connsiteY52" fmla="*/ 2543176 h 6886576"/>
              <a:gd name="connsiteX53" fmla="*/ 650982 w 5511704"/>
              <a:gd name="connsiteY53" fmla="*/ 2564607 h 6886576"/>
              <a:gd name="connsiteX54" fmla="*/ 595740 w 5511704"/>
              <a:gd name="connsiteY54" fmla="*/ 2703909 h 6886576"/>
              <a:gd name="connsiteX55" fmla="*/ 578296 w 5511704"/>
              <a:gd name="connsiteY55" fmla="*/ 2714626 h 6886576"/>
              <a:gd name="connsiteX56" fmla="*/ 255568 w 5511704"/>
              <a:gd name="connsiteY56" fmla="*/ 2936081 h 6886576"/>
              <a:gd name="connsiteX57" fmla="*/ 165437 w 5511704"/>
              <a:gd name="connsiteY57" fmla="*/ 2953941 h 6886576"/>
              <a:gd name="connsiteX58" fmla="*/ 697501 w 5511704"/>
              <a:gd name="connsiteY58" fmla="*/ 3343275 h 6886576"/>
              <a:gd name="connsiteX59" fmla="*/ 339884 w 5511704"/>
              <a:gd name="connsiteY59" fmla="*/ 3243263 h 6886576"/>
              <a:gd name="connsiteX60" fmla="*/ 290458 w 5511704"/>
              <a:gd name="connsiteY60" fmla="*/ 3407569 h 6886576"/>
              <a:gd name="connsiteX61" fmla="*/ 459090 w 5511704"/>
              <a:gd name="connsiteY61" fmla="*/ 3554016 h 6886576"/>
              <a:gd name="connsiteX62" fmla="*/ 520147 w 5511704"/>
              <a:gd name="connsiteY62" fmla="*/ 3843338 h 6886576"/>
              <a:gd name="connsiteX63" fmla="*/ 491072 w 5511704"/>
              <a:gd name="connsiteY63" fmla="*/ 4107657 h 6886576"/>
              <a:gd name="connsiteX64" fmla="*/ 418386 w 5511704"/>
              <a:gd name="connsiteY64" fmla="*/ 4189810 h 6886576"/>
              <a:gd name="connsiteX65" fmla="*/ 313718 w 5511704"/>
              <a:gd name="connsiteY65" fmla="*/ 4339829 h 6886576"/>
              <a:gd name="connsiteX66" fmla="*/ 249753 w 5511704"/>
              <a:gd name="connsiteY66" fmla="*/ 4432698 h 6886576"/>
              <a:gd name="connsiteX67" fmla="*/ 25879 w 5511704"/>
              <a:gd name="connsiteY67" fmla="*/ 4396979 h 6886576"/>
              <a:gd name="connsiteX68" fmla="*/ 325347 w 5511704"/>
              <a:gd name="connsiteY68" fmla="*/ 4632722 h 6886576"/>
              <a:gd name="connsiteX69" fmla="*/ 84029 w 5511704"/>
              <a:gd name="connsiteY69" fmla="*/ 4604147 h 6886576"/>
              <a:gd name="connsiteX70" fmla="*/ 5527 w 5511704"/>
              <a:gd name="connsiteY70" fmla="*/ 4622007 h 6886576"/>
              <a:gd name="connsiteX71" fmla="*/ 49139 w 5511704"/>
              <a:gd name="connsiteY71" fmla="*/ 4697016 h 6886576"/>
              <a:gd name="connsiteX72" fmla="*/ 226494 w 5511704"/>
              <a:gd name="connsiteY72" fmla="*/ 4825604 h 6886576"/>
              <a:gd name="connsiteX73" fmla="*/ 592833 w 5511704"/>
              <a:gd name="connsiteY73" fmla="*/ 5175647 h 6886576"/>
              <a:gd name="connsiteX74" fmla="*/ 238123 w 5511704"/>
              <a:gd name="connsiteY74" fmla="*/ 5014913 h 6886576"/>
              <a:gd name="connsiteX75" fmla="*/ 610278 w 5511704"/>
              <a:gd name="connsiteY75" fmla="*/ 5375673 h 6886576"/>
              <a:gd name="connsiteX76" fmla="*/ 691686 w 5511704"/>
              <a:gd name="connsiteY76" fmla="*/ 5497116 h 6886576"/>
              <a:gd name="connsiteX77" fmla="*/ 860319 w 5511704"/>
              <a:gd name="connsiteY77" fmla="*/ 5793582 h 6886576"/>
              <a:gd name="connsiteX78" fmla="*/ 851597 w 5511704"/>
              <a:gd name="connsiteY78" fmla="*/ 5825729 h 6886576"/>
              <a:gd name="connsiteX79" fmla="*/ 659704 w 5511704"/>
              <a:gd name="connsiteY79" fmla="*/ 5779295 h 6886576"/>
              <a:gd name="connsiteX80" fmla="*/ 909746 w 5511704"/>
              <a:gd name="connsiteY80" fmla="*/ 6029326 h 6886576"/>
              <a:gd name="connsiteX81" fmla="*/ 1168509 w 5511704"/>
              <a:gd name="connsiteY81" fmla="*/ 6222207 h 6886576"/>
              <a:gd name="connsiteX82" fmla="*/ 985339 w 5511704"/>
              <a:gd name="connsiteY82" fmla="*/ 6193632 h 6886576"/>
              <a:gd name="connsiteX83" fmla="*/ 732391 w 5511704"/>
              <a:gd name="connsiteY83" fmla="*/ 6082904 h 6886576"/>
              <a:gd name="connsiteX84" fmla="*/ 645167 w 5511704"/>
              <a:gd name="connsiteY84" fmla="*/ 6125766 h 6886576"/>
              <a:gd name="connsiteX85" fmla="*/ 883579 w 5511704"/>
              <a:gd name="connsiteY85" fmla="*/ 6307932 h 6886576"/>
              <a:gd name="connsiteX86" fmla="*/ 1020229 w 5511704"/>
              <a:gd name="connsiteY86" fmla="*/ 6393657 h 6886576"/>
              <a:gd name="connsiteX87" fmla="*/ 1075471 w 5511704"/>
              <a:gd name="connsiteY87" fmla="*/ 6457950 h 6886576"/>
              <a:gd name="connsiteX88" fmla="*/ 1232473 w 5511704"/>
              <a:gd name="connsiteY88" fmla="*/ 6686551 h 6886576"/>
              <a:gd name="connsiteX89" fmla="*/ 1592997 w 5511704"/>
              <a:gd name="connsiteY89" fmla="*/ 6886576 h 6886576"/>
              <a:gd name="connsiteX90" fmla="*/ 5511704 w 5511704"/>
              <a:gd name="connsiteY90" fmla="*/ 6886576 h 688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5511704" h="6886576">
                <a:moveTo>
                  <a:pt x="5511704" y="0"/>
                </a:moveTo>
                <a:lnTo>
                  <a:pt x="1008599" y="0"/>
                </a:lnTo>
                <a:cubicBezTo>
                  <a:pt x="1110360" y="35719"/>
                  <a:pt x="1209214" y="78581"/>
                  <a:pt x="1310975" y="110728"/>
                </a:cubicBezTo>
                <a:cubicBezTo>
                  <a:pt x="1296437" y="146447"/>
                  <a:pt x="1281900" y="139303"/>
                  <a:pt x="1267362" y="135731"/>
                </a:cubicBezTo>
                <a:cubicBezTo>
                  <a:pt x="1180139" y="121445"/>
                  <a:pt x="1090008" y="110728"/>
                  <a:pt x="1005692" y="71437"/>
                </a:cubicBezTo>
                <a:cubicBezTo>
                  <a:pt x="985339" y="64294"/>
                  <a:pt x="962080" y="64294"/>
                  <a:pt x="953358" y="89297"/>
                </a:cubicBezTo>
                <a:cubicBezTo>
                  <a:pt x="938820" y="125016"/>
                  <a:pt x="959172" y="146447"/>
                  <a:pt x="979525" y="164307"/>
                </a:cubicBezTo>
                <a:cubicBezTo>
                  <a:pt x="1014414" y="196453"/>
                  <a:pt x="1055118" y="189310"/>
                  <a:pt x="1092915" y="192882"/>
                </a:cubicBezTo>
                <a:cubicBezTo>
                  <a:pt x="1197583" y="210741"/>
                  <a:pt x="1247011" y="260747"/>
                  <a:pt x="1270270" y="375047"/>
                </a:cubicBezTo>
                <a:cubicBezTo>
                  <a:pt x="1180139" y="328613"/>
                  <a:pt x="1090008" y="385763"/>
                  <a:pt x="1002784" y="353615"/>
                </a:cubicBezTo>
                <a:cubicBezTo>
                  <a:pt x="979525" y="346472"/>
                  <a:pt x="944635" y="357188"/>
                  <a:pt x="956265" y="396479"/>
                </a:cubicBezTo>
                <a:cubicBezTo>
                  <a:pt x="967894" y="432198"/>
                  <a:pt x="1005692" y="460772"/>
                  <a:pt x="938820" y="453629"/>
                </a:cubicBezTo>
                <a:cubicBezTo>
                  <a:pt x="889393" y="450056"/>
                  <a:pt x="874856" y="407194"/>
                  <a:pt x="860319" y="360759"/>
                </a:cubicBezTo>
                <a:cubicBezTo>
                  <a:pt x="848689" y="335757"/>
                  <a:pt x="816707" y="321469"/>
                  <a:pt x="793447" y="335757"/>
                </a:cubicBezTo>
                <a:cubicBezTo>
                  <a:pt x="764373" y="350044"/>
                  <a:pt x="773095" y="389335"/>
                  <a:pt x="773095" y="417910"/>
                </a:cubicBezTo>
                <a:cubicBezTo>
                  <a:pt x="770187" y="471488"/>
                  <a:pt x="793447" y="496491"/>
                  <a:pt x="834151" y="507206"/>
                </a:cubicBezTo>
                <a:cubicBezTo>
                  <a:pt x="883579" y="521494"/>
                  <a:pt x="933005" y="539354"/>
                  <a:pt x="996969" y="560785"/>
                </a:cubicBezTo>
                <a:cubicBezTo>
                  <a:pt x="927190" y="596503"/>
                  <a:pt x="874856" y="589360"/>
                  <a:pt x="822522" y="560785"/>
                </a:cubicBezTo>
                <a:cubicBezTo>
                  <a:pt x="758558" y="528637"/>
                  <a:pt x="674242" y="485775"/>
                  <a:pt x="621908" y="525066"/>
                </a:cubicBezTo>
                <a:cubicBezTo>
                  <a:pt x="543407" y="582216"/>
                  <a:pt x="479443" y="546497"/>
                  <a:pt x="409664" y="535781"/>
                </a:cubicBezTo>
                <a:cubicBezTo>
                  <a:pt x="264290" y="514350"/>
                  <a:pt x="354422" y="482204"/>
                  <a:pt x="209049" y="464344"/>
                </a:cubicBezTo>
                <a:cubicBezTo>
                  <a:pt x="150900" y="457200"/>
                  <a:pt x="89843" y="428625"/>
                  <a:pt x="5527" y="467916"/>
                </a:cubicBezTo>
                <a:cubicBezTo>
                  <a:pt x="386404" y="675085"/>
                  <a:pt x="566666" y="660797"/>
                  <a:pt x="906838" y="914400"/>
                </a:cubicBezTo>
                <a:cubicBezTo>
                  <a:pt x="892301" y="939404"/>
                  <a:pt x="877764" y="928688"/>
                  <a:pt x="863226" y="925116"/>
                </a:cubicBezTo>
                <a:cubicBezTo>
                  <a:pt x="839967" y="921544"/>
                  <a:pt x="810892" y="907256"/>
                  <a:pt x="805077" y="953691"/>
                </a:cubicBezTo>
                <a:cubicBezTo>
                  <a:pt x="802169" y="989410"/>
                  <a:pt x="819615" y="1007269"/>
                  <a:pt x="848689" y="1010841"/>
                </a:cubicBezTo>
                <a:cubicBezTo>
                  <a:pt x="933005" y="1025129"/>
                  <a:pt x="1008599" y="1075135"/>
                  <a:pt x="1084193" y="1117997"/>
                </a:cubicBezTo>
                <a:cubicBezTo>
                  <a:pt x="1119082" y="1135857"/>
                  <a:pt x="1156879" y="1160860"/>
                  <a:pt x="1142342" y="1225153"/>
                </a:cubicBezTo>
                <a:cubicBezTo>
                  <a:pt x="1113268" y="1243013"/>
                  <a:pt x="1092915" y="1218009"/>
                  <a:pt x="1069655" y="1214438"/>
                </a:cubicBezTo>
                <a:cubicBezTo>
                  <a:pt x="1046396" y="1210866"/>
                  <a:pt x="991154" y="1225153"/>
                  <a:pt x="1005692" y="1235869"/>
                </a:cubicBezTo>
                <a:cubicBezTo>
                  <a:pt x="1072563" y="1275159"/>
                  <a:pt x="950450" y="1371600"/>
                  <a:pt x="1031858" y="1371600"/>
                </a:cubicBezTo>
                <a:cubicBezTo>
                  <a:pt x="1165601" y="1371600"/>
                  <a:pt x="1238288" y="1543050"/>
                  <a:pt x="1366216" y="1546622"/>
                </a:cubicBezTo>
                <a:cubicBezTo>
                  <a:pt x="1386568" y="1546622"/>
                  <a:pt x="1395290" y="1578770"/>
                  <a:pt x="1395290" y="1603772"/>
                </a:cubicBezTo>
                <a:cubicBezTo>
                  <a:pt x="1395290" y="1635920"/>
                  <a:pt x="1374939" y="1639491"/>
                  <a:pt x="1354586" y="1643063"/>
                </a:cubicBezTo>
                <a:cubicBezTo>
                  <a:pt x="1322604" y="1646635"/>
                  <a:pt x="1287715" y="1603772"/>
                  <a:pt x="1247011" y="1664494"/>
                </a:cubicBezTo>
                <a:cubicBezTo>
                  <a:pt x="1322604" y="1700213"/>
                  <a:pt x="1401105" y="1735932"/>
                  <a:pt x="1398198" y="1857375"/>
                </a:cubicBezTo>
                <a:cubicBezTo>
                  <a:pt x="1398198" y="1889523"/>
                  <a:pt x="1430180" y="1903810"/>
                  <a:pt x="1453440" y="1910954"/>
                </a:cubicBezTo>
                <a:cubicBezTo>
                  <a:pt x="1494144" y="1925241"/>
                  <a:pt x="1526126" y="1946673"/>
                  <a:pt x="1549386" y="1993106"/>
                </a:cubicBezTo>
                <a:cubicBezTo>
                  <a:pt x="1549386" y="2003822"/>
                  <a:pt x="1549386" y="2010966"/>
                  <a:pt x="1549386" y="2021681"/>
                </a:cubicBezTo>
                <a:cubicBezTo>
                  <a:pt x="1543571" y="2132410"/>
                  <a:pt x="1485422" y="2128838"/>
                  <a:pt x="1421458" y="2110978"/>
                </a:cubicBezTo>
                <a:cubicBezTo>
                  <a:pt x="1345864" y="2089547"/>
                  <a:pt x="1270270" y="2046685"/>
                  <a:pt x="1188861" y="2085976"/>
                </a:cubicBezTo>
                <a:cubicBezTo>
                  <a:pt x="1302252" y="2139554"/>
                  <a:pt x="1427272" y="2143126"/>
                  <a:pt x="1531941" y="2218135"/>
                </a:cubicBezTo>
                <a:cubicBezTo>
                  <a:pt x="1142342" y="2232422"/>
                  <a:pt x="799262" y="1993106"/>
                  <a:pt x="421293" y="1900238"/>
                </a:cubicBezTo>
                <a:cubicBezTo>
                  <a:pt x="432923" y="1960960"/>
                  <a:pt x="464905" y="1975247"/>
                  <a:pt x="491072" y="1982391"/>
                </a:cubicBezTo>
                <a:cubicBezTo>
                  <a:pt x="630630" y="2028825"/>
                  <a:pt x="752743" y="2121695"/>
                  <a:pt x="880671" y="2200276"/>
                </a:cubicBezTo>
                <a:cubicBezTo>
                  <a:pt x="933005" y="2232422"/>
                  <a:pt x="970802" y="2268142"/>
                  <a:pt x="991154" y="2336007"/>
                </a:cubicBezTo>
                <a:cubicBezTo>
                  <a:pt x="1008599" y="2400300"/>
                  <a:pt x="1043489" y="2428875"/>
                  <a:pt x="1107453" y="2411016"/>
                </a:cubicBezTo>
                <a:cubicBezTo>
                  <a:pt x="1159787" y="2396729"/>
                  <a:pt x="1215029" y="2403873"/>
                  <a:pt x="1270270" y="2411016"/>
                </a:cubicBezTo>
                <a:cubicBezTo>
                  <a:pt x="1331326" y="2418160"/>
                  <a:pt x="1401105" y="2489597"/>
                  <a:pt x="1386568" y="2528889"/>
                </a:cubicBezTo>
                <a:cubicBezTo>
                  <a:pt x="1357494" y="2593182"/>
                  <a:pt x="1308067" y="2561035"/>
                  <a:pt x="1267362" y="2553891"/>
                </a:cubicBezTo>
                <a:cubicBezTo>
                  <a:pt x="1217936" y="2546748"/>
                  <a:pt x="1127805" y="2528889"/>
                  <a:pt x="1127805" y="2536032"/>
                </a:cubicBezTo>
                <a:cubicBezTo>
                  <a:pt x="1095822" y="2696766"/>
                  <a:pt x="1023136" y="2575322"/>
                  <a:pt x="970802" y="2575322"/>
                </a:cubicBezTo>
                <a:cubicBezTo>
                  <a:pt x="921375" y="2575322"/>
                  <a:pt x="871949" y="2557463"/>
                  <a:pt x="825429" y="2543176"/>
                </a:cubicBezTo>
                <a:cubicBezTo>
                  <a:pt x="764373" y="2525316"/>
                  <a:pt x="709132" y="2557463"/>
                  <a:pt x="650982" y="2564607"/>
                </a:cubicBezTo>
                <a:cubicBezTo>
                  <a:pt x="598648" y="2571751"/>
                  <a:pt x="627722" y="2664620"/>
                  <a:pt x="595740" y="2703909"/>
                </a:cubicBezTo>
                <a:cubicBezTo>
                  <a:pt x="589926" y="2714626"/>
                  <a:pt x="584111" y="2714626"/>
                  <a:pt x="578296" y="2714626"/>
                </a:cubicBezTo>
                <a:cubicBezTo>
                  <a:pt x="560851" y="2993232"/>
                  <a:pt x="255568" y="2925366"/>
                  <a:pt x="255568" y="2936081"/>
                </a:cubicBezTo>
                <a:cubicBezTo>
                  <a:pt x="229401" y="2953941"/>
                  <a:pt x="197419" y="2911079"/>
                  <a:pt x="165437" y="2953941"/>
                </a:cubicBezTo>
                <a:cubicBezTo>
                  <a:pt x="302087" y="3150394"/>
                  <a:pt x="511425" y="3196828"/>
                  <a:pt x="697501" y="3343275"/>
                </a:cubicBezTo>
                <a:cubicBezTo>
                  <a:pt x="543407" y="3393282"/>
                  <a:pt x="453275" y="3221832"/>
                  <a:pt x="339884" y="3243263"/>
                </a:cubicBezTo>
                <a:cubicBezTo>
                  <a:pt x="284643" y="3296842"/>
                  <a:pt x="450368" y="3382566"/>
                  <a:pt x="290458" y="3407569"/>
                </a:cubicBezTo>
                <a:cubicBezTo>
                  <a:pt x="360236" y="3454004"/>
                  <a:pt x="409664" y="3500439"/>
                  <a:pt x="459090" y="3554016"/>
                </a:cubicBezTo>
                <a:cubicBezTo>
                  <a:pt x="543407" y="3650457"/>
                  <a:pt x="560851" y="3714751"/>
                  <a:pt x="520147" y="3843338"/>
                </a:cubicBezTo>
                <a:cubicBezTo>
                  <a:pt x="493979" y="3929063"/>
                  <a:pt x="456183" y="4007645"/>
                  <a:pt x="491072" y="4107657"/>
                </a:cubicBezTo>
                <a:cubicBezTo>
                  <a:pt x="514332" y="4175522"/>
                  <a:pt x="505609" y="4221957"/>
                  <a:pt x="418386" y="4189810"/>
                </a:cubicBezTo>
                <a:cubicBezTo>
                  <a:pt x="325347" y="4157663"/>
                  <a:pt x="290458" y="4218386"/>
                  <a:pt x="313718" y="4339829"/>
                </a:cubicBezTo>
                <a:cubicBezTo>
                  <a:pt x="328254" y="4418410"/>
                  <a:pt x="313718" y="4443413"/>
                  <a:pt x="249753" y="4432698"/>
                </a:cubicBezTo>
                <a:cubicBezTo>
                  <a:pt x="179975" y="4421982"/>
                  <a:pt x="113103" y="4371976"/>
                  <a:pt x="25879" y="4396979"/>
                </a:cubicBezTo>
                <a:cubicBezTo>
                  <a:pt x="95658" y="4539854"/>
                  <a:pt x="243939" y="4496991"/>
                  <a:pt x="325347" y="4632722"/>
                </a:cubicBezTo>
                <a:cubicBezTo>
                  <a:pt x="229401" y="4632722"/>
                  <a:pt x="153807" y="4632722"/>
                  <a:pt x="84029" y="4604147"/>
                </a:cubicBezTo>
                <a:cubicBezTo>
                  <a:pt x="54954" y="4593433"/>
                  <a:pt x="22972" y="4579145"/>
                  <a:pt x="5527" y="4622007"/>
                </a:cubicBezTo>
                <a:cubicBezTo>
                  <a:pt x="-14826" y="4672014"/>
                  <a:pt x="25879" y="4689872"/>
                  <a:pt x="49139" y="4697016"/>
                </a:cubicBezTo>
                <a:cubicBezTo>
                  <a:pt x="116011" y="4722019"/>
                  <a:pt x="168344" y="4779170"/>
                  <a:pt x="226494" y="4825604"/>
                </a:cubicBezTo>
                <a:cubicBezTo>
                  <a:pt x="351514" y="4925616"/>
                  <a:pt x="488165" y="5011341"/>
                  <a:pt x="592833" y="5175647"/>
                </a:cubicBezTo>
                <a:cubicBezTo>
                  <a:pt x="461997" y="5132785"/>
                  <a:pt x="363144" y="5032772"/>
                  <a:pt x="238123" y="5014913"/>
                </a:cubicBezTo>
                <a:cubicBezTo>
                  <a:pt x="345700" y="5164932"/>
                  <a:pt x="482350" y="5264944"/>
                  <a:pt x="610278" y="5375673"/>
                </a:cubicBezTo>
                <a:cubicBezTo>
                  <a:pt x="648075" y="5407819"/>
                  <a:pt x="685872" y="5429250"/>
                  <a:pt x="691686" y="5497116"/>
                </a:cubicBezTo>
                <a:cubicBezTo>
                  <a:pt x="709132" y="5629276"/>
                  <a:pt x="755650" y="5736432"/>
                  <a:pt x="860319" y="5793582"/>
                </a:cubicBezTo>
                <a:cubicBezTo>
                  <a:pt x="860319" y="5793582"/>
                  <a:pt x="854504" y="5815013"/>
                  <a:pt x="851597" y="5825729"/>
                </a:cubicBezTo>
                <a:cubicBezTo>
                  <a:pt x="787632" y="5829301"/>
                  <a:pt x="738206" y="5750720"/>
                  <a:pt x="659704" y="5779295"/>
                </a:cubicBezTo>
                <a:cubicBezTo>
                  <a:pt x="738206" y="5886451"/>
                  <a:pt x="802169" y="5979319"/>
                  <a:pt x="909746" y="6029326"/>
                </a:cubicBezTo>
                <a:cubicBezTo>
                  <a:pt x="996969" y="6068616"/>
                  <a:pt x="1104545" y="6093620"/>
                  <a:pt x="1168509" y="6222207"/>
                </a:cubicBezTo>
                <a:cubicBezTo>
                  <a:pt x="1095822" y="6247210"/>
                  <a:pt x="1040581" y="6215063"/>
                  <a:pt x="985339" y="6193632"/>
                </a:cubicBezTo>
                <a:cubicBezTo>
                  <a:pt x="901023" y="6157913"/>
                  <a:pt x="816707" y="6118623"/>
                  <a:pt x="732391" y="6082904"/>
                </a:cubicBezTo>
                <a:cubicBezTo>
                  <a:pt x="700408" y="6068616"/>
                  <a:pt x="665519" y="6061472"/>
                  <a:pt x="645167" y="6125766"/>
                </a:cubicBezTo>
                <a:cubicBezTo>
                  <a:pt x="752743" y="6140053"/>
                  <a:pt x="816707" y="6225779"/>
                  <a:pt x="883579" y="6307932"/>
                </a:cubicBezTo>
                <a:cubicBezTo>
                  <a:pt x="921375" y="6354366"/>
                  <a:pt x="953358" y="6415088"/>
                  <a:pt x="1020229" y="6393657"/>
                </a:cubicBezTo>
                <a:cubicBezTo>
                  <a:pt x="1055118" y="6382942"/>
                  <a:pt x="1078378" y="6415088"/>
                  <a:pt x="1075471" y="6457950"/>
                </a:cubicBezTo>
                <a:cubicBezTo>
                  <a:pt x="1060933" y="6607970"/>
                  <a:pt x="1145250" y="6657976"/>
                  <a:pt x="1232473" y="6686551"/>
                </a:cubicBezTo>
                <a:cubicBezTo>
                  <a:pt x="1360401" y="6729413"/>
                  <a:pt x="1473792" y="6815138"/>
                  <a:pt x="1592997" y="6886576"/>
                </a:cubicBezTo>
                <a:lnTo>
                  <a:pt x="5511704" y="6886576"/>
                </a:lnTo>
                <a:close/>
              </a:path>
            </a:pathLst>
          </a:custGeom>
          <a:solidFill>
            <a:srgbClr val="B896C7"/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7A6FF74-548F-4546-86FF-259C0D164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3312"/>
            <a:ext cx="3461084" cy="5431376"/>
          </a:xfrm>
        </p:spPr>
        <p:txBody>
          <a:bodyPr>
            <a:normAutofit/>
          </a:bodyPr>
          <a:lstStyle/>
          <a:p>
            <a:r>
              <a:rPr lang="fi-FI">
                <a:solidFill>
                  <a:srgbClr val="FFFFFF"/>
                </a:solidFill>
              </a:rPr>
              <a:t>Näin edistämme hyvinvointia Sepossa: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E88830E-D71E-4154-805B-DB62764DD3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2562" y="713313"/>
            <a:ext cx="6305550" cy="5526625"/>
          </a:xfr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fi-FI" sz="2000" dirty="0"/>
              <a:t>- Kummitoiminta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i-FI" sz="2000" dirty="0"/>
              <a:t>- Luokkakokoukset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i-FI" sz="2000" dirty="0"/>
              <a:t>- Välkkärit, välkkävälinelainaamo, sisäpingisvälkät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i-FI" sz="2000" dirty="0"/>
              <a:t>- Yhteistyö erilaisten toimijoiden kanssa (Koulutus Elämään jne.)</a:t>
            </a:r>
          </a:p>
          <a:p>
            <a:pPr>
              <a:lnSpc>
                <a:spcPct val="90000"/>
              </a:lnSpc>
            </a:pPr>
            <a:endParaRPr lang="fi-FI" sz="2000"/>
          </a:p>
          <a:p>
            <a:pPr>
              <a:lnSpc>
                <a:spcPct val="90000"/>
              </a:lnSpc>
            </a:pPr>
            <a:r>
              <a:rPr lang="fi-FI" sz="2000" u="sng" dirty="0"/>
              <a:t>Aikuisille: </a:t>
            </a:r>
            <a:endParaRPr lang="fi-FI" sz="2000" u="sng"/>
          </a:p>
          <a:p>
            <a:pPr marL="0" indent="0">
              <a:lnSpc>
                <a:spcPct val="90000"/>
              </a:lnSpc>
              <a:buNone/>
            </a:pPr>
            <a:r>
              <a:rPr lang="fi-FI" sz="2000" dirty="0"/>
              <a:t>   - Hyvinvointi -iltapäivä</a:t>
            </a:r>
            <a:endParaRPr lang="fi-FI" sz="2000"/>
          </a:p>
          <a:p>
            <a:pPr marL="0" indent="0">
              <a:lnSpc>
                <a:spcPct val="90000"/>
              </a:lnSpc>
              <a:buNone/>
            </a:pPr>
            <a:r>
              <a:rPr lang="fi-FI" sz="1600" dirty="0"/>
              <a:t>   (suunnitteilla Hyvinvointiopettajien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i-FI" sz="1600" dirty="0"/>
              <a:t>    pitämä aamu, toteutusta joudutaan pohtimaan)        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i-FI" sz="2000" dirty="0"/>
              <a:t>   - </a:t>
            </a:r>
            <a:r>
              <a:rPr lang="fi-FI" sz="2000" dirty="0" err="1"/>
              <a:t>Tyhy</a:t>
            </a:r>
            <a:r>
              <a:rPr lang="fi-FI" sz="2000" dirty="0"/>
              <a:t>-illat, n. 3 krt/lukuvuosi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i-FI" sz="2000" dirty="0"/>
              <a:t>   - Korona-aikana </a:t>
            </a:r>
            <a:r>
              <a:rPr lang="fi-FI" sz="2000" dirty="0" err="1"/>
              <a:t>Teams</a:t>
            </a:r>
            <a:r>
              <a:rPr lang="fi-FI" sz="2000" dirty="0"/>
              <a:t>- kahvihuoneet</a:t>
            </a:r>
            <a:endParaRPr lang="fi-FI" sz="2000"/>
          </a:p>
          <a:p>
            <a:pPr marL="0" indent="0">
              <a:lnSpc>
                <a:spcPct val="90000"/>
              </a:lnSpc>
              <a:buNone/>
            </a:pPr>
            <a:r>
              <a:rPr lang="fi-FI" sz="2000" dirty="0"/>
              <a:t>   - Perehdytykset/ struktuuri uusille opettajille,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i-FI" sz="2000" dirty="0"/>
              <a:t>     sijaisille </a:t>
            </a:r>
            <a:endParaRPr lang="fi-FI" dirty="0"/>
          </a:p>
          <a:p>
            <a:pPr marL="0" indent="0">
              <a:lnSpc>
                <a:spcPct val="90000"/>
              </a:lnSpc>
              <a:buNone/>
            </a:pPr>
            <a:r>
              <a:rPr lang="fi-FI" sz="2000" dirty="0"/>
              <a:t>  -  Pientä kiva, mm. joulukalenteri, herkkuja tarjolla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i-FI" sz="2000" dirty="0"/>
              <a:t>   </a:t>
            </a:r>
            <a:endParaRPr lang="fi-FI" sz="2000"/>
          </a:p>
          <a:p>
            <a:pPr>
              <a:lnSpc>
                <a:spcPct val="90000"/>
              </a:lnSpc>
            </a:pPr>
            <a:endParaRPr lang="fi-FI" sz="2000"/>
          </a:p>
        </p:txBody>
      </p:sp>
    </p:spTree>
    <p:extLst>
      <p:ext uri="{BB962C8B-B14F-4D97-AF65-F5344CB8AC3E}">
        <p14:creationId xmlns:p14="http://schemas.microsoft.com/office/powerpoint/2010/main" val="3774106505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AnalogousFromLightSeedRightStep">
      <a:dk1>
        <a:srgbClr val="000000"/>
      </a:dk1>
      <a:lt1>
        <a:srgbClr val="FFFFFF"/>
      </a:lt1>
      <a:dk2>
        <a:srgbClr val="412426"/>
      </a:dk2>
      <a:lt2>
        <a:srgbClr val="E4E8E2"/>
      </a:lt2>
      <a:accent1>
        <a:srgbClr val="B896C7"/>
      </a:accent1>
      <a:accent2>
        <a:srgbClr val="BA7EB4"/>
      </a:accent2>
      <a:accent3>
        <a:srgbClr val="C796AD"/>
      </a:accent3>
      <a:accent4>
        <a:srgbClr val="BA7E82"/>
      </a:accent4>
      <a:accent5>
        <a:srgbClr val="C09D89"/>
      </a:accent5>
      <a:accent6>
        <a:srgbClr val="B0A377"/>
      </a:accent6>
      <a:hlink>
        <a:srgbClr val="678E56"/>
      </a:hlink>
      <a:folHlink>
        <a:srgbClr val="7F7F7F"/>
      </a:folHlink>
    </a:clrScheme>
    <a:fontScheme name="Custom 3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358</Words>
  <Application>Microsoft Office PowerPoint</Application>
  <PresentationFormat>Laajakuva</PresentationFormat>
  <Paragraphs>60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BrushVTI</vt:lpstr>
      <vt:lpstr>Hyvinvoinnin tukeminen Sepon koulun (Espoo) toimintakulttuurissa</vt:lpstr>
      <vt:lpstr>Struktuurit</vt:lpstr>
      <vt:lpstr>Resurssit ja ajankäyttö</vt:lpstr>
      <vt:lpstr>Näin edistämme hyvinvointia Sepossa:</vt:lpstr>
      <vt:lpstr>Näin edistämme hyvinvointia Sepossa: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Omistaja</dc:creator>
  <cp:lastModifiedBy>Kuusimäki, Anne-Mari</cp:lastModifiedBy>
  <cp:revision>351</cp:revision>
  <dcterms:created xsi:type="dcterms:W3CDTF">2021-03-09T07:42:55Z</dcterms:created>
  <dcterms:modified xsi:type="dcterms:W3CDTF">2021-04-12T07:51:25Z</dcterms:modified>
</cp:coreProperties>
</file>