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58" r:id="rId4"/>
    <p:sldId id="259" r:id="rId5"/>
    <p:sldId id="260" r:id="rId6"/>
    <p:sldId id="277" r:id="rId7"/>
    <p:sldId id="261" r:id="rId8"/>
    <p:sldId id="264" r:id="rId9"/>
    <p:sldId id="265" r:id="rId10"/>
    <p:sldId id="266" r:id="rId11"/>
    <p:sldId id="279" r:id="rId12"/>
    <p:sldId id="268" r:id="rId13"/>
    <p:sldId id="282" r:id="rId14"/>
    <p:sldId id="283" r:id="rId15"/>
    <p:sldId id="267" r:id="rId16"/>
    <p:sldId id="269" r:id="rId17"/>
    <p:sldId id="285" r:id="rId18"/>
    <p:sldId id="271" r:id="rId19"/>
    <p:sldId id="278" r:id="rId20"/>
    <p:sldId id="270" r:id="rId21"/>
    <p:sldId id="280" r:id="rId22"/>
    <p:sldId id="284" r:id="rId23"/>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228E3-5505-4263-88F7-DDF50FEC16B4}" v="505" dt="2023-12-16T02:29:40.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63" d="100"/>
          <a:sy n="63" d="100"/>
        </p:scale>
        <p:origin x="74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Mattjus" userId="7e85868d-c4fc-46ca-a8ca-1603c4344032" providerId="ADAL" clId="{B68298BD-A6D9-4B9B-9C02-B6AE00982C21}"/>
    <pc:docChg chg="undo custSel addSld delSld modSld sldOrd">
      <pc:chgData name="Camilla Mattjus" userId="7e85868d-c4fc-46ca-a8ca-1603c4344032" providerId="ADAL" clId="{B68298BD-A6D9-4B9B-9C02-B6AE00982C21}" dt="2023-01-12T21:16:09.139" v="550" actId="20577"/>
      <pc:docMkLst>
        <pc:docMk/>
      </pc:docMkLst>
      <pc:sldChg chg="modSp mod">
        <pc:chgData name="Camilla Mattjus" userId="7e85868d-c4fc-46ca-a8ca-1603c4344032" providerId="ADAL" clId="{B68298BD-A6D9-4B9B-9C02-B6AE00982C21}" dt="2023-01-12T18:15:02.299" v="17" actId="20577"/>
        <pc:sldMkLst>
          <pc:docMk/>
          <pc:sldMk cId="3379432230" sldId="257"/>
        </pc:sldMkLst>
        <pc:spChg chg="mod">
          <ac:chgData name="Camilla Mattjus" userId="7e85868d-c4fc-46ca-a8ca-1603c4344032" providerId="ADAL" clId="{B68298BD-A6D9-4B9B-9C02-B6AE00982C21}" dt="2023-01-12T18:15:02.299" v="17" actId="20577"/>
          <ac:spMkLst>
            <pc:docMk/>
            <pc:sldMk cId="3379432230" sldId="257"/>
            <ac:spMk id="3" creationId="{6DD8CF2C-D878-DD18-92D0-5834206C146C}"/>
          </ac:spMkLst>
        </pc:spChg>
      </pc:sldChg>
      <pc:sldChg chg="modAnim">
        <pc:chgData name="Camilla Mattjus" userId="7e85868d-c4fc-46ca-a8ca-1603c4344032" providerId="ADAL" clId="{B68298BD-A6D9-4B9B-9C02-B6AE00982C21}" dt="2023-01-12T18:14:40.446" v="4"/>
        <pc:sldMkLst>
          <pc:docMk/>
          <pc:sldMk cId="2001414398" sldId="258"/>
        </pc:sldMkLst>
      </pc:sldChg>
      <pc:sldChg chg="addSp modSp mod setBg modAnim">
        <pc:chgData name="Camilla Mattjus" userId="7e85868d-c4fc-46ca-a8ca-1603c4344032" providerId="ADAL" clId="{B68298BD-A6D9-4B9B-9C02-B6AE00982C21}" dt="2023-01-12T20:06:24.371" v="335"/>
        <pc:sldMkLst>
          <pc:docMk/>
          <pc:sldMk cId="3527373527" sldId="261"/>
        </pc:sldMkLst>
        <pc:spChg chg="mod">
          <ac:chgData name="Camilla Mattjus" userId="7e85868d-c4fc-46ca-a8ca-1603c4344032" providerId="ADAL" clId="{B68298BD-A6D9-4B9B-9C02-B6AE00982C21}" dt="2023-01-12T19:12:08.772" v="77" actId="1076"/>
          <ac:spMkLst>
            <pc:docMk/>
            <pc:sldMk cId="3527373527" sldId="261"/>
            <ac:spMk id="2" creationId="{6A16AB6F-5381-AA36-F35A-5F9749725653}"/>
          </ac:spMkLst>
        </pc:spChg>
        <pc:spChg chg="mod">
          <ac:chgData name="Camilla Mattjus" userId="7e85868d-c4fc-46ca-a8ca-1603c4344032" providerId="ADAL" clId="{B68298BD-A6D9-4B9B-9C02-B6AE00982C21}" dt="2023-01-12T19:20:16.866" v="139" actId="113"/>
          <ac:spMkLst>
            <pc:docMk/>
            <pc:sldMk cId="3527373527" sldId="261"/>
            <ac:spMk id="3" creationId="{6DD8CF2C-D878-DD18-92D0-5834206C146C}"/>
          </ac:spMkLst>
        </pc:spChg>
        <pc:spChg chg="mod">
          <ac:chgData name="Camilla Mattjus" userId="7e85868d-c4fc-46ca-a8ca-1603c4344032" providerId="ADAL" clId="{B68298BD-A6D9-4B9B-9C02-B6AE00982C21}" dt="2023-01-12T19:11:57.669" v="75" actId="26606"/>
          <ac:spMkLst>
            <pc:docMk/>
            <pc:sldMk cId="3527373527" sldId="261"/>
            <ac:spMk id="4" creationId="{4E52102F-B6A0-185E-946E-D785DB61D0F2}"/>
          </ac:spMkLst>
        </pc:spChg>
        <pc:spChg chg="mod">
          <ac:chgData name="Camilla Mattjus" userId="7e85868d-c4fc-46ca-a8ca-1603c4344032" providerId="ADAL" clId="{B68298BD-A6D9-4B9B-9C02-B6AE00982C21}" dt="2023-01-12T19:11:57.669" v="75" actId="26606"/>
          <ac:spMkLst>
            <pc:docMk/>
            <pc:sldMk cId="3527373527" sldId="261"/>
            <ac:spMk id="5" creationId="{80C96900-C90E-0A7F-A555-F7F9A2BC7159}"/>
          </ac:spMkLst>
        </pc:spChg>
        <pc:spChg chg="add">
          <ac:chgData name="Camilla Mattjus" userId="7e85868d-c4fc-46ca-a8ca-1603c4344032" providerId="ADAL" clId="{B68298BD-A6D9-4B9B-9C02-B6AE00982C21}" dt="2023-01-12T19:11:57.669" v="75" actId="26606"/>
          <ac:spMkLst>
            <pc:docMk/>
            <pc:sldMk cId="3527373527" sldId="261"/>
            <ac:spMk id="3079" creationId="{8B3A2D1A-45FC-4F95-B150-1C13EF2F6D09}"/>
          </ac:spMkLst>
        </pc:spChg>
        <pc:spChg chg="add">
          <ac:chgData name="Camilla Mattjus" userId="7e85868d-c4fc-46ca-a8ca-1603c4344032" providerId="ADAL" clId="{B68298BD-A6D9-4B9B-9C02-B6AE00982C21}" dt="2023-01-12T19:11:57.669" v="75" actId="26606"/>
          <ac:spMkLst>
            <pc:docMk/>
            <pc:sldMk cId="3527373527" sldId="261"/>
            <ac:spMk id="3081" creationId="{F3768FD5-DD7A-43C7-8DEA-1F5DB3CB5B95}"/>
          </ac:spMkLst>
        </pc:spChg>
        <pc:picChg chg="add mod ord">
          <ac:chgData name="Camilla Mattjus" userId="7e85868d-c4fc-46ca-a8ca-1603c4344032" providerId="ADAL" clId="{B68298BD-A6D9-4B9B-9C02-B6AE00982C21}" dt="2023-01-12T19:11:57.669" v="75" actId="26606"/>
          <ac:picMkLst>
            <pc:docMk/>
            <pc:sldMk cId="3527373527" sldId="261"/>
            <ac:picMk id="3074" creationId="{C5A10709-5F5E-82F4-0E65-1E5A18747590}"/>
          </ac:picMkLst>
        </pc:picChg>
      </pc:sldChg>
      <pc:sldChg chg="addSp modSp add del mod modAnim">
        <pc:chgData name="Camilla Mattjus" userId="7e85868d-c4fc-46ca-a8ca-1603c4344032" providerId="ADAL" clId="{B68298BD-A6D9-4B9B-9C02-B6AE00982C21}" dt="2023-01-12T20:04:30.241" v="326" actId="47"/>
        <pc:sldMkLst>
          <pc:docMk/>
          <pc:sldMk cId="3939375030" sldId="262"/>
        </pc:sldMkLst>
        <pc:spChg chg="mod">
          <ac:chgData name="Camilla Mattjus" userId="7e85868d-c4fc-46ca-a8ca-1603c4344032" providerId="ADAL" clId="{B68298BD-A6D9-4B9B-9C02-B6AE00982C21}" dt="2023-01-12T18:15:39.912" v="31" actId="20577"/>
          <ac:spMkLst>
            <pc:docMk/>
            <pc:sldMk cId="3939375030" sldId="262"/>
            <ac:spMk id="3" creationId="{6DD8CF2C-D878-DD18-92D0-5834206C146C}"/>
          </ac:spMkLst>
        </pc:spChg>
        <pc:spChg chg="add mod">
          <ac:chgData name="Camilla Mattjus" userId="7e85868d-c4fc-46ca-a8ca-1603c4344032" providerId="ADAL" clId="{B68298BD-A6D9-4B9B-9C02-B6AE00982C21}" dt="2023-01-12T18:15:41.438" v="33" actId="27636"/>
          <ac:spMkLst>
            <pc:docMk/>
            <pc:sldMk cId="3939375030" sldId="262"/>
            <ac:spMk id="6" creationId="{0708EB7C-8A5B-6F82-D7C9-583C89BFF93B}"/>
          </ac:spMkLst>
        </pc:spChg>
      </pc:sldChg>
      <pc:sldChg chg="addSp delSp modSp del mod modAnim">
        <pc:chgData name="Camilla Mattjus" userId="7e85868d-c4fc-46ca-a8ca-1603c4344032" providerId="ADAL" clId="{B68298BD-A6D9-4B9B-9C02-B6AE00982C21}" dt="2023-01-12T20:05:57.197" v="333" actId="47"/>
        <pc:sldMkLst>
          <pc:docMk/>
          <pc:sldMk cId="2407096023" sldId="263"/>
        </pc:sldMkLst>
        <pc:spChg chg="mod">
          <ac:chgData name="Camilla Mattjus" userId="7e85868d-c4fc-46ca-a8ca-1603c4344032" providerId="ADAL" clId="{B68298BD-A6D9-4B9B-9C02-B6AE00982C21}" dt="2023-01-12T18:15:59.607" v="34" actId="20577"/>
          <ac:spMkLst>
            <pc:docMk/>
            <pc:sldMk cId="2407096023" sldId="263"/>
            <ac:spMk id="3" creationId="{6DD8CF2C-D878-DD18-92D0-5834206C146C}"/>
          </ac:spMkLst>
        </pc:spChg>
        <pc:spChg chg="add mod">
          <ac:chgData name="Camilla Mattjus" userId="7e85868d-c4fc-46ca-a8ca-1603c4344032" providerId="ADAL" clId="{B68298BD-A6D9-4B9B-9C02-B6AE00982C21}" dt="2023-01-12T18:16:01.151" v="36" actId="27636"/>
          <ac:spMkLst>
            <pc:docMk/>
            <pc:sldMk cId="2407096023" sldId="263"/>
            <ac:spMk id="6" creationId="{03CEA2ED-C32B-3E8A-6928-196DD68FF71D}"/>
          </ac:spMkLst>
        </pc:spChg>
        <pc:picChg chg="add del mod">
          <ac:chgData name="Camilla Mattjus" userId="7e85868d-c4fc-46ca-a8ca-1603c4344032" providerId="ADAL" clId="{B68298BD-A6D9-4B9B-9C02-B6AE00982C21}" dt="2023-01-12T20:04:36.361" v="327" actId="21"/>
          <ac:picMkLst>
            <pc:docMk/>
            <pc:sldMk cId="2407096023" sldId="263"/>
            <ac:picMk id="7" creationId="{3B77127B-EE5D-D7B4-3357-B54A330DA169}"/>
          </ac:picMkLst>
        </pc:picChg>
      </pc:sldChg>
      <pc:sldChg chg="addSp modSp mod ord modAnim">
        <pc:chgData name="Camilla Mattjus" userId="7e85868d-c4fc-46ca-a8ca-1603c4344032" providerId="ADAL" clId="{B68298BD-A6D9-4B9B-9C02-B6AE00982C21}" dt="2023-01-12T20:13:06.643" v="417"/>
        <pc:sldMkLst>
          <pc:docMk/>
          <pc:sldMk cId="108923203" sldId="264"/>
        </pc:sldMkLst>
        <pc:spChg chg="mod">
          <ac:chgData name="Camilla Mattjus" userId="7e85868d-c4fc-46ca-a8ca-1603c4344032" providerId="ADAL" clId="{B68298BD-A6D9-4B9B-9C02-B6AE00982C21}" dt="2023-01-12T19:42:48.412" v="193" actId="207"/>
          <ac:spMkLst>
            <pc:docMk/>
            <pc:sldMk cId="108923203" sldId="264"/>
            <ac:spMk id="2" creationId="{6A16AB6F-5381-AA36-F35A-5F9749725653}"/>
          </ac:spMkLst>
        </pc:spChg>
        <pc:spChg chg="mod">
          <ac:chgData name="Camilla Mattjus" userId="7e85868d-c4fc-46ca-a8ca-1603c4344032" providerId="ADAL" clId="{B68298BD-A6D9-4B9B-9C02-B6AE00982C21}" dt="2023-01-12T20:01:59.043" v="291" actId="14100"/>
          <ac:spMkLst>
            <pc:docMk/>
            <pc:sldMk cId="108923203" sldId="264"/>
            <ac:spMk id="3" creationId="{6DD8CF2C-D878-DD18-92D0-5834206C146C}"/>
          </ac:spMkLst>
        </pc:spChg>
        <pc:spChg chg="add mod">
          <ac:chgData name="Camilla Mattjus" userId="7e85868d-c4fc-46ca-a8ca-1603c4344032" providerId="ADAL" clId="{B68298BD-A6D9-4B9B-9C02-B6AE00982C21}" dt="2023-01-12T20:06:37.780" v="336" actId="207"/>
          <ac:spMkLst>
            <pc:docMk/>
            <pc:sldMk cId="108923203" sldId="264"/>
            <ac:spMk id="7" creationId="{65CC95D5-6772-A0A9-C66D-9F64825CF42C}"/>
          </ac:spMkLst>
        </pc:spChg>
        <pc:picChg chg="add mod">
          <ac:chgData name="Camilla Mattjus" userId="7e85868d-c4fc-46ca-a8ca-1603c4344032" providerId="ADAL" clId="{B68298BD-A6D9-4B9B-9C02-B6AE00982C21}" dt="2023-01-12T20:12:06.744" v="399" actId="1076"/>
          <ac:picMkLst>
            <pc:docMk/>
            <pc:sldMk cId="108923203" sldId="264"/>
            <ac:picMk id="5122" creationId="{88C59A3B-BE81-4ED2-B431-C3B537930633}"/>
          </ac:picMkLst>
        </pc:picChg>
      </pc:sldChg>
      <pc:sldChg chg="addSp delSp modSp mod ord modAnim">
        <pc:chgData name="Camilla Mattjus" userId="7e85868d-c4fc-46ca-a8ca-1603c4344032" providerId="ADAL" clId="{B68298BD-A6D9-4B9B-9C02-B6AE00982C21}" dt="2023-01-12T20:13:01.400" v="416"/>
        <pc:sldMkLst>
          <pc:docMk/>
          <pc:sldMk cId="3439562920" sldId="265"/>
        </pc:sldMkLst>
        <pc:spChg chg="del">
          <ac:chgData name="Camilla Mattjus" userId="7e85868d-c4fc-46ca-a8ca-1603c4344032" providerId="ADAL" clId="{B68298BD-A6D9-4B9B-9C02-B6AE00982C21}" dt="2023-01-12T19:48:21.710" v="205" actId="478"/>
          <ac:spMkLst>
            <pc:docMk/>
            <pc:sldMk cId="3439562920" sldId="265"/>
            <ac:spMk id="2" creationId="{6A16AB6F-5381-AA36-F35A-5F9749725653}"/>
          </ac:spMkLst>
        </pc:spChg>
        <pc:spChg chg="mod">
          <ac:chgData name="Camilla Mattjus" userId="7e85868d-c4fc-46ca-a8ca-1603c4344032" providerId="ADAL" clId="{B68298BD-A6D9-4B9B-9C02-B6AE00982C21}" dt="2023-01-12T20:12:34.139" v="407" actId="27636"/>
          <ac:spMkLst>
            <pc:docMk/>
            <pc:sldMk cId="3439562920" sldId="265"/>
            <ac:spMk id="3" creationId="{6DD8CF2C-D878-DD18-92D0-5834206C146C}"/>
          </ac:spMkLst>
        </pc:spChg>
        <pc:spChg chg="mod">
          <ac:chgData name="Camilla Mattjus" userId="7e85868d-c4fc-46ca-a8ca-1603c4344032" providerId="ADAL" clId="{B68298BD-A6D9-4B9B-9C02-B6AE00982C21}" dt="2023-01-12T19:51:47.499" v="209" actId="1076"/>
          <ac:spMkLst>
            <pc:docMk/>
            <pc:sldMk cId="3439562920" sldId="265"/>
            <ac:spMk id="5" creationId="{C0F35B66-690A-80F0-B96C-92BA987D539E}"/>
          </ac:spMkLst>
        </pc:spChg>
        <pc:spChg chg="add mod">
          <ac:chgData name="Camilla Mattjus" userId="7e85868d-c4fc-46ca-a8ca-1603c4344032" providerId="ADAL" clId="{B68298BD-A6D9-4B9B-9C02-B6AE00982C21}" dt="2023-01-12T19:52:29.978" v="214" actId="1076"/>
          <ac:spMkLst>
            <pc:docMk/>
            <pc:sldMk cId="3439562920" sldId="265"/>
            <ac:spMk id="6" creationId="{85FB64C7-AAB3-79BC-A0A5-5A0744E9044D}"/>
          </ac:spMkLst>
        </pc:spChg>
        <pc:spChg chg="add mod">
          <ac:chgData name="Camilla Mattjus" userId="7e85868d-c4fc-46ca-a8ca-1603c4344032" providerId="ADAL" clId="{B68298BD-A6D9-4B9B-9C02-B6AE00982C21}" dt="2023-01-12T20:12:46.699" v="411" actId="1076"/>
          <ac:spMkLst>
            <pc:docMk/>
            <pc:sldMk cId="3439562920" sldId="265"/>
            <ac:spMk id="8" creationId="{3B78495A-45F4-42E9-3F64-BD5DCFEAA8D0}"/>
          </ac:spMkLst>
        </pc:spChg>
        <pc:picChg chg="add mod">
          <ac:chgData name="Camilla Mattjus" userId="7e85868d-c4fc-46ca-a8ca-1603c4344032" providerId="ADAL" clId="{B68298BD-A6D9-4B9B-9C02-B6AE00982C21}" dt="2023-01-12T20:12:59.296" v="415" actId="1076"/>
          <ac:picMkLst>
            <pc:docMk/>
            <pc:sldMk cId="3439562920" sldId="265"/>
            <ac:picMk id="6146" creationId="{5E86489E-2918-5D92-D4C6-C5CF9F40D9F9}"/>
          </ac:picMkLst>
        </pc:picChg>
      </pc:sldChg>
      <pc:sldChg chg="addSp delSp modSp mod ord modAnim">
        <pc:chgData name="Camilla Mattjus" userId="7e85868d-c4fc-46ca-a8ca-1603c4344032" providerId="ADAL" clId="{B68298BD-A6D9-4B9B-9C02-B6AE00982C21}" dt="2023-01-12T20:07:29.927" v="347"/>
        <pc:sldMkLst>
          <pc:docMk/>
          <pc:sldMk cId="213755799" sldId="266"/>
        </pc:sldMkLst>
        <pc:spChg chg="del">
          <ac:chgData name="Camilla Mattjus" userId="7e85868d-c4fc-46ca-a8ca-1603c4344032" providerId="ADAL" clId="{B68298BD-A6D9-4B9B-9C02-B6AE00982C21}" dt="2023-01-12T19:53:15.970" v="223" actId="478"/>
          <ac:spMkLst>
            <pc:docMk/>
            <pc:sldMk cId="213755799" sldId="266"/>
            <ac:spMk id="2" creationId="{6A16AB6F-5381-AA36-F35A-5F9749725653}"/>
          </ac:spMkLst>
        </pc:spChg>
        <pc:spChg chg="mod">
          <ac:chgData name="Camilla Mattjus" userId="7e85868d-c4fc-46ca-a8ca-1603c4344032" providerId="ADAL" clId="{B68298BD-A6D9-4B9B-9C02-B6AE00982C21}" dt="2023-01-12T20:04:54.467" v="331" actId="1076"/>
          <ac:spMkLst>
            <pc:docMk/>
            <pc:sldMk cId="213755799" sldId="266"/>
            <ac:spMk id="3" creationId="{6DD8CF2C-D878-DD18-92D0-5834206C146C}"/>
          </ac:spMkLst>
        </pc:spChg>
        <pc:spChg chg="add mod">
          <ac:chgData name="Camilla Mattjus" userId="7e85868d-c4fc-46ca-a8ca-1603c4344032" providerId="ADAL" clId="{B68298BD-A6D9-4B9B-9C02-B6AE00982C21}" dt="2023-01-12T19:53:09.812" v="222" actId="27636"/>
          <ac:spMkLst>
            <pc:docMk/>
            <pc:sldMk cId="213755799" sldId="266"/>
            <ac:spMk id="6" creationId="{37C1E98E-24E7-DAAB-6356-5CF0645200B5}"/>
          </ac:spMkLst>
        </pc:spChg>
        <pc:picChg chg="add mod">
          <ac:chgData name="Camilla Mattjus" userId="7e85868d-c4fc-46ca-a8ca-1603c4344032" providerId="ADAL" clId="{B68298BD-A6D9-4B9B-9C02-B6AE00982C21}" dt="2023-01-12T20:04:55.838" v="332" actId="1076"/>
          <ac:picMkLst>
            <pc:docMk/>
            <pc:sldMk cId="213755799" sldId="266"/>
            <ac:picMk id="7" creationId="{65E1F93F-9E35-5C08-B977-5BBCBBB1B936}"/>
          </ac:picMkLst>
        </pc:picChg>
      </pc:sldChg>
      <pc:sldChg chg="addSp modSp mod ord setBg modAnim">
        <pc:chgData name="Camilla Mattjus" userId="7e85868d-c4fc-46ca-a8ca-1603c4344032" providerId="ADAL" clId="{B68298BD-A6D9-4B9B-9C02-B6AE00982C21}" dt="2023-01-12T21:15:18.350" v="534" actId="20577"/>
        <pc:sldMkLst>
          <pc:docMk/>
          <pc:sldMk cId="2985206939" sldId="267"/>
        </pc:sldMkLst>
        <pc:spChg chg="mod">
          <ac:chgData name="Camilla Mattjus" userId="7e85868d-c4fc-46ca-a8ca-1603c4344032" providerId="ADAL" clId="{B68298BD-A6D9-4B9B-9C02-B6AE00982C21}" dt="2023-01-12T21:15:07.875" v="532" actId="26606"/>
          <ac:spMkLst>
            <pc:docMk/>
            <pc:sldMk cId="2985206939" sldId="267"/>
            <ac:spMk id="2" creationId="{6A16AB6F-5381-AA36-F35A-5F9749725653}"/>
          </ac:spMkLst>
        </pc:spChg>
        <pc:spChg chg="mod">
          <ac:chgData name="Camilla Mattjus" userId="7e85868d-c4fc-46ca-a8ca-1603c4344032" providerId="ADAL" clId="{B68298BD-A6D9-4B9B-9C02-B6AE00982C21}" dt="2023-01-12T21:15:18.350" v="534" actId="20577"/>
          <ac:spMkLst>
            <pc:docMk/>
            <pc:sldMk cId="2985206939" sldId="267"/>
            <ac:spMk id="3" creationId="{6DD8CF2C-D878-DD18-92D0-5834206C146C}"/>
          </ac:spMkLst>
        </pc:spChg>
        <pc:spChg chg="mod">
          <ac:chgData name="Camilla Mattjus" userId="7e85868d-c4fc-46ca-a8ca-1603c4344032" providerId="ADAL" clId="{B68298BD-A6D9-4B9B-9C02-B6AE00982C21}" dt="2023-01-12T21:15:07.875" v="532" actId="26606"/>
          <ac:spMkLst>
            <pc:docMk/>
            <pc:sldMk cId="2985206939" sldId="267"/>
            <ac:spMk id="4" creationId="{BB6552C5-8668-1545-2ADD-EFFB428CBA45}"/>
          </ac:spMkLst>
        </pc:spChg>
        <pc:spChg chg="mod">
          <ac:chgData name="Camilla Mattjus" userId="7e85868d-c4fc-46ca-a8ca-1603c4344032" providerId="ADAL" clId="{B68298BD-A6D9-4B9B-9C02-B6AE00982C21}" dt="2023-01-12T21:15:07.875" v="532" actId="26606"/>
          <ac:spMkLst>
            <pc:docMk/>
            <pc:sldMk cId="2985206939" sldId="267"/>
            <ac:spMk id="5" creationId="{386531D8-C623-803C-BF95-B5CCF5170FFB}"/>
          </ac:spMkLst>
        </pc:spChg>
        <pc:picChg chg="add">
          <ac:chgData name="Camilla Mattjus" userId="7e85868d-c4fc-46ca-a8ca-1603c4344032" providerId="ADAL" clId="{B68298BD-A6D9-4B9B-9C02-B6AE00982C21}" dt="2023-01-12T21:15:07.875" v="532" actId="26606"/>
          <ac:picMkLst>
            <pc:docMk/>
            <pc:sldMk cId="2985206939" sldId="267"/>
            <ac:picMk id="7" creationId="{B54D5707-9467-BBC8-3740-331CED0763F1}"/>
          </ac:picMkLst>
        </pc:picChg>
        <pc:cxnChg chg="add">
          <ac:chgData name="Camilla Mattjus" userId="7e85868d-c4fc-46ca-a8ca-1603c4344032" providerId="ADAL" clId="{B68298BD-A6D9-4B9B-9C02-B6AE00982C21}" dt="2023-01-12T21:15:07.875" v="532" actId="26606"/>
          <ac:cxnSpMkLst>
            <pc:docMk/>
            <pc:sldMk cId="2985206939" sldId="267"/>
            <ac:cxnSpMk id="11" creationId="{A7F400EE-A8A5-48AF-B4D6-291B52C6F0B0}"/>
          </ac:cxnSpMkLst>
        </pc:cxnChg>
      </pc:sldChg>
      <pc:sldChg chg="addSp modSp mod ord setBg modAnim">
        <pc:chgData name="Camilla Mattjus" userId="7e85868d-c4fc-46ca-a8ca-1603c4344032" providerId="ADAL" clId="{B68298BD-A6D9-4B9B-9C02-B6AE00982C21}" dt="2023-01-12T21:14:44.956" v="531" actId="26606"/>
        <pc:sldMkLst>
          <pc:docMk/>
          <pc:sldMk cId="1427924298" sldId="268"/>
        </pc:sldMkLst>
        <pc:spChg chg="mod">
          <ac:chgData name="Camilla Mattjus" userId="7e85868d-c4fc-46ca-a8ca-1603c4344032" providerId="ADAL" clId="{B68298BD-A6D9-4B9B-9C02-B6AE00982C21}" dt="2023-01-12T21:14:44.956" v="531" actId="26606"/>
          <ac:spMkLst>
            <pc:docMk/>
            <pc:sldMk cId="1427924298" sldId="268"/>
            <ac:spMk id="2" creationId="{6A16AB6F-5381-AA36-F35A-5F9749725653}"/>
          </ac:spMkLst>
        </pc:spChg>
        <pc:spChg chg="mod">
          <ac:chgData name="Camilla Mattjus" userId="7e85868d-c4fc-46ca-a8ca-1603c4344032" providerId="ADAL" clId="{B68298BD-A6D9-4B9B-9C02-B6AE00982C21}" dt="2023-01-12T21:14:44.956" v="531" actId="26606"/>
          <ac:spMkLst>
            <pc:docMk/>
            <pc:sldMk cId="1427924298" sldId="268"/>
            <ac:spMk id="3" creationId="{6DD8CF2C-D878-DD18-92D0-5834206C146C}"/>
          </ac:spMkLst>
        </pc:spChg>
        <pc:spChg chg="mod">
          <ac:chgData name="Camilla Mattjus" userId="7e85868d-c4fc-46ca-a8ca-1603c4344032" providerId="ADAL" clId="{B68298BD-A6D9-4B9B-9C02-B6AE00982C21}" dt="2023-01-12T21:14:44.956" v="531" actId="26606"/>
          <ac:spMkLst>
            <pc:docMk/>
            <pc:sldMk cId="1427924298" sldId="268"/>
            <ac:spMk id="4" creationId="{E24A890F-1871-A9FA-D9CC-12376EC0911D}"/>
          </ac:spMkLst>
        </pc:spChg>
        <pc:spChg chg="mod ord">
          <ac:chgData name="Camilla Mattjus" userId="7e85868d-c4fc-46ca-a8ca-1603c4344032" providerId="ADAL" clId="{B68298BD-A6D9-4B9B-9C02-B6AE00982C21}" dt="2023-01-12T21:14:44.956" v="531" actId="26606"/>
          <ac:spMkLst>
            <pc:docMk/>
            <pc:sldMk cId="1427924298" sldId="268"/>
            <ac:spMk id="5" creationId="{8A18474C-6690-F4DC-1880-8E21D3652FBB}"/>
          </ac:spMkLst>
        </pc:spChg>
        <pc:spChg chg="add">
          <ac:chgData name="Camilla Mattjus" userId="7e85868d-c4fc-46ca-a8ca-1603c4344032" providerId="ADAL" clId="{B68298BD-A6D9-4B9B-9C02-B6AE00982C21}" dt="2023-01-12T21:14:44.956" v="531" actId="26606"/>
          <ac:spMkLst>
            <pc:docMk/>
            <pc:sldMk cId="1427924298" sldId="268"/>
            <ac:spMk id="10" creationId="{DEE2AD96-B495-4E06-9291-B71706F728CB}"/>
          </ac:spMkLst>
        </pc:spChg>
        <pc:spChg chg="add">
          <ac:chgData name="Camilla Mattjus" userId="7e85868d-c4fc-46ca-a8ca-1603c4344032" providerId="ADAL" clId="{B68298BD-A6D9-4B9B-9C02-B6AE00982C21}" dt="2023-01-12T21:14:44.956" v="531" actId="26606"/>
          <ac:spMkLst>
            <pc:docMk/>
            <pc:sldMk cId="1427924298" sldId="268"/>
            <ac:spMk id="12" creationId="{53CF6D67-C5A8-4ADD-9E8E-1E38CA1D3166}"/>
          </ac:spMkLst>
        </pc:spChg>
        <pc:spChg chg="add">
          <ac:chgData name="Camilla Mattjus" userId="7e85868d-c4fc-46ca-a8ca-1603c4344032" providerId="ADAL" clId="{B68298BD-A6D9-4B9B-9C02-B6AE00982C21}" dt="2023-01-12T21:14:44.956" v="531" actId="26606"/>
          <ac:spMkLst>
            <pc:docMk/>
            <pc:sldMk cId="1427924298" sldId="268"/>
            <ac:spMk id="14" creationId="{86909FA0-B515-4681-B7A8-FA281D133B94}"/>
          </ac:spMkLst>
        </pc:spChg>
        <pc:spChg chg="add">
          <ac:chgData name="Camilla Mattjus" userId="7e85868d-c4fc-46ca-a8ca-1603c4344032" providerId="ADAL" clId="{B68298BD-A6D9-4B9B-9C02-B6AE00982C21}" dt="2023-01-12T21:14:44.956" v="531" actId="26606"/>
          <ac:spMkLst>
            <pc:docMk/>
            <pc:sldMk cId="1427924298" sldId="268"/>
            <ac:spMk id="16" creationId="{21C9FE86-FCC3-4A31-AA1C-C882262B7FE7}"/>
          </ac:spMkLst>
        </pc:spChg>
        <pc:spChg chg="add">
          <ac:chgData name="Camilla Mattjus" userId="7e85868d-c4fc-46ca-a8ca-1603c4344032" providerId="ADAL" clId="{B68298BD-A6D9-4B9B-9C02-B6AE00982C21}" dt="2023-01-12T21:14:44.956" v="531" actId="26606"/>
          <ac:spMkLst>
            <pc:docMk/>
            <pc:sldMk cId="1427924298" sldId="268"/>
            <ac:spMk id="18" creationId="{7D96243B-ECED-4B71-8E06-AE9A285EAD20}"/>
          </ac:spMkLst>
        </pc:spChg>
        <pc:spChg chg="add">
          <ac:chgData name="Camilla Mattjus" userId="7e85868d-c4fc-46ca-a8ca-1603c4344032" providerId="ADAL" clId="{B68298BD-A6D9-4B9B-9C02-B6AE00982C21}" dt="2023-01-12T21:14:44.956" v="531" actId="26606"/>
          <ac:spMkLst>
            <pc:docMk/>
            <pc:sldMk cId="1427924298" sldId="268"/>
            <ac:spMk id="20" creationId="{A09989E4-EFDC-4A90-A633-E0525FB4139E}"/>
          </ac:spMkLst>
        </pc:spChg>
      </pc:sldChg>
      <pc:sldChg chg="addSp delSp modSp mod ord setBg modAnim">
        <pc:chgData name="Camilla Mattjus" userId="7e85868d-c4fc-46ca-a8ca-1603c4344032" providerId="ADAL" clId="{B68298BD-A6D9-4B9B-9C02-B6AE00982C21}" dt="2023-01-12T21:15:29.168" v="536" actId="1076"/>
        <pc:sldMkLst>
          <pc:docMk/>
          <pc:sldMk cId="4224215527" sldId="269"/>
        </pc:sldMkLst>
        <pc:spChg chg="del mod">
          <ac:chgData name="Camilla Mattjus" userId="7e85868d-c4fc-46ca-a8ca-1603c4344032" providerId="ADAL" clId="{B68298BD-A6D9-4B9B-9C02-B6AE00982C21}" dt="2023-01-12T21:09:04.714" v="498" actId="478"/>
          <ac:spMkLst>
            <pc:docMk/>
            <pc:sldMk cId="4224215527" sldId="269"/>
            <ac:spMk id="2" creationId="{6A16AB6F-5381-AA36-F35A-5F9749725653}"/>
          </ac:spMkLst>
        </pc:spChg>
        <pc:spChg chg="del mod">
          <ac:chgData name="Camilla Mattjus" userId="7e85868d-c4fc-46ca-a8ca-1603c4344032" providerId="ADAL" clId="{B68298BD-A6D9-4B9B-9C02-B6AE00982C21}" dt="2023-01-12T21:08:21.348" v="495" actId="26606"/>
          <ac:spMkLst>
            <pc:docMk/>
            <pc:sldMk cId="4224215527" sldId="269"/>
            <ac:spMk id="3" creationId="{6DD8CF2C-D878-DD18-92D0-5834206C146C}"/>
          </ac:spMkLst>
        </pc:spChg>
        <pc:spChg chg="mod ord">
          <ac:chgData name="Camilla Mattjus" userId="7e85868d-c4fc-46ca-a8ca-1603c4344032" providerId="ADAL" clId="{B68298BD-A6D9-4B9B-9C02-B6AE00982C21}" dt="2023-01-12T21:09:15.003" v="499" actId="26606"/>
          <ac:spMkLst>
            <pc:docMk/>
            <pc:sldMk cId="4224215527" sldId="269"/>
            <ac:spMk id="4" creationId="{52D23A5A-81CA-0D9B-973D-520C37DE5B00}"/>
          </ac:spMkLst>
        </pc:spChg>
        <pc:spChg chg="mod">
          <ac:chgData name="Camilla Mattjus" userId="7e85868d-c4fc-46ca-a8ca-1603c4344032" providerId="ADAL" clId="{B68298BD-A6D9-4B9B-9C02-B6AE00982C21}" dt="2023-01-12T21:09:15.003" v="499" actId="26606"/>
          <ac:spMkLst>
            <pc:docMk/>
            <pc:sldMk cId="4224215527" sldId="269"/>
            <ac:spMk id="5" creationId="{233327B7-DABF-6273-CBC3-D216740A17AE}"/>
          </ac:spMkLst>
        </pc:spChg>
        <pc:spChg chg="add del">
          <ac:chgData name="Camilla Mattjus" userId="7e85868d-c4fc-46ca-a8ca-1603c4344032" providerId="ADAL" clId="{B68298BD-A6D9-4B9B-9C02-B6AE00982C21}" dt="2023-01-12T21:09:15.003" v="499" actId="26606"/>
          <ac:spMkLst>
            <pc:docMk/>
            <pc:sldMk cId="4224215527" sldId="269"/>
            <ac:spMk id="11" creationId="{8DF67618-B87B-4195-8E24-3B126F79FF55}"/>
          </ac:spMkLst>
        </pc:spChg>
        <pc:spChg chg="add del">
          <ac:chgData name="Camilla Mattjus" userId="7e85868d-c4fc-46ca-a8ca-1603c4344032" providerId="ADAL" clId="{B68298BD-A6D9-4B9B-9C02-B6AE00982C21}" dt="2023-01-12T21:09:15.003" v="499" actId="26606"/>
          <ac:spMkLst>
            <pc:docMk/>
            <pc:sldMk cId="4224215527" sldId="269"/>
            <ac:spMk id="13" creationId="{64960379-9FF9-400A-A8A8-F5AB633FD3BF}"/>
          </ac:spMkLst>
        </pc:spChg>
        <pc:spChg chg="add">
          <ac:chgData name="Camilla Mattjus" userId="7e85868d-c4fc-46ca-a8ca-1603c4344032" providerId="ADAL" clId="{B68298BD-A6D9-4B9B-9C02-B6AE00982C21}" dt="2023-01-12T21:09:15.003" v="499" actId="26606"/>
          <ac:spMkLst>
            <pc:docMk/>
            <pc:sldMk cId="4224215527" sldId="269"/>
            <ac:spMk id="31" creationId="{BACC6370-2D7E-4714-9D71-7542949D7D5D}"/>
          </ac:spMkLst>
        </pc:spChg>
        <pc:spChg chg="add">
          <ac:chgData name="Camilla Mattjus" userId="7e85868d-c4fc-46ca-a8ca-1603c4344032" providerId="ADAL" clId="{B68298BD-A6D9-4B9B-9C02-B6AE00982C21}" dt="2023-01-12T21:09:15.003" v="499" actId="26606"/>
          <ac:spMkLst>
            <pc:docMk/>
            <pc:sldMk cId="4224215527" sldId="269"/>
            <ac:spMk id="33" creationId="{F68B3F68-107C-434F-AA38-110D5EA91B85}"/>
          </ac:spMkLst>
        </pc:spChg>
        <pc:spChg chg="add">
          <ac:chgData name="Camilla Mattjus" userId="7e85868d-c4fc-46ca-a8ca-1603c4344032" providerId="ADAL" clId="{B68298BD-A6D9-4B9B-9C02-B6AE00982C21}" dt="2023-01-12T21:09:15.003" v="499" actId="26606"/>
          <ac:spMkLst>
            <pc:docMk/>
            <pc:sldMk cId="4224215527" sldId="269"/>
            <ac:spMk id="35" creationId="{AAD0DBB9-1A4B-4391-81D4-CB19F9AB918A}"/>
          </ac:spMkLst>
        </pc:spChg>
        <pc:spChg chg="add">
          <ac:chgData name="Camilla Mattjus" userId="7e85868d-c4fc-46ca-a8ca-1603c4344032" providerId="ADAL" clId="{B68298BD-A6D9-4B9B-9C02-B6AE00982C21}" dt="2023-01-12T21:09:15.003" v="499" actId="26606"/>
          <ac:spMkLst>
            <pc:docMk/>
            <pc:sldMk cId="4224215527" sldId="269"/>
            <ac:spMk id="37" creationId="{063BBA22-50EA-4C4D-BE05-F1CE4E63AA56}"/>
          </ac:spMkLst>
        </pc:spChg>
        <pc:grpChg chg="add del">
          <ac:chgData name="Camilla Mattjus" userId="7e85868d-c4fc-46ca-a8ca-1603c4344032" providerId="ADAL" clId="{B68298BD-A6D9-4B9B-9C02-B6AE00982C21}" dt="2023-01-12T21:09:15.003" v="499" actId="26606"/>
          <ac:grpSpMkLst>
            <pc:docMk/>
            <pc:sldMk cId="4224215527" sldId="269"/>
            <ac:grpSpMk id="15" creationId="{2C491629-AE25-486B-9B22-2CE4EE8F7E47}"/>
          </ac:grpSpMkLst>
        </pc:grpChg>
        <pc:grpChg chg="add del">
          <ac:chgData name="Camilla Mattjus" userId="7e85868d-c4fc-46ca-a8ca-1603c4344032" providerId="ADAL" clId="{B68298BD-A6D9-4B9B-9C02-B6AE00982C21}" dt="2023-01-12T21:09:15.003" v="499" actId="26606"/>
          <ac:grpSpMkLst>
            <pc:docMk/>
            <pc:sldMk cId="4224215527" sldId="269"/>
            <ac:grpSpMk id="19" creationId="{43F5E015-E085-4624-B431-B42414448684}"/>
          </ac:grpSpMkLst>
        </pc:grpChg>
        <pc:graphicFrameChg chg="add mod modGraphic">
          <ac:chgData name="Camilla Mattjus" userId="7e85868d-c4fc-46ca-a8ca-1603c4344032" providerId="ADAL" clId="{B68298BD-A6D9-4B9B-9C02-B6AE00982C21}" dt="2023-01-12T21:15:29.168" v="536" actId="1076"/>
          <ac:graphicFrameMkLst>
            <pc:docMk/>
            <pc:sldMk cId="4224215527" sldId="269"/>
            <ac:graphicFrameMk id="7" creationId="{9EC44793-3F6A-208A-D26C-CF8246FD5707}"/>
          </ac:graphicFrameMkLst>
        </pc:graphicFrameChg>
      </pc:sldChg>
      <pc:sldChg chg="addSp delSp modSp mod ord setBg addAnim delAnim">
        <pc:chgData name="Camilla Mattjus" userId="7e85868d-c4fc-46ca-a8ca-1603c4344032" providerId="ADAL" clId="{B68298BD-A6D9-4B9B-9C02-B6AE00982C21}" dt="2023-01-12T20:13:30.394" v="421"/>
        <pc:sldMkLst>
          <pc:docMk/>
          <pc:sldMk cId="2124458162" sldId="270"/>
        </pc:sldMkLst>
        <pc:spChg chg="mod">
          <ac:chgData name="Camilla Mattjus" userId="7e85868d-c4fc-46ca-a8ca-1603c4344032" providerId="ADAL" clId="{B68298BD-A6D9-4B9B-9C02-B6AE00982C21}" dt="2023-01-12T20:10:28.770" v="391" actId="1076"/>
          <ac:spMkLst>
            <pc:docMk/>
            <pc:sldMk cId="2124458162" sldId="270"/>
            <ac:spMk id="2" creationId="{6A16AB6F-5381-AA36-F35A-5F9749725653}"/>
          </ac:spMkLst>
        </pc:spChg>
        <pc:spChg chg="mod ord">
          <ac:chgData name="Camilla Mattjus" userId="7e85868d-c4fc-46ca-a8ca-1603c4344032" providerId="ADAL" clId="{B68298BD-A6D9-4B9B-9C02-B6AE00982C21}" dt="2023-01-12T20:10:34.407" v="392" actId="1076"/>
          <ac:spMkLst>
            <pc:docMk/>
            <pc:sldMk cId="2124458162" sldId="270"/>
            <ac:spMk id="3" creationId="{6DD8CF2C-D878-DD18-92D0-5834206C146C}"/>
          </ac:spMkLst>
        </pc:spChg>
        <pc:spChg chg="mod ord">
          <ac:chgData name="Camilla Mattjus" userId="7e85868d-c4fc-46ca-a8ca-1603c4344032" providerId="ADAL" clId="{B68298BD-A6D9-4B9B-9C02-B6AE00982C21}" dt="2023-01-12T20:09:53.253" v="383" actId="26606"/>
          <ac:spMkLst>
            <pc:docMk/>
            <pc:sldMk cId="2124458162" sldId="270"/>
            <ac:spMk id="4" creationId="{42169AD4-8262-49AE-D418-83141B994529}"/>
          </ac:spMkLst>
        </pc:spChg>
        <pc:spChg chg="mod">
          <ac:chgData name="Camilla Mattjus" userId="7e85868d-c4fc-46ca-a8ca-1603c4344032" providerId="ADAL" clId="{B68298BD-A6D9-4B9B-9C02-B6AE00982C21}" dt="2023-01-12T20:09:53.253" v="383" actId="26606"/>
          <ac:spMkLst>
            <pc:docMk/>
            <pc:sldMk cId="2124458162" sldId="270"/>
            <ac:spMk id="5" creationId="{075E6756-6EC2-CC90-03F7-B80C3F527027}"/>
          </ac:spMkLst>
        </pc:spChg>
        <pc:spChg chg="add">
          <ac:chgData name="Camilla Mattjus" userId="7e85868d-c4fc-46ca-a8ca-1603c4344032" providerId="ADAL" clId="{B68298BD-A6D9-4B9B-9C02-B6AE00982C21}" dt="2023-01-12T20:09:53.253" v="383" actId="26606"/>
          <ac:spMkLst>
            <pc:docMk/>
            <pc:sldMk cId="2124458162" sldId="270"/>
            <ac:spMk id="4100" creationId="{A8384FB5-9ADC-4DDC-881B-597D56F5B15D}"/>
          </ac:spMkLst>
        </pc:spChg>
        <pc:spChg chg="add">
          <ac:chgData name="Camilla Mattjus" userId="7e85868d-c4fc-46ca-a8ca-1603c4344032" providerId="ADAL" clId="{B68298BD-A6D9-4B9B-9C02-B6AE00982C21}" dt="2023-01-12T20:09:53.253" v="383" actId="26606"/>
          <ac:spMkLst>
            <pc:docMk/>
            <pc:sldMk cId="2124458162" sldId="270"/>
            <ac:spMk id="4101" creationId="{91E5A9A7-95C6-4F4F-B00E-C82E07FE62EF}"/>
          </ac:spMkLst>
        </pc:spChg>
        <pc:spChg chg="add">
          <ac:chgData name="Camilla Mattjus" userId="7e85868d-c4fc-46ca-a8ca-1603c4344032" providerId="ADAL" clId="{B68298BD-A6D9-4B9B-9C02-B6AE00982C21}" dt="2023-01-12T20:09:53.253" v="383" actId="26606"/>
          <ac:spMkLst>
            <pc:docMk/>
            <pc:sldMk cId="2124458162" sldId="270"/>
            <ac:spMk id="4102" creationId="{D07DD2DE-F619-49DD-B5E7-03A290FF4ED1}"/>
          </ac:spMkLst>
        </pc:spChg>
        <pc:spChg chg="add del">
          <ac:chgData name="Camilla Mattjus" userId="7e85868d-c4fc-46ca-a8ca-1603c4344032" providerId="ADAL" clId="{B68298BD-A6D9-4B9B-9C02-B6AE00982C21}" dt="2023-01-12T20:09:43.438" v="376" actId="26606"/>
          <ac:spMkLst>
            <pc:docMk/>
            <pc:sldMk cId="2124458162" sldId="270"/>
            <ac:spMk id="4103" creationId="{A8384FB5-9ADC-4DDC-881B-597D56F5B15D}"/>
          </ac:spMkLst>
        </pc:spChg>
        <pc:spChg chg="add">
          <ac:chgData name="Camilla Mattjus" userId="7e85868d-c4fc-46ca-a8ca-1603c4344032" providerId="ADAL" clId="{B68298BD-A6D9-4B9B-9C02-B6AE00982C21}" dt="2023-01-12T20:09:53.253" v="383" actId="26606"/>
          <ac:spMkLst>
            <pc:docMk/>
            <pc:sldMk cId="2124458162" sldId="270"/>
            <ac:spMk id="4104" creationId="{85149191-5F60-4A28-AAFF-039F96B0F3EC}"/>
          </ac:spMkLst>
        </pc:spChg>
        <pc:spChg chg="add del">
          <ac:chgData name="Camilla Mattjus" userId="7e85868d-c4fc-46ca-a8ca-1603c4344032" providerId="ADAL" clId="{B68298BD-A6D9-4B9B-9C02-B6AE00982C21}" dt="2023-01-12T20:09:43.438" v="376" actId="26606"/>
          <ac:spMkLst>
            <pc:docMk/>
            <pc:sldMk cId="2124458162" sldId="270"/>
            <ac:spMk id="4105" creationId="{91E5A9A7-95C6-4F4F-B00E-C82E07FE62EF}"/>
          </ac:spMkLst>
        </pc:spChg>
        <pc:spChg chg="add">
          <ac:chgData name="Camilla Mattjus" userId="7e85868d-c4fc-46ca-a8ca-1603c4344032" providerId="ADAL" clId="{B68298BD-A6D9-4B9B-9C02-B6AE00982C21}" dt="2023-01-12T20:09:53.253" v="383" actId="26606"/>
          <ac:spMkLst>
            <pc:docMk/>
            <pc:sldMk cId="2124458162" sldId="270"/>
            <ac:spMk id="4106" creationId="{F8260ED5-17F7-4158-B241-D51DD4CF1B7E}"/>
          </ac:spMkLst>
        </pc:spChg>
        <pc:spChg chg="add del">
          <ac:chgData name="Camilla Mattjus" userId="7e85868d-c4fc-46ca-a8ca-1603c4344032" providerId="ADAL" clId="{B68298BD-A6D9-4B9B-9C02-B6AE00982C21}" dt="2023-01-12T20:09:43.438" v="376" actId="26606"/>
          <ac:spMkLst>
            <pc:docMk/>
            <pc:sldMk cId="2124458162" sldId="270"/>
            <ac:spMk id="4107" creationId="{D07DD2DE-F619-49DD-B5E7-03A290FF4ED1}"/>
          </ac:spMkLst>
        </pc:spChg>
        <pc:spChg chg="add del">
          <ac:chgData name="Camilla Mattjus" userId="7e85868d-c4fc-46ca-a8ca-1603c4344032" providerId="ADAL" clId="{B68298BD-A6D9-4B9B-9C02-B6AE00982C21}" dt="2023-01-12T20:09:43.438" v="376" actId="26606"/>
          <ac:spMkLst>
            <pc:docMk/>
            <pc:sldMk cId="2124458162" sldId="270"/>
            <ac:spMk id="4109" creationId="{85149191-5F60-4A28-AAFF-039F96B0F3EC}"/>
          </ac:spMkLst>
        </pc:spChg>
        <pc:spChg chg="add del">
          <ac:chgData name="Camilla Mattjus" userId="7e85868d-c4fc-46ca-a8ca-1603c4344032" providerId="ADAL" clId="{B68298BD-A6D9-4B9B-9C02-B6AE00982C21}" dt="2023-01-12T20:09:43.438" v="376" actId="26606"/>
          <ac:spMkLst>
            <pc:docMk/>
            <pc:sldMk cId="2124458162" sldId="270"/>
            <ac:spMk id="4111" creationId="{F8260ED5-17F7-4158-B241-D51DD4CF1B7E}"/>
          </ac:spMkLst>
        </pc:spChg>
        <pc:spChg chg="add del">
          <ac:chgData name="Camilla Mattjus" userId="7e85868d-c4fc-46ca-a8ca-1603c4344032" providerId="ADAL" clId="{B68298BD-A6D9-4B9B-9C02-B6AE00982C21}" dt="2023-01-12T20:09:47.711" v="379" actId="26606"/>
          <ac:spMkLst>
            <pc:docMk/>
            <pc:sldMk cId="2124458162" sldId="270"/>
            <ac:spMk id="4113" creationId="{C3896A03-3945-419A-B66B-4EE266EDD152}"/>
          </ac:spMkLst>
        </pc:spChg>
        <pc:spChg chg="add del">
          <ac:chgData name="Camilla Mattjus" userId="7e85868d-c4fc-46ca-a8ca-1603c4344032" providerId="ADAL" clId="{B68298BD-A6D9-4B9B-9C02-B6AE00982C21}" dt="2023-01-12T20:09:47.711" v="379" actId="26606"/>
          <ac:spMkLst>
            <pc:docMk/>
            <pc:sldMk cId="2124458162" sldId="270"/>
            <ac:spMk id="4114" creationId="{B34F5AD2-EDBD-4BBD-A55C-EAFFD0C7097A}"/>
          </ac:spMkLst>
        </pc:spChg>
        <pc:spChg chg="add del">
          <ac:chgData name="Camilla Mattjus" userId="7e85868d-c4fc-46ca-a8ca-1603c4344032" providerId="ADAL" clId="{B68298BD-A6D9-4B9B-9C02-B6AE00982C21}" dt="2023-01-12T20:09:50.238" v="381" actId="26606"/>
          <ac:spMkLst>
            <pc:docMk/>
            <pc:sldMk cId="2124458162" sldId="270"/>
            <ac:spMk id="4116" creationId="{5E39A796-BE83-48B1-B33F-35C4A32AAB57}"/>
          </ac:spMkLst>
        </pc:spChg>
        <pc:spChg chg="add del">
          <ac:chgData name="Camilla Mattjus" userId="7e85868d-c4fc-46ca-a8ca-1603c4344032" providerId="ADAL" clId="{B68298BD-A6D9-4B9B-9C02-B6AE00982C21}" dt="2023-01-12T20:09:50.238" v="381" actId="26606"/>
          <ac:spMkLst>
            <pc:docMk/>
            <pc:sldMk cId="2124458162" sldId="270"/>
            <ac:spMk id="4117" creationId="{72F84B47-E267-4194-8194-831DB7B5547F}"/>
          </ac:spMkLst>
        </pc:spChg>
        <pc:picChg chg="add mod ord">
          <ac:chgData name="Camilla Mattjus" userId="7e85868d-c4fc-46ca-a8ca-1603c4344032" providerId="ADAL" clId="{B68298BD-A6D9-4B9B-9C02-B6AE00982C21}" dt="2023-01-12T20:09:53.253" v="383" actId="26606"/>
          <ac:picMkLst>
            <pc:docMk/>
            <pc:sldMk cId="2124458162" sldId="270"/>
            <ac:picMk id="4098" creationId="{D04E3264-2D18-1D9B-4CD1-1F555577F7F4}"/>
          </ac:picMkLst>
        </pc:picChg>
      </pc:sldChg>
      <pc:sldChg chg="addSp delSp modSp mod ord setBg modAnim">
        <pc:chgData name="Camilla Mattjus" userId="7e85868d-c4fc-46ca-a8ca-1603c4344032" providerId="ADAL" clId="{B68298BD-A6D9-4B9B-9C02-B6AE00982C21}" dt="2023-01-12T21:16:09.139" v="550" actId="20577"/>
        <pc:sldMkLst>
          <pc:docMk/>
          <pc:sldMk cId="1160379822" sldId="271"/>
        </pc:sldMkLst>
        <pc:spChg chg="del mod">
          <ac:chgData name="Camilla Mattjus" userId="7e85868d-c4fc-46ca-a8ca-1603c4344032" providerId="ADAL" clId="{B68298BD-A6D9-4B9B-9C02-B6AE00982C21}" dt="2023-01-12T21:10:04.693" v="508" actId="478"/>
          <ac:spMkLst>
            <pc:docMk/>
            <pc:sldMk cId="1160379822" sldId="271"/>
            <ac:spMk id="2" creationId="{6A16AB6F-5381-AA36-F35A-5F9749725653}"/>
          </ac:spMkLst>
        </pc:spChg>
        <pc:spChg chg="mod ord">
          <ac:chgData name="Camilla Mattjus" userId="7e85868d-c4fc-46ca-a8ca-1603c4344032" providerId="ADAL" clId="{B68298BD-A6D9-4B9B-9C02-B6AE00982C21}" dt="2023-01-12T21:16:09.139" v="550" actId="20577"/>
          <ac:spMkLst>
            <pc:docMk/>
            <pc:sldMk cId="1160379822" sldId="271"/>
            <ac:spMk id="3" creationId="{6DD8CF2C-D878-DD18-92D0-5834206C146C}"/>
          </ac:spMkLst>
        </pc:spChg>
        <pc:spChg chg="mod ord">
          <ac:chgData name="Camilla Mattjus" userId="7e85868d-c4fc-46ca-a8ca-1603c4344032" providerId="ADAL" clId="{B68298BD-A6D9-4B9B-9C02-B6AE00982C21}" dt="2023-01-12T21:09:47.067" v="504" actId="26606"/>
          <ac:spMkLst>
            <pc:docMk/>
            <pc:sldMk cId="1160379822" sldId="271"/>
            <ac:spMk id="4" creationId="{0DAF6389-8936-196C-BEC7-D7DB95C91883}"/>
          </ac:spMkLst>
        </pc:spChg>
        <pc:spChg chg="mod">
          <ac:chgData name="Camilla Mattjus" userId="7e85868d-c4fc-46ca-a8ca-1603c4344032" providerId="ADAL" clId="{B68298BD-A6D9-4B9B-9C02-B6AE00982C21}" dt="2023-01-12T21:09:47.067" v="504" actId="26606"/>
          <ac:spMkLst>
            <pc:docMk/>
            <pc:sldMk cId="1160379822" sldId="271"/>
            <ac:spMk id="5" creationId="{0448CBEB-688B-4A95-8EF7-C63AC720C9CD}"/>
          </ac:spMkLst>
        </pc:spChg>
        <pc:spChg chg="add">
          <ac:chgData name="Camilla Mattjus" userId="7e85868d-c4fc-46ca-a8ca-1603c4344032" providerId="ADAL" clId="{B68298BD-A6D9-4B9B-9C02-B6AE00982C21}" dt="2023-01-12T21:09:47.067" v="504" actId="26606"/>
          <ac:spMkLst>
            <pc:docMk/>
            <pc:sldMk cId="1160379822" sldId="271"/>
            <ac:spMk id="11" creationId="{2596F992-698C-48C0-9D89-70DA4CE927EF}"/>
          </ac:spMkLst>
        </pc:spChg>
        <pc:spChg chg="add">
          <ac:chgData name="Camilla Mattjus" userId="7e85868d-c4fc-46ca-a8ca-1603c4344032" providerId="ADAL" clId="{B68298BD-A6D9-4B9B-9C02-B6AE00982C21}" dt="2023-01-12T21:09:47.067" v="504" actId="26606"/>
          <ac:spMkLst>
            <pc:docMk/>
            <pc:sldMk cId="1160379822" sldId="271"/>
            <ac:spMk id="13" creationId="{A344AAA5-41F4-4862-97EF-688D31DC7567}"/>
          </ac:spMkLst>
        </pc:spChg>
        <pc:spChg chg="add">
          <ac:chgData name="Camilla Mattjus" userId="7e85868d-c4fc-46ca-a8ca-1603c4344032" providerId="ADAL" clId="{B68298BD-A6D9-4B9B-9C02-B6AE00982C21}" dt="2023-01-12T21:09:47.067" v="504" actId="26606"/>
          <ac:spMkLst>
            <pc:docMk/>
            <pc:sldMk cId="1160379822" sldId="271"/>
            <ac:spMk id="15" creationId="{69E1A62C-2AAF-4B3E-8CDB-65E237080997}"/>
          </ac:spMkLst>
        </pc:spChg>
        <pc:picChg chg="add mod">
          <ac:chgData name="Camilla Mattjus" userId="7e85868d-c4fc-46ca-a8ca-1603c4344032" providerId="ADAL" clId="{B68298BD-A6D9-4B9B-9C02-B6AE00982C21}" dt="2023-01-12T21:09:47.067" v="504" actId="26606"/>
          <ac:picMkLst>
            <pc:docMk/>
            <pc:sldMk cId="1160379822" sldId="271"/>
            <ac:picMk id="6" creationId="{7CEF98A4-D164-A71D-6503-E1E98DF0B6D5}"/>
          </ac:picMkLst>
        </pc:picChg>
      </pc:sldChg>
      <pc:sldChg chg="del">
        <pc:chgData name="Camilla Mattjus" userId="7e85868d-c4fc-46ca-a8ca-1603c4344032" providerId="ADAL" clId="{B68298BD-A6D9-4B9B-9C02-B6AE00982C21}" dt="2023-01-12T21:10:32.336" v="514" actId="47"/>
        <pc:sldMkLst>
          <pc:docMk/>
          <pc:sldMk cId="738208883" sldId="272"/>
        </pc:sldMkLst>
      </pc:sldChg>
      <pc:sldChg chg="del">
        <pc:chgData name="Camilla Mattjus" userId="7e85868d-c4fc-46ca-a8ca-1603c4344032" providerId="ADAL" clId="{B68298BD-A6D9-4B9B-9C02-B6AE00982C21}" dt="2023-01-12T21:10:33.190" v="515" actId="47"/>
        <pc:sldMkLst>
          <pc:docMk/>
          <pc:sldMk cId="3776655279" sldId="273"/>
        </pc:sldMkLst>
      </pc:sldChg>
      <pc:sldChg chg="del">
        <pc:chgData name="Camilla Mattjus" userId="7e85868d-c4fc-46ca-a8ca-1603c4344032" providerId="ADAL" clId="{B68298BD-A6D9-4B9B-9C02-B6AE00982C21}" dt="2023-01-12T21:10:33.937" v="516" actId="47"/>
        <pc:sldMkLst>
          <pc:docMk/>
          <pc:sldMk cId="3065682181" sldId="274"/>
        </pc:sldMkLst>
      </pc:sldChg>
      <pc:sldChg chg="del">
        <pc:chgData name="Camilla Mattjus" userId="7e85868d-c4fc-46ca-a8ca-1603c4344032" providerId="ADAL" clId="{B68298BD-A6D9-4B9B-9C02-B6AE00982C21}" dt="2023-01-12T21:10:34.616" v="517" actId="47"/>
        <pc:sldMkLst>
          <pc:docMk/>
          <pc:sldMk cId="446923794" sldId="275"/>
        </pc:sldMkLst>
      </pc:sldChg>
      <pc:sldChg chg="del">
        <pc:chgData name="Camilla Mattjus" userId="7e85868d-c4fc-46ca-a8ca-1603c4344032" providerId="ADAL" clId="{B68298BD-A6D9-4B9B-9C02-B6AE00982C21}" dt="2023-01-12T21:10:35.445" v="518" actId="47"/>
        <pc:sldMkLst>
          <pc:docMk/>
          <pc:sldMk cId="1828593821" sldId="276"/>
        </pc:sldMkLst>
      </pc:sldChg>
      <pc:sldChg chg="modSp mod">
        <pc:chgData name="Camilla Mattjus" userId="7e85868d-c4fc-46ca-a8ca-1603c4344032" providerId="ADAL" clId="{B68298BD-A6D9-4B9B-9C02-B6AE00982C21}" dt="2023-01-12T18:15:10.910" v="30" actId="20577"/>
        <pc:sldMkLst>
          <pc:docMk/>
          <pc:sldMk cId="200361797" sldId="277"/>
        </pc:sldMkLst>
        <pc:spChg chg="mod">
          <ac:chgData name="Camilla Mattjus" userId="7e85868d-c4fc-46ca-a8ca-1603c4344032" providerId="ADAL" clId="{B68298BD-A6D9-4B9B-9C02-B6AE00982C21}" dt="2023-01-12T18:15:10.910" v="30" actId="20577"/>
          <ac:spMkLst>
            <pc:docMk/>
            <pc:sldMk cId="200361797" sldId="277"/>
            <ac:spMk id="3" creationId="{6DD8CF2C-D878-DD18-92D0-5834206C146C}"/>
          </ac:spMkLst>
        </pc:spChg>
      </pc:sldChg>
      <pc:sldChg chg="modSp mod ord">
        <pc:chgData name="Camilla Mattjus" userId="7e85868d-c4fc-46ca-a8ca-1603c4344032" providerId="ADAL" clId="{B68298BD-A6D9-4B9B-9C02-B6AE00982C21}" dt="2023-01-12T20:13:26.779" v="419"/>
        <pc:sldMkLst>
          <pc:docMk/>
          <pc:sldMk cId="283964792" sldId="278"/>
        </pc:sldMkLst>
        <pc:spChg chg="mod">
          <ac:chgData name="Camilla Mattjus" userId="7e85868d-c4fc-46ca-a8ca-1603c4344032" providerId="ADAL" clId="{B68298BD-A6D9-4B9B-9C02-B6AE00982C21}" dt="2023-01-12T19:09:12.627" v="67" actId="13926"/>
          <ac:spMkLst>
            <pc:docMk/>
            <pc:sldMk cId="283964792" sldId="278"/>
            <ac:spMk id="3" creationId="{6DD8CF2C-D878-DD18-92D0-5834206C146C}"/>
          </ac:spMkLst>
        </pc:spChg>
      </pc:sldChg>
      <pc:sldChg chg="addSp delSp modSp add mod ord setBg delDesignElem">
        <pc:chgData name="Camilla Mattjus" userId="7e85868d-c4fc-46ca-a8ca-1603c4344032" providerId="ADAL" clId="{B68298BD-A6D9-4B9B-9C02-B6AE00982C21}" dt="2023-01-12T20:13:38.646" v="423"/>
        <pc:sldMkLst>
          <pc:docMk/>
          <pc:sldMk cId="729125738" sldId="280"/>
        </pc:sldMkLst>
        <pc:spChg chg="mod">
          <ac:chgData name="Camilla Mattjus" userId="7e85868d-c4fc-46ca-a8ca-1603c4344032" providerId="ADAL" clId="{B68298BD-A6D9-4B9B-9C02-B6AE00982C21}" dt="2023-01-12T19:10:25.346" v="73" actId="13926"/>
          <ac:spMkLst>
            <pc:docMk/>
            <pc:sldMk cId="729125738" sldId="280"/>
            <ac:spMk id="3" creationId="{6DD8CF2C-D878-DD18-92D0-5834206C146C}"/>
          </ac:spMkLst>
        </pc:spChg>
        <pc:spChg chg="add">
          <ac:chgData name="Camilla Mattjus" userId="7e85868d-c4fc-46ca-a8ca-1603c4344032" providerId="ADAL" clId="{B68298BD-A6D9-4B9B-9C02-B6AE00982C21}" dt="2023-01-12T19:10:14.537" v="70" actId="26606"/>
          <ac:spMkLst>
            <pc:docMk/>
            <pc:sldMk cId="729125738" sldId="280"/>
            <ac:spMk id="24" creationId="{3CD9DF72-87A3-404E-A828-84CBF11A8303}"/>
          </ac:spMkLst>
        </pc:spChg>
        <pc:spChg chg="del">
          <ac:chgData name="Camilla Mattjus" userId="7e85868d-c4fc-46ca-a8ca-1603c4344032" providerId="ADAL" clId="{B68298BD-A6D9-4B9B-9C02-B6AE00982C21}" dt="2023-01-12T19:09:21.836" v="69"/>
          <ac:spMkLst>
            <pc:docMk/>
            <pc:sldMk cId="729125738" sldId="280"/>
            <ac:spMk id="27" creationId="{3CD9DF72-87A3-404E-A828-84CBF11A8303}"/>
          </ac:spMkLst>
        </pc:spChg>
        <pc:cxnChg chg="add">
          <ac:chgData name="Camilla Mattjus" userId="7e85868d-c4fc-46ca-a8ca-1603c4344032" providerId="ADAL" clId="{B68298BD-A6D9-4B9B-9C02-B6AE00982C21}" dt="2023-01-12T19:10:14.537" v="70" actId="26606"/>
          <ac:cxnSpMkLst>
            <pc:docMk/>
            <pc:sldMk cId="729125738" sldId="280"/>
            <ac:cxnSpMk id="25" creationId="{20E3A342-4D61-4E3F-AF90-1AB42AEB96CC}"/>
          </ac:cxnSpMkLst>
        </pc:cxnChg>
        <pc:cxnChg chg="del">
          <ac:chgData name="Camilla Mattjus" userId="7e85868d-c4fc-46ca-a8ca-1603c4344032" providerId="ADAL" clId="{B68298BD-A6D9-4B9B-9C02-B6AE00982C21}" dt="2023-01-12T19:09:21.836" v="69"/>
          <ac:cxnSpMkLst>
            <pc:docMk/>
            <pc:sldMk cId="729125738" sldId="280"/>
            <ac:cxnSpMk id="29" creationId="{20E3A342-4D61-4E3F-AF90-1AB42AEB96CC}"/>
          </ac:cxnSpMkLst>
        </pc:cxnChg>
      </pc:sldChg>
      <pc:sldChg chg="addSp delSp add del setBg delDesignElem">
        <pc:chgData name="Camilla Mattjus" userId="7e85868d-c4fc-46ca-a8ca-1603c4344032" providerId="ADAL" clId="{B68298BD-A6D9-4B9B-9C02-B6AE00982C21}" dt="2023-01-12T19:18:06.545" v="118"/>
        <pc:sldMkLst>
          <pc:docMk/>
          <pc:sldMk cId="1936118888" sldId="281"/>
        </pc:sldMkLst>
        <pc:spChg chg="add del">
          <ac:chgData name="Camilla Mattjus" userId="7e85868d-c4fc-46ca-a8ca-1603c4344032" providerId="ADAL" clId="{B68298BD-A6D9-4B9B-9C02-B6AE00982C21}" dt="2023-01-12T19:18:06.545" v="118"/>
          <ac:spMkLst>
            <pc:docMk/>
            <pc:sldMk cId="1936118888" sldId="281"/>
            <ac:spMk id="10" creationId="{17718681-A12E-49D6-9925-DD7C68176D61}"/>
          </ac:spMkLst>
        </pc:spChg>
        <pc:spChg chg="add del">
          <ac:chgData name="Camilla Mattjus" userId="7e85868d-c4fc-46ca-a8ca-1603c4344032" providerId="ADAL" clId="{B68298BD-A6D9-4B9B-9C02-B6AE00982C21}" dt="2023-01-12T19:18:06.545" v="118"/>
          <ac:spMkLst>
            <pc:docMk/>
            <pc:sldMk cId="1936118888" sldId="281"/>
            <ac:spMk id="12" creationId="{FBD77573-9EF2-4C35-8285-A1CF6FBB0EA5}"/>
          </ac:spMkLst>
        </pc:spChg>
      </pc:sldChg>
      <pc:sldChg chg="addSp delSp modSp new mod setBg">
        <pc:chgData name="Camilla Mattjus" userId="7e85868d-c4fc-46ca-a8ca-1603c4344032" providerId="ADAL" clId="{B68298BD-A6D9-4B9B-9C02-B6AE00982C21}" dt="2023-01-12T19:19:43.083" v="135" actId="1440"/>
        <pc:sldMkLst>
          <pc:docMk/>
          <pc:sldMk cId="3930408483" sldId="281"/>
        </pc:sldMkLst>
        <pc:spChg chg="mod">
          <ac:chgData name="Camilla Mattjus" userId="7e85868d-c4fc-46ca-a8ca-1603c4344032" providerId="ADAL" clId="{B68298BD-A6D9-4B9B-9C02-B6AE00982C21}" dt="2023-01-12T19:19:13.823" v="131" actId="26606"/>
          <ac:spMkLst>
            <pc:docMk/>
            <pc:sldMk cId="3930408483" sldId="281"/>
            <ac:spMk id="2" creationId="{81287FAC-2698-41FA-C5BD-470B924A6057}"/>
          </ac:spMkLst>
        </pc:spChg>
        <pc:spChg chg="del">
          <ac:chgData name="Camilla Mattjus" userId="7e85868d-c4fc-46ca-a8ca-1603c4344032" providerId="ADAL" clId="{B68298BD-A6D9-4B9B-9C02-B6AE00982C21}" dt="2023-01-12T19:18:58.442" v="126" actId="931"/>
          <ac:spMkLst>
            <pc:docMk/>
            <pc:sldMk cId="3930408483" sldId="281"/>
            <ac:spMk id="3" creationId="{F26045BD-2719-E2C4-6488-C3D210F467CF}"/>
          </ac:spMkLst>
        </pc:spChg>
        <pc:spChg chg="mod">
          <ac:chgData name="Camilla Mattjus" userId="7e85868d-c4fc-46ca-a8ca-1603c4344032" providerId="ADAL" clId="{B68298BD-A6D9-4B9B-9C02-B6AE00982C21}" dt="2023-01-12T19:19:13.823" v="131" actId="26606"/>
          <ac:spMkLst>
            <pc:docMk/>
            <pc:sldMk cId="3930408483" sldId="281"/>
            <ac:spMk id="4" creationId="{03C8C4DA-BF4C-0344-D592-DD1BC45F167D}"/>
          </ac:spMkLst>
        </pc:spChg>
        <pc:spChg chg="mod">
          <ac:chgData name="Camilla Mattjus" userId="7e85868d-c4fc-46ca-a8ca-1603c4344032" providerId="ADAL" clId="{B68298BD-A6D9-4B9B-9C02-B6AE00982C21}" dt="2023-01-12T19:19:13.823" v="131" actId="26606"/>
          <ac:spMkLst>
            <pc:docMk/>
            <pc:sldMk cId="3930408483" sldId="281"/>
            <ac:spMk id="5" creationId="{EE24ACE7-B181-467C-6996-99498A367164}"/>
          </ac:spMkLst>
        </pc:spChg>
        <pc:spChg chg="add">
          <ac:chgData name="Camilla Mattjus" userId="7e85868d-c4fc-46ca-a8ca-1603c4344032" providerId="ADAL" clId="{B68298BD-A6D9-4B9B-9C02-B6AE00982C21}" dt="2023-01-12T19:19:13.823" v="131" actId="26606"/>
          <ac:spMkLst>
            <pc:docMk/>
            <pc:sldMk cId="3930408483" sldId="281"/>
            <ac:spMk id="14" creationId="{7F57BEA8-497D-4AA8-8A18-BDCD696B25FE}"/>
          </ac:spMkLst>
        </pc:spChg>
        <pc:picChg chg="add mod modCrop">
          <ac:chgData name="Camilla Mattjus" userId="7e85868d-c4fc-46ca-a8ca-1603c4344032" providerId="ADAL" clId="{B68298BD-A6D9-4B9B-9C02-B6AE00982C21}" dt="2023-01-12T19:19:43.083" v="135" actId="1440"/>
          <ac:picMkLst>
            <pc:docMk/>
            <pc:sldMk cId="3930408483" sldId="281"/>
            <ac:picMk id="7" creationId="{B4BC8E2E-7DD7-4A3B-2472-F9272230609B}"/>
          </ac:picMkLst>
        </pc:picChg>
        <pc:cxnChg chg="add">
          <ac:chgData name="Camilla Mattjus" userId="7e85868d-c4fc-46ca-a8ca-1603c4344032" providerId="ADAL" clId="{B68298BD-A6D9-4B9B-9C02-B6AE00982C21}" dt="2023-01-12T19:19:13.823" v="131" actId="26606"/>
          <ac:cxnSpMkLst>
            <pc:docMk/>
            <pc:sldMk cId="3930408483" sldId="281"/>
            <ac:cxnSpMk id="12" creationId="{D2E961F1-4A28-4A5F-BBD4-6E400E5E6C75}"/>
          </ac:cxnSpMkLst>
        </pc:cxnChg>
        <pc:cxnChg chg="add">
          <ac:chgData name="Camilla Mattjus" userId="7e85868d-c4fc-46ca-a8ca-1603c4344032" providerId="ADAL" clId="{B68298BD-A6D9-4B9B-9C02-B6AE00982C21}" dt="2023-01-12T19:19:13.823" v="131" actId="26606"/>
          <ac:cxnSpMkLst>
            <pc:docMk/>
            <pc:sldMk cId="3930408483" sldId="281"/>
            <ac:cxnSpMk id="16" creationId="{A82415D3-DDE5-4D63-8CB3-23A5EC581B27}"/>
          </ac:cxnSpMkLst>
        </pc:cxnChg>
        <pc:cxnChg chg="add">
          <ac:chgData name="Camilla Mattjus" userId="7e85868d-c4fc-46ca-a8ca-1603c4344032" providerId="ADAL" clId="{B68298BD-A6D9-4B9B-9C02-B6AE00982C21}" dt="2023-01-12T19:19:13.823" v="131" actId="26606"/>
          <ac:cxnSpMkLst>
            <pc:docMk/>
            <pc:sldMk cId="3930408483" sldId="281"/>
            <ac:cxnSpMk id="18" creationId="{AD7193FB-6AE6-4B3B-8F89-56B55DD63B4D}"/>
          </ac:cxnSpMkLst>
        </pc:cxnChg>
      </pc:sldChg>
      <pc:sldChg chg="addSp modSp new ord">
        <pc:chgData name="Camilla Mattjus" userId="7e85868d-c4fc-46ca-a8ca-1603c4344032" providerId="ADAL" clId="{B68298BD-A6D9-4B9B-9C02-B6AE00982C21}" dt="2023-01-12T21:04:42.924" v="440"/>
        <pc:sldMkLst>
          <pc:docMk/>
          <pc:sldMk cId="2865804315" sldId="282"/>
        </pc:sldMkLst>
        <pc:picChg chg="add mod">
          <ac:chgData name="Camilla Mattjus" userId="7e85868d-c4fc-46ca-a8ca-1603c4344032" providerId="ADAL" clId="{B68298BD-A6D9-4B9B-9C02-B6AE00982C21}" dt="2023-01-12T21:04:39.675" v="438"/>
          <ac:picMkLst>
            <pc:docMk/>
            <pc:sldMk cId="2865804315" sldId="282"/>
            <ac:picMk id="4" creationId="{A3BC97A5-E372-7239-DA06-292C043119E6}"/>
          </ac:picMkLst>
        </pc:picChg>
      </pc:sldChg>
      <pc:sldChg chg="addSp modSp new mod modAnim">
        <pc:chgData name="Camilla Mattjus" userId="7e85868d-c4fc-46ca-a8ca-1603c4344032" providerId="ADAL" clId="{B68298BD-A6D9-4B9B-9C02-B6AE00982C21}" dt="2023-01-12T21:06:04.679" v="449" actId="1076"/>
        <pc:sldMkLst>
          <pc:docMk/>
          <pc:sldMk cId="517871867" sldId="283"/>
        </pc:sldMkLst>
        <pc:spChg chg="add mod">
          <ac:chgData name="Camilla Mattjus" userId="7e85868d-c4fc-46ca-a8ca-1603c4344032" providerId="ADAL" clId="{B68298BD-A6D9-4B9B-9C02-B6AE00982C21}" dt="2023-01-12T21:05:38.565" v="444" actId="1076"/>
          <ac:spMkLst>
            <pc:docMk/>
            <pc:sldMk cId="517871867" sldId="283"/>
            <ac:spMk id="5" creationId="{E00BDA7C-3534-5126-6BEF-E48A632FE0F4}"/>
          </ac:spMkLst>
        </pc:spChg>
        <pc:picChg chg="add mod">
          <ac:chgData name="Camilla Mattjus" userId="7e85868d-c4fc-46ca-a8ca-1603c4344032" providerId="ADAL" clId="{B68298BD-A6D9-4B9B-9C02-B6AE00982C21}" dt="2023-01-12T21:06:04.679" v="449" actId="1076"/>
          <ac:picMkLst>
            <pc:docMk/>
            <pc:sldMk cId="517871867" sldId="283"/>
            <ac:picMk id="6" creationId="{2B88B0AC-D8EA-6B6F-E354-AAB1CAB3CC53}"/>
          </ac:picMkLst>
        </pc:picChg>
      </pc:sldChg>
    </pc:docChg>
  </pc:docChgLst>
  <pc:docChgLst>
    <pc:chgData name="Camilla Mattjus" userId="7e85868d-c4fc-46ca-a8ca-1603c4344032" providerId="ADAL" clId="{509228E3-5505-4263-88F7-DDF50FEC16B4}"/>
    <pc:docChg chg="undo custSel addSld delSld modSld sldOrd">
      <pc:chgData name="Camilla Mattjus" userId="7e85868d-c4fc-46ca-a8ca-1603c4344032" providerId="ADAL" clId="{509228E3-5505-4263-88F7-DDF50FEC16B4}" dt="2023-12-16T02:29:40.913" v="1458" actId="1076"/>
      <pc:docMkLst>
        <pc:docMk/>
      </pc:docMkLst>
      <pc:sldChg chg="addSp delSp modSp mod">
        <pc:chgData name="Camilla Mattjus" userId="7e85868d-c4fc-46ca-a8ca-1603c4344032" providerId="ADAL" clId="{509228E3-5505-4263-88F7-DDF50FEC16B4}" dt="2023-12-16T02:27:45.832" v="1432" actId="1076"/>
        <pc:sldMkLst>
          <pc:docMk/>
          <pc:sldMk cId="2001414398" sldId="258"/>
        </pc:sldMkLst>
        <pc:spChg chg="mod">
          <ac:chgData name="Camilla Mattjus" userId="7e85868d-c4fc-46ca-a8ca-1603c4344032" providerId="ADAL" clId="{509228E3-5505-4263-88F7-DDF50FEC16B4}" dt="2023-12-16T02:27:39.584" v="1431" actId="14100"/>
          <ac:spMkLst>
            <pc:docMk/>
            <pc:sldMk cId="2001414398" sldId="258"/>
            <ac:spMk id="3" creationId="{6DD8CF2C-D878-DD18-92D0-5834206C146C}"/>
          </ac:spMkLst>
        </pc:spChg>
        <pc:spChg chg="add mod">
          <ac:chgData name="Camilla Mattjus" userId="7e85868d-c4fc-46ca-a8ca-1603c4344032" providerId="ADAL" clId="{509228E3-5505-4263-88F7-DDF50FEC16B4}" dt="2023-12-16T02:27:45.832" v="1432" actId="1076"/>
          <ac:spMkLst>
            <pc:docMk/>
            <pc:sldMk cId="2001414398" sldId="258"/>
            <ac:spMk id="7" creationId="{91B1C66B-9CA5-A892-F729-41BBC64F07FE}"/>
          </ac:spMkLst>
        </pc:spChg>
        <pc:picChg chg="add mod">
          <ac:chgData name="Camilla Mattjus" userId="7e85868d-c4fc-46ca-a8ca-1603c4344032" providerId="ADAL" clId="{509228E3-5505-4263-88F7-DDF50FEC16B4}" dt="2023-12-16T02:27:36.945" v="1430" actId="1076"/>
          <ac:picMkLst>
            <pc:docMk/>
            <pc:sldMk cId="2001414398" sldId="258"/>
            <ac:picMk id="9" creationId="{8F688D91-969B-2D2D-DE09-1C7BDE8117A5}"/>
          </ac:picMkLst>
        </pc:picChg>
        <pc:picChg chg="del">
          <ac:chgData name="Camilla Mattjus" userId="7e85868d-c4fc-46ca-a8ca-1603c4344032" providerId="ADAL" clId="{509228E3-5505-4263-88F7-DDF50FEC16B4}" dt="2023-12-16T02:27:06.788" v="1413" actId="478"/>
          <ac:picMkLst>
            <pc:docMk/>
            <pc:sldMk cId="2001414398" sldId="258"/>
            <ac:picMk id="1028" creationId="{6FCF7284-A310-BEEF-D647-A9D0B035E120}"/>
          </ac:picMkLst>
        </pc:picChg>
      </pc:sldChg>
      <pc:sldChg chg="addSp delSp modSp mod">
        <pc:chgData name="Camilla Mattjus" userId="7e85868d-c4fc-46ca-a8ca-1603c4344032" providerId="ADAL" clId="{509228E3-5505-4263-88F7-DDF50FEC16B4}" dt="2023-12-16T02:28:54.623" v="1449" actId="207"/>
        <pc:sldMkLst>
          <pc:docMk/>
          <pc:sldMk cId="558856550" sldId="259"/>
        </pc:sldMkLst>
        <pc:picChg chg="add del mod">
          <ac:chgData name="Camilla Mattjus" userId="7e85868d-c4fc-46ca-a8ca-1603c4344032" providerId="ADAL" clId="{509228E3-5505-4263-88F7-DDF50FEC16B4}" dt="2023-12-16T02:28:36.167" v="1442" actId="478"/>
          <ac:picMkLst>
            <pc:docMk/>
            <pc:sldMk cId="558856550" sldId="259"/>
            <ac:picMk id="7" creationId="{CD65838E-0AF3-38FE-D87D-00C065038A81}"/>
          </ac:picMkLst>
        </pc:picChg>
        <pc:picChg chg="add mod">
          <ac:chgData name="Camilla Mattjus" userId="7e85868d-c4fc-46ca-a8ca-1603c4344032" providerId="ADAL" clId="{509228E3-5505-4263-88F7-DDF50FEC16B4}" dt="2023-12-16T02:28:54.623" v="1449" actId="207"/>
          <ac:picMkLst>
            <pc:docMk/>
            <pc:sldMk cId="558856550" sldId="259"/>
            <ac:picMk id="8" creationId="{1B269CA3-84BE-3030-1194-2A279C65D880}"/>
          </ac:picMkLst>
        </pc:picChg>
        <pc:picChg chg="add del mod">
          <ac:chgData name="Camilla Mattjus" userId="7e85868d-c4fc-46ca-a8ca-1603c4344032" providerId="ADAL" clId="{509228E3-5505-4263-88F7-DDF50FEC16B4}" dt="2023-12-16T02:28:46.397" v="1447" actId="478"/>
          <ac:picMkLst>
            <pc:docMk/>
            <pc:sldMk cId="558856550" sldId="259"/>
            <ac:picMk id="9" creationId="{D35C4398-01D1-D2A4-80BE-5C376A38934E}"/>
          </ac:picMkLst>
        </pc:picChg>
        <pc:picChg chg="add mod">
          <ac:chgData name="Camilla Mattjus" userId="7e85868d-c4fc-46ca-a8ca-1603c4344032" providerId="ADAL" clId="{509228E3-5505-4263-88F7-DDF50FEC16B4}" dt="2023-12-16T02:28:43.352" v="1445"/>
          <ac:picMkLst>
            <pc:docMk/>
            <pc:sldMk cId="558856550" sldId="259"/>
            <ac:picMk id="10" creationId="{02BB9C7D-922C-474A-C0FF-D425250D8667}"/>
          </ac:picMkLst>
        </pc:picChg>
        <pc:picChg chg="del">
          <ac:chgData name="Camilla Mattjus" userId="7e85868d-c4fc-46ca-a8ca-1603c4344032" providerId="ADAL" clId="{509228E3-5505-4263-88F7-DDF50FEC16B4}" dt="2023-12-16T02:28:20.968" v="1436" actId="478"/>
          <ac:picMkLst>
            <pc:docMk/>
            <pc:sldMk cId="558856550" sldId="259"/>
            <ac:picMk id="2052" creationId="{881DB31D-A956-1600-A88C-D47D68479518}"/>
          </ac:picMkLst>
        </pc:picChg>
      </pc:sldChg>
      <pc:sldChg chg="modSp">
        <pc:chgData name="Camilla Mattjus" userId="7e85868d-c4fc-46ca-a8ca-1603c4344032" providerId="ADAL" clId="{509228E3-5505-4263-88F7-DDF50FEC16B4}" dt="2023-12-16T02:29:31.220" v="1457" actId="13926"/>
        <pc:sldMkLst>
          <pc:docMk/>
          <pc:sldMk cId="2537434410" sldId="260"/>
        </pc:sldMkLst>
        <pc:spChg chg="mod">
          <ac:chgData name="Camilla Mattjus" userId="7e85868d-c4fc-46ca-a8ca-1603c4344032" providerId="ADAL" clId="{509228E3-5505-4263-88F7-DDF50FEC16B4}" dt="2023-12-16T02:29:31.220" v="1457" actId="13926"/>
          <ac:spMkLst>
            <pc:docMk/>
            <pc:sldMk cId="2537434410" sldId="260"/>
            <ac:spMk id="3" creationId="{6DD8CF2C-D878-DD18-92D0-5834206C146C}"/>
          </ac:spMkLst>
        </pc:spChg>
      </pc:sldChg>
      <pc:sldChg chg="modSp mod modAnim">
        <pc:chgData name="Camilla Mattjus" userId="7e85868d-c4fc-46ca-a8ca-1603c4344032" providerId="ADAL" clId="{509228E3-5505-4263-88F7-DDF50FEC16B4}" dt="2023-12-16T02:29:40.913" v="1458" actId="1076"/>
        <pc:sldMkLst>
          <pc:docMk/>
          <pc:sldMk cId="3527373527" sldId="261"/>
        </pc:sldMkLst>
        <pc:spChg chg="mod">
          <ac:chgData name="Camilla Mattjus" userId="7e85868d-c4fc-46ca-a8ca-1603c4344032" providerId="ADAL" clId="{509228E3-5505-4263-88F7-DDF50FEC16B4}" dt="2023-12-16T01:34:40.559" v="303" actId="1076"/>
          <ac:spMkLst>
            <pc:docMk/>
            <pc:sldMk cId="3527373527" sldId="261"/>
            <ac:spMk id="3" creationId="{6DD8CF2C-D878-DD18-92D0-5834206C146C}"/>
          </ac:spMkLst>
        </pc:spChg>
        <pc:picChg chg="mod">
          <ac:chgData name="Camilla Mattjus" userId="7e85868d-c4fc-46ca-a8ca-1603c4344032" providerId="ADAL" clId="{509228E3-5505-4263-88F7-DDF50FEC16B4}" dt="2023-12-16T02:29:40.913" v="1458" actId="1076"/>
          <ac:picMkLst>
            <pc:docMk/>
            <pc:sldMk cId="3527373527" sldId="261"/>
            <ac:picMk id="3074" creationId="{C5A10709-5F5E-82F4-0E65-1E5A18747590}"/>
          </ac:picMkLst>
        </pc:picChg>
      </pc:sldChg>
      <pc:sldChg chg="modSp mod modAnim">
        <pc:chgData name="Camilla Mattjus" userId="7e85868d-c4fc-46ca-a8ca-1603c4344032" providerId="ADAL" clId="{509228E3-5505-4263-88F7-DDF50FEC16B4}" dt="2023-12-16T01:35:40.668" v="537" actId="20577"/>
        <pc:sldMkLst>
          <pc:docMk/>
          <pc:sldMk cId="108923203" sldId="264"/>
        </pc:sldMkLst>
        <pc:spChg chg="mod">
          <ac:chgData name="Camilla Mattjus" userId="7e85868d-c4fc-46ca-a8ca-1603c4344032" providerId="ADAL" clId="{509228E3-5505-4263-88F7-DDF50FEC16B4}" dt="2023-12-16T01:35:40.668" v="537" actId="20577"/>
          <ac:spMkLst>
            <pc:docMk/>
            <pc:sldMk cId="108923203" sldId="264"/>
            <ac:spMk id="3" creationId="{6DD8CF2C-D878-DD18-92D0-5834206C146C}"/>
          </ac:spMkLst>
        </pc:spChg>
      </pc:sldChg>
      <pc:sldChg chg="addSp delSp modSp mod">
        <pc:chgData name="Camilla Mattjus" userId="7e85868d-c4fc-46ca-a8ca-1603c4344032" providerId="ADAL" clId="{509228E3-5505-4263-88F7-DDF50FEC16B4}" dt="2023-12-16T02:00:27.671" v="1103" actId="1076"/>
        <pc:sldMkLst>
          <pc:docMk/>
          <pc:sldMk cId="213755799" sldId="266"/>
        </pc:sldMkLst>
        <pc:spChg chg="add mod">
          <ac:chgData name="Camilla Mattjus" userId="7e85868d-c4fc-46ca-a8ca-1603c4344032" providerId="ADAL" clId="{509228E3-5505-4263-88F7-DDF50FEC16B4}" dt="2023-12-16T02:00:27.671" v="1103" actId="1076"/>
          <ac:spMkLst>
            <pc:docMk/>
            <pc:sldMk cId="213755799" sldId="266"/>
            <ac:spMk id="8" creationId="{17C5C707-376F-6A51-FEF1-23D48C4CE4A4}"/>
          </ac:spMkLst>
        </pc:spChg>
        <pc:picChg chg="del">
          <ac:chgData name="Camilla Mattjus" userId="7e85868d-c4fc-46ca-a8ca-1603c4344032" providerId="ADAL" clId="{509228E3-5505-4263-88F7-DDF50FEC16B4}" dt="2023-12-16T01:59:52.819" v="1089" actId="478"/>
          <ac:picMkLst>
            <pc:docMk/>
            <pc:sldMk cId="213755799" sldId="266"/>
            <ac:picMk id="7" creationId="{65E1F93F-9E35-5C08-B977-5BBCBBB1B936}"/>
          </ac:picMkLst>
        </pc:picChg>
        <pc:picChg chg="add mod">
          <ac:chgData name="Camilla Mattjus" userId="7e85868d-c4fc-46ca-a8ca-1603c4344032" providerId="ADAL" clId="{509228E3-5505-4263-88F7-DDF50FEC16B4}" dt="2023-12-16T02:00:22.994" v="1102" actId="1076"/>
          <ac:picMkLst>
            <pc:docMk/>
            <pc:sldMk cId="213755799" sldId="266"/>
            <ac:picMk id="10" creationId="{E81738AA-4752-BF7B-03A3-A6292D315627}"/>
          </ac:picMkLst>
        </pc:picChg>
      </pc:sldChg>
      <pc:sldChg chg="ord">
        <pc:chgData name="Camilla Mattjus" userId="7e85868d-c4fc-46ca-a8ca-1603c4344032" providerId="ADAL" clId="{509228E3-5505-4263-88F7-DDF50FEC16B4}" dt="2023-12-16T01:37:55.069" v="545" actId="20578"/>
        <pc:sldMkLst>
          <pc:docMk/>
          <pc:sldMk cId="4224215527" sldId="269"/>
        </pc:sldMkLst>
      </pc:sldChg>
      <pc:sldChg chg="addSp delSp modSp mod">
        <pc:chgData name="Camilla Mattjus" userId="7e85868d-c4fc-46ca-a8ca-1603c4344032" providerId="ADAL" clId="{509228E3-5505-4263-88F7-DDF50FEC16B4}" dt="2023-12-16T02:22:00.996" v="1412" actId="1076"/>
        <pc:sldMkLst>
          <pc:docMk/>
          <pc:sldMk cId="1160379822" sldId="271"/>
        </pc:sldMkLst>
        <pc:spChg chg="add del mod">
          <ac:chgData name="Camilla Mattjus" userId="7e85868d-c4fc-46ca-a8ca-1603c4344032" providerId="ADAL" clId="{509228E3-5505-4263-88F7-DDF50FEC16B4}" dt="2023-12-16T02:21:58.040" v="1411" actId="478"/>
          <ac:spMkLst>
            <pc:docMk/>
            <pc:sldMk cId="1160379822" sldId="271"/>
            <ac:spMk id="2" creationId="{4798BEF5-BCF7-20CA-60A3-4737D070EEC8}"/>
          </ac:spMkLst>
        </pc:spChg>
        <pc:picChg chg="mod">
          <ac:chgData name="Camilla Mattjus" userId="7e85868d-c4fc-46ca-a8ca-1603c4344032" providerId="ADAL" clId="{509228E3-5505-4263-88F7-DDF50FEC16B4}" dt="2023-12-16T02:22:00.996" v="1412" actId="1076"/>
          <ac:picMkLst>
            <pc:docMk/>
            <pc:sldMk cId="1160379822" sldId="271"/>
            <ac:picMk id="6" creationId="{7CEF98A4-D164-A71D-6503-E1E98DF0B6D5}"/>
          </ac:picMkLst>
        </pc:picChg>
      </pc:sldChg>
      <pc:sldChg chg="addSp delSp modSp mod">
        <pc:chgData name="Camilla Mattjus" userId="7e85868d-c4fc-46ca-a8ca-1603c4344032" providerId="ADAL" clId="{509228E3-5505-4263-88F7-DDF50FEC16B4}" dt="2023-12-16T02:21:27.823" v="1406" actId="1076"/>
        <pc:sldMkLst>
          <pc:docMk/>
          <pc:sldMk cId="4069215260" sldId="279"/>
        </pc:sldMkLst>
        <pc:spChg chg="add del mod">
          <ac:chgData name="Camilla Mattjus" userId="7e85868d-c4fc-46ca-a8ca-1603c4344032" providerId="ADAL" clId="{509228E3-5505-4263-88F7-DDF50FEC16B4}" dt="2023-12-16T02:06:34.588" v="1153" actId="21"/>
          <ac:spMkLst>
            <pc:docMk/>
            <pc:sldMk cId="4069215260" sldId="279"/>
            <ac:spMk id="5" creationId="{65E27EDC-D051-1C03-55B0-3F9E3D0FA370}"/>
          </ac:spMkLst>
        </pc:spChg>
        <pc:spChg chg="add del mod">
          <ac:chgData name="Camilla Mattjus" userId="7e85868d-c4fc-46ca-a8ca-1603c4344032" providerId="ADAL" clId="{509228E3-5505-4263-88F7-DDF50FEC16B4}" dt="2023-12-16T02:18:29.903" v="1335" actId="21"/>
          <ac:spMkLst>
            <pc:docMk/>
            <pc:sldMk cId="4069215260" sldId="279"/>
            <ac:spMk id="9" creationId="{FA7CC580-D4ED-9E73-467A-A018813F467A}"/>
          </ac:spMkLst>
        </pc:spChg>
        <pc:spChg chg="add del mod">
          <ac:chgData name="Camilla Mattjus" userId="7e85868d-c4fc-46ca-a8ca-1603c4344032" providerId="ADAL" clId="{509228E3-5505-4263-88F7-DDF50FEC16B4}" dt="2023-12-16T02:18:40.712" v="1343" actId="21"/>
          <ac:spMkLst>
            <pc:docMk/>
            <pc:sldMk cId="4069215260" sldId="279"/>
            <ac:spMk id="25" creationId="{29121451-D29F-BFFD-0D1F-F60B4073B92B}"/>
          </ac:spMkLst>
        </pc:spChg>
        <pc:spChg chg="add del mod">
          <ac:chgData name="Camilla Mattjus" userId="7e85868d-c4fc-46ca-a8ca-1603c4344032" providerId="ADAL" clId="{509228E3-5505-4263-88F7-DDF50FEC16B4}" dt="2023-12-16T02:18:43.041" v="1345" actId="21"/>
          <ac:spMkLst>
            <pc:docMk/>
            <pc:sldMk cId="4069215260" sldId="279"/>
            <ac:spMk id="26" creationId="{0B7D0A2B-5A41-50C7-9868-372A9CBB956F}"/>
          </ac:spMkLst>
        </pc:spChg>
        <pc:spChg chg="add del mod">
          <ac:chgData name="Camilla Mattjus" userId="7e85868d-c4fc-46ca-a8ca-1603c4344032" providerId="ADAL" clId="{509228E3-5505-4263-88F7-DDF50FEC16B4}" dt="2023-12-16T02:18:37.753" v="1341" actId="21"/>
          <ac:spMkLst>
            <pc:docMk/>
            <pc:sldMk cId="4069215260" sldId="279"/>
            <ac:spMk id="27" creationId="{A33E11CA-A250-F831-AB7C-F3780167A80E}"/>
          </ac:spMkLst>
        </pc:spChg>
        <pc:spChg chg="add del mod">
          <ac:chgData name="Camilla Mattjus" userId="7e85868d-c4fc-46ca-a8ca-1603c4344032" providerId="ADAL" clId="{509228E3-5505-4263-88F7-DDF50FEC16B4}" dt="2023-12-16T02:18:59.067" v="1355" actId="21"/>
          <ac:spMkLst>
            <pc:docMk/>
            <pc:sldMk cId="4069215260" sldId="279"/>
            <ac:spMk id="28" creationId="{0791CA87-DA7A-3385-82EE-64870B242BAF}"/>
          </ac:spMkLst>
        </pc:spChg>
        <pc:spChg chg="add del mod">
          <ac:chgData name="Camilla Mattjus" userId="7e85868d-c4fc-46ca-a8ca-1603c4344032" providerId="ADAL" clId="{509228E3-5505-4263-88F7-DDF50FEC16B4}" dt="2023-12-16T02:18:55.628" v="1353" actId="21"/>
          <ac:spMkLst>
            <pc:docMk/>
            <pc:sldMk cId="4069215260" sldId="279"/>
            <ac:spMk id="29" creationId="{2576C3A7-977A-972D-3641-2200BB1986C3}"/>
          </ac:spMkLst>
        </pc:spChg>
        <pc:spChg chg="add del mod">
          <ac:chgData name="Camilla Mattjus" userId="7e85868d-c4fc-46ca-a8ca-1603c4344032" providerId="ADAL" clId="{509228E3-5505-4263-88F7-DDF50FEC16B4}" dt="2023-12-16T02:18:52.336" v="1351" actId="21"/>
          <ac:spMkLst>
            <pc:docMk/>
            <pc:sldMk cId="4069215260" sldId="279"/>
            <ac:spMk id="30" creationId="{139A7F5B-5CB3-5090-E471-0BEE6F2CB145}"/>
          </ac:spMkLst>
        </pc:spChg>
        <pc:spChg chg="add del mod">
          <ac:chgData name="Camilla Mattjus" userId="7e85868d-c4fc-46ca-a8ca-1603c4344032" providerId="ADAL" clId="{509228E3-5505-4263-88F7-DDF50FEC16B4}" dt="2023-12-16T02:19:02.647" v="1357" actId="21"/>
          <ac:spMkLst>
            <pc:docMk/>
            <pc:sldMk cId="4069215260" sldId="279"/>
            <ac:spMk id="34" creationId="{910D8DAA-CCE8-C35E-6F60-A2B2C4D79186}"/>
          </ac:spMkLst>
        </pc:spChg>
        <pc:spChg chg="add del mod">
          <ac:chgData name="Camilla Mattjus" userId="7e85868d-c4fc-46ca-a8ca-1603c4344032" providerId="ADAL" clId="{509228E3-5505-4263-88F7-DDF50FEC16B4}" dt="2023-12-16T02:18:22.947" v="1329" actId="21"/>
          <ac:spMkLst>
            <pc:docMk/>
            <pc:sldMk cId="4069215260" sldId="279"/>
            <ac:spMk id="35" creationId="{EB3B3200-25BF-839F-ABEC-CBE2144D6171}"/>
          </ac:spMkLst>
        </pc:spChg>
        <pc:spChg chg="add del mod">
          <ac:chgData name="Camilla Mattjus" userId="7e85868d-c4fc-46ca-a8ca-1603c4344032" providerId="ADAL" clId="{509228E3-5505-4263-88F7-DDF50FEC16B4}" dt="2023-12-16T02:19:05.932" v="1359" actId="21"/>
          <ac:spMkLst>
            <pc:docMk/>
            <pc:sldMk cId="4069215260" sldId="279"/>
            <ac:spMk id="38" creationId="{4326CBB4-C6B2-FFE1-BAAA-417BF5A8372C}"/>
          </ac:spMkLst>
        </pc:spChg>
        <pc:spChg chg="add del mod">
          <ac:chgData name="Camilla Mattjus" userId="7e85868d-c4fc-46ca-a8ca-1603c4344032" providerId="ADAL" clId="{509228E3-5505-4263-88F7-DDF50FEC16B4}" dt="2023-12-16T02:19:41.143" v="1379" actId="21"/>
          <ac:spMkLst>
            <pc:docMk/>
            <pc:sldMk cId="4069215260" sldId="279"/>
            <ac:spMk id="45" creationId="{8874525D-C867-C6B7-7951-FB31136E70CA}"/>
          </ac:spMkLst>
        </pc:spChg>
        <pc:spChg chg="add del mod">
          <ac:chgData name="Camilla Mattjus" userId="7e85868d-c4fc-46ca-a8ca-1603c4344032" providerId="ADAL" clId="{509228E3-5505-4263-88F7-DDF50FEC16B4}" dt="2023-12-16T02:19:16.368" v="1365" actId="21"/>
          <ac:spMkLst>
            <pc:docMk/>
            <pc:sldMk cId="4069215260" sldId="279"/>
            <ac:spMk id="50" creationId="{4E2B4CC3-3BD5-12D0-93EC-11FDBE64AEA1}"/>
          </ac:spMkLst>
        </pc:spChg>
        <pc:spChg chg="add mod">
          <ac:chgData name="Camilla Mattjus" userId="7e85868d-c4fc-46ca-a8ca-1603c4344032" providerId="ADAL" clId="{509228E3-5505-4263-88F7-DDF50FEC16B4}" dt="2023-12-16T02:19:49.614" v="1382" actId="14100"/>
          <ac:spMkLst>
            <pc:docMk/>
            <pc:sldMk cId="4069215260" sldId="279"/>
            <ac:spMk id="56" creationId="{BB9AF251-9E34-706A-FEDA-9A7B8C51445A}"/>
          </ac:spMkLst>
        </pc:spChg>
        <pc:spChg chg="add del mod">
          <ac:chgData name="Camilla Mattjus" userId="7e85868d-c4fc-46ca-a8ca-1603c4344032" providerId="ADAL" clId="{509228E3-5505-4263-88F7-DDF50FEC16B4}" dt="2023-12-16T02:19:32.711" v="1373" actId="21"/>
          <ac:spMkLst>
            <pc:docMk/>
            <pc:sldMk cId="4069215260" sldId="279"/>
            <ac:spMk id="57" creationId="{52F0F3F6-D47B-D69E-2FB5-E69A72545728}"/>
          </ac:spMkLst>
        </pc:spChg>
        <pc:spChg chg="add mod">
          <ac:chgData name="Camilla Mattjus" userId="7e85868d-c4fc-46ca-a8ca-1603c4344032" providerId="ADAL" clId="{509228E3-5505-4263-88F7-DDF50FEC16B4}" dt="2023-12-16T02:18:23.299" v="1330"/>
          <ac:spMkLst>
            <pc:docMk/>
            <pc:sldMk cId="4069215260" sldId="279"/>
            <ac:spMk id="59" creationId="{5CBA70F7-2AD7-7895-5E6C-1BAFC1F5BCA5}"/>
          </ac:spMkLst>
        </pc:spChg>
        <pc:spChg chg="add mod">
          <ac:chgData name="Camilla Mattjus" userId="7e85868d-c4fc-46ca-a8ca-1603c4344032" providerId="ADAL" clId="{509228E3-5505-4263-88F7-DDF50FEC16B4}" dt="2023-12-16T02:18:30.395" v="1336"/>
          <ac:spMkLst>
            <pc:docMk/>
            <pc:sldMk cId="4069215260" sldId="279"/>
            <ac:spMk id="62" creationId="{AEC66808-4457-A808-CBBB-887D8A4011B6}"/>
          </ac:spMkLst>
        </pc:spChg>
        <pc:spChg chg="add del mod">
          <ac:chgData name="Camilla Mattjus" userId="7e85868d-c4fc-46ca-a8ca-1603c4344032" providerId="ADAL" clId="{509228E3-5505-4263-88F7-DDF50FEC16B4}" dt="2023-12-16T02:18:45.176" v="1347" actId="21"/>
          <ac:spMkLst>
            <pc:docMk/>
            <pc:sldMk cId="4069215260" sldId="279"/>
            <ac:spMk id="65" creationId="{D92C4294-8CE9-D35F-0F60-FB5F46531216}"/>
          </ac:spMkLst>
        </pc:spChg>
        <pc:spChg chg="add mod">
          <ac:chgData name="Camilla Mattjus" userId="7e85868d-c4fc-46ca-a8ca-1603c4344032" providerId="ADAL" clId="{509228E3-5505-4263-88F7-DDF50FEC16B4}" dt="2023-12-16T02:18:41.051" v="1344"/>
          <ac:spMkLst>
            <pc:docMk/>
            <pc:sldMk cId="4069215260" sldId="279"/>
            <ac:spMk id="66" creationId="{0E9A918B-90F5-E8F5-116A-E284080A6E0C}"/>
          </ac:spMkLst>
        </pc:spChg>
        <pc:spChg chg="add mod">
          <ac:chgData name="Camilla Mattjus" userId="7e85868d-c4fc-46ca-a8ca-1603c4344032" providerId="ADAL" clId="{509228E3-5505-4263-88F7-DDF50FEC16B4}" dt="2023-12-16T02:20:42.166" v="1394" actId="1076"/>
          <ac:spMkLst>
            <pc:docMk/>
            <pc:sldMk cId="4069215260" sldId="279"/>
            <ac:spMk id="67" creationId="{CED03269-AFAE-EE33-C976-FD9C243F5DB5}"/>
          </ac:spMkLst>
        </pc:spChg>
        <pc:spChg chg="add mod">
          <ac:chgData name="Camilla Mattjus" userId="7e85868d-c4fc-46ca-a8ca-1603c4344032" providerId="ADAL" clId="{509228E3-5505-4263-88F7-DDF50FEC16B4}" dt="2023-12-16T02:18:45.571" v="1348"/>
          <ac:spMkLst>
            <pc:docMk/>
            <pc:sldMk cId="4069215260" sldId="279"/>
            <ac:spMk id="68" creationId="{406339BD-1A6E-CD82-8770-46B5184D12D6}"/>
          </ac:spMkLst>
        </pc:spChg>
        <pc:spChg chg="add mod">
          <ac:chgData name="Camilla Mattjus" userId="7e85868d-c4fc-46ca-a8ca-1603c4344032" providerId="ADAL" clId="{509228E3-5505-4263-88F7-DDF50FEC16B4}" dt="2023-12-16T02:18:52.699" v="1352"/>
          <ac:spMkLst>
            <pc:docMk/>
            <pc:sldMk cId="4069215260" sldId="279"/>
            <ac:spMk id="70" creationId="{90A5F9BA-5E9C-AAF5-D299-6B61306B9FF2}"/>
          </ac:spMkLst>
        </pc:spChg>
        <pc:spChg chg="add mod">
          <ac:chgData name="Camilla Mattjus" userId="7e85868d-c4fc-46ca-a8ca-1603c4344032" providerId="ADAL" clId="{509228E3-5505-4263-88F7-DDF50FEC16B4}" dt="2023-12-16T02:18:55.936" v="1354"/>
          <ac:spMkLst>
            <pc:docMk/>
            <pc:sldMk cId="4069215260" sldId="279"/>
            <ac:spMk id="71" creationId="{39C18BED-E36A-A83A-3D94-D2BBDF71CB10}"/>
          </ac:spMkLst>
        </pc:spChg>
        <pc:spChg chg="add mod">
          <ac:chgData name="Camilla Mattjus" userId="7e85868d-c4fc-46ca-a8ca-1603c4344032" providerId="ADAL" clId="{509228E3-5505-4263-88F7-DDF50FEC16B4}" dt="2023-12-16T02:18:59.374" v="1356"/>
          <ac:spMkLst>
            <pc:docMk/>
            <pc:sldMk cId="4069215260" sldId="279"/>
            <ac:spMk id="72" creationId="{B5C89632-39E5-1A75-2724-30F5D358D05D}"/>
          </ac:spMkLst>
        </pc:spChg>
        <pc:spChg chg="add mod">
          <ac:chgData name="Camilla Mattjus" userId="7e85868d-c4fc-46ca-a8ca-1603c4344032" providerId="ADAL" clId="{509228E3-5505-4263-88F7-DDF50FEC16B4}" dt="2023-12-16T02:19:03.012" v="1358"/>
          <ac:spMkLst>
            <pc:docMk/>
            <pc:sldMk cId="4069215260" sldId="279"/>
            <ac:spMk id="73" creationId="{83A00ADB-0B67-30E9-ED25-52A9718DE366}"/>
          </ac:spMkLst>
        </pc:spChg>
        <pc:spChg chg="add mod">
          <ac:chgData name="Camilla Mattjus" userId="7e85868d-c4fc-46ca-a8ca-1603c4344032" providerId="ADAL" clId="{509228E3-5505-4263-88F7-DDF50FEC16B4}" dt="2023-12-16T02:19:06.261" v="1360"/>
          <ac:spMkLst>
            <pc:docMk/>
            <pc:sldMk cId="4069215260" sldId="279"/>
            <ac:spMk id="74" creationId="{810B2FE8-1A3C-80C3-7A12-5AEB76EB3EE6}"/>
          </ac:spMkLst>
        </pc:spChg>
        <pc:spChg chg="add mod">
          <ac:chgData name="Camilla Mattjus" userId="7e85868d-c4fc-46ca-a8ca-1603c4344032" providerId="ADAL" clId="{509228E3-5505-4263-88F7-DDF50FEC16B4}" dt="2023-12-16T02:20:33.803" v="1393" actId="1037"/>
          <ac:spMkLst>
            <pc:docMk/>
            <pc:sldMk cId="4069215260" sldId="279"/>
            <ac:spMk id="77" creationId="{3F9C79AE-84A2-8D74-054A-9FD1505B6188}"/>
          </ac:spMkLst>
        </pc:spChg>
        <pc:spChg chg="add mod">
          <ac:chgData name="Camilla Mattjus" userId="7e85868d-c4fc-46ca-a8ca-1603c4344032" providerId="ADAL" clId="{509228E3-5505-4263-88F7-DDF50FEC16B4}" dt="2023-12-16T02:19:33.403" v="1374"/>
          <ac:spMkLst>
            <pc:docMk/>
            <pc:sldMk cId="4069215260" sldId="279"/>
            <ac:spMk id="80" creationId="{5E8E5673-F38F-6B5E-A7B6-18E029AC09F8}"/>
          </ac:spMkLst>
        </pc:spChg>
        <pc:spChg chg="add mod">
          <ac:chgData name="Camilla Mattjus" userId="7e85868d-c4fc-46ca-a8ca-1603c4344032" providerId="ADAL" clId="{509228E3-5505-4263-88F7-DDF50FEC16B4}" dt="2023-12-16T02:19:41.459" v="1380"/>
          <ac:spMkLst>
            <pc:docMk/>
            <pc:sldMk cId="4069215260" sldId="279"/>
            <ac:spMk id="83" creationId="{CA7D1BC6-227C-9C9B-55EF-33FD876D0FD1}"/>
          </ac:spMkLst>
        </pc:spChg>
        <pc:picChg chg="del mod">
          <ac:chgData name="Camilla Mattjus" userId="7e85868d-c4fc-46ca-a8ca-1603c4344032" providerId="ADAL" clId="{509228E3-5505-4263-88F7-DDF50FEC16B4}" dt="2023-12-16T02:01:26.672" v="1112" actId="21"/>
          <ac:picMkLst>
            <pc:docMk/>
            <pc:sldMk cId="4069215260" sldId="279"/>
            <ac:picMk id="4" creationId="{81B4F553-1A16-B2FD-DE2D-24ADEC2BC2A8}"/>
          </ac:picMkLst>
        </pc:picChg>
        <pc:picChg chg="add del mod">
          <ac:chgData name="Camilla Mattjus" userId="7e85868d-c4fc-46ca-a8ca-1603c4344032" providerId="ADAL" clId="{509228E3-5505-4263-88F7-DDF50FEC16B4}" dt="2023-12-16T02:11:40.158" v="1250" actId="21"/>
          <ac:picMkLst>
            <pc:docMk/>
            <pc:sldMk cId="4069215260" sldId="279"/>
            <ac:picMk id="6" creationId="{AAB65C19-01A5-8948-C130-BBB537B3F584}"/>
          </ac:picMkLst>
        </pc:picChg>
        <pc:picChg chg="add del mod">
          <ac:chgData name="Camilla Mattjus" userId="7e85868d-c4fc-46ca-a8ca-1603c4344032" providerId="ADAL" clId="{509228E3-5505-4263-88F7-DDF50FEC16B4}" dt="2023-12-16T02:18:32.188" v="1337" actId="21"/>
          <ac:picMkLst>
            <pc:docMk/>
            <pc:sldMk cId="4069215260" sldId="279"/>
            <ac:picMk id="8" creationId="{E2AD19EE-F798-A33F-4494-7EEEF4882633}"/>
          </ac:picMkLst>
        </pc:picChg>
        <pc:picChg chg="add del mod">
          <ac:chgData name="Camilla Mattjus" userId="7e85868d-c4fc-46ca-a8ca-1603c4344032" providerId="ADAL" clId="{509228E3-5505-4263-88F7-DDF50FEC16B4}" dt="2023-12-16T02:18:19.008" v="1327" actId="21"/>
          <ac:picMkLst>
            <pc:docMk/>
            <pc:sldMk cId="4069215260" sldId="279"/>
            <ac:picMk id="11" creationId="{52E0BAA9-5549-A1DD-9014-7A254F7D6AF3}"/>
          </ac:picMkLst>
        </pc:picChg>
        <pc:picChg chg="add del mod">
          <ac:chgData name="Camilla Mattjus" userId="7e85868d-c4fc-46ca-a8ca-1603c4344032" providerId="ADAL" clId="{509228E3-5505-4263-88F7-DDF50FEC16B4}" dt="2023-12-16T02:18:34.994" v="1339" actId="21"/>
          <ac:picMkLst>
            <pc:docMk/>
            <pc:sldMk cId="4069215260" sldId="279"/>
            <ac:picMk id="18" creationId="{A25EA30F-375B-343C-27CA-B00B02DF849A}"/>
          </ac:picMkLst>
        </pc:picChg>
        <pc:picChg chg="add del mod">
          <ac:chgData name="Camilla Mattjus" userId="7e85868d-c4fc-46ca-a8ca-1603c4344032" providerId="ADAL" clId="{509228E3-5505-4263-88F7-DDF50FEC16B4}" dt="2023-12-16T02:19:08.085" v="1361" actId="21"/>
          <ac:picMkLst>
            <pc:docMk/>
            <pc:sldMk cId="4069215260" sldId="279"/>
            <ac:picMk id="37" creationId="{CF71F00A-9640-1814-CA56-71A58D937B3C}"/>
          </ac:picMkLst>
        </pc:picChg>
        <pc:picChg chg="add del mod">
          <ac:chgData name="Camilla Mattjus" userId="7e85868d-c4fc-46ca-a8ca-1603c4344032" providerId="ADAL" clId="{509228E3-5505-4263-88F7-DDF50FEC16B4}" dt="2023-12-16T02:17:04.327" v="1302" actId="478"/>
          <ac:picMkLst>
            <pc:docMk/>
            <pc:sldMk cId="4069215260" sldId="279"/>
            <ac:picMk id="41" creationId="{256BEDC0-2269-CED1-A9B9-25548F6E6025}"/>
          </ac:picMkLst>
        </pc:picChg>
        <pc:picChg chg="add del mod">
          <ac:chgData name="Camilla Mattjus" userId="7e85868d-c4fc-46ca-a8ca-1603c4344032" providerId="ADAL" clId="{509228E3-5505-4263-88F7-DDF50FEC16B4}" dt="2023-12-16T02:19:38.222" v="1377" actId="21"/>
          <ac:picMkLst>
            <pc:docMk/>
            <pc:sldMk cId="4069215260" sldId="279"/>
            <ac:picMk id="43" creationId="{690AA87D-6DB7-8170-9198-EF67EF1EC3CB}"/>
          </ac:picMkLst>
        </pc:picChg>
        <pc:picChg chg="add del mod">
          <ac:chgData name="Camilla Mattjus" userId="7e85868d-c4fc-46ca-a8ca-1603c4344032" providerId="ADAL" clId="{509228E3-5505-4263-88F7-DDF50FEC16B4}" dt="2023-12-16T02:16:00.063" v="1290" actId="21"/>
          <ac:picMkLst>
            <pc:docMk/>
            <pc:sldMk cId="4069215260" sldId="279"/>
            <ac:picMk id="47" creationId="{9FADA67F-E200-71EC-30BC-F54E016D34DF}"/>
          </ac:picMkLst>
        </pc:picChg>
        <pc:picChg chg="add del mod">
          <ac:chgData name="Camilla Mattjus" userId="7e85868d-c4fc-46ca-a8ca-1603c4344032" providerId="ADAL" clId="{509228E3-5505-4263-88F7-DDF50FEC16B4}" dt="2023-12-16T02:19:10.684" v="1363" actId="21"/>
          <ac:picMkLst>
            <pc:docMk/>
            <pc:sldMk cId="4069215260" sldId="279"/>
            <ac:picMk id="51" creationId="{20C08238-E7C6-C99D-9C36-A7F334547731}"/>
          </ac:picMkLst>
        </pc:picChg>
        <pc:picChg chg="add del mod">
          <ac:chgData name="Camilla Mattjus" userId="7e85868d-c4fc-46ca-a8ca-1603c4344032" providerId="ADAL" clId="{509228E3-5505-4263-88F7-DDF50FEC16B4}" dt="2023-12-16T02:19:21.311" v="1368" actId="21"/>
          <ac:picMkLst>
            <pc:docMk/>
            <pc:sldMk cId="4069215260" sldId="279"/>
            <ac:picMk id="53" creationId="{074056C8-E090-5639-481A-E26272C4114C}"/>
          </ac:picMkLst>
        </pc:picChg>
        <pc:picChg chg="add del mod">
          <ac:chgData name="Camilla Mattjus" userId="7e85868d-c4fc-46ca-a8ca-1603c4344032" providerId="ADAL" clId="{509228E3-5505-4263-88F7-DDF50FEC16B4}" dt="2023-12-16T02:19:35.529" v="1375" actId="21"/>
          <ac:picMkLst>
            <pc:docMk/>
            <pc:sldMk cId="4069215260" sldId="279"/>
            <ac:picMk id="55" creationId="{1EDAC6EE-B5D0-381C-F1DD-7018A3566B95}"/>
          </ac:picMkLst>
        </pc:picChg>
        <pc:picChg chg="add mod">
          <ac:chgData name="Camilla Mattjus" userId="7e85868d-c4fc-46ca-a8ca-1603c4344032" providerId="ADAL" clId="{509228E3-5505-4263-88F7-DDF50FEC16B4}" dt="2023-12-16T02:18:19.714" v="1328"/>
          <ac:picMkLst>
            <pc:docMk/>
            <pc:sldMk cId="4069215260" sldId="279"/>
            <ac:picMk id="58" creationId="{EE0AE39E-3439-5A87-408F-BBE9083951FA}"/>
          </ac:picMkLst>
        </pc:picChg>
        <pc:picChg chg="add mod">
          <ac:chgData name="Camilla Mattjus" userId="7e85868d-c4fc-46ca-a8ca-1603c4344032" providerId="ADAL" clId="{509228E3-5505-4263-88F7-DDF50FEC16B4}" dt="2023-12-16T02:18:32.519" v="1338"/>
          <ac:picMkLst>
            <pc:docMk/>
            <pc:sldMk cId="4069215260" sldId="279"/>
            <ac:picMk id="63" creationId="{77798FCD-500D-8D31-50B6-C6303DDA1F1A}"/>
          </ac:picMkLst>
        </pc:picChg>
        <pc:picChg chg="add del mod">
          <ac:chgData name="Camilla Mattjus" userId="7e85868d-c4fc-46ca-a8ca-1603c4344032" providerId="ADAL" clId="{509228E3-5505-4263-88F7-DDF50FEC16B4}" dt="2023-12-16T02:18:49.639" v="1349" actId="21"/>
          <ac:picMkLst>
            <pc:docMk/>
            <pc:sldMk cId="4069215260" sldId="279"/>
            <ac:picMk id="64" creationId="{6F96F593-17D2-2D6F-B485-BD8A6EC6A55F}"/>
          </ac:picMkLst>
        </pc:picChg>
        <pc:picChg chg="add mod">
          <ac:chgData name="Camilla Mattjus" userId="7e85868d-c4fc-46ca-a8ca-1603c4344032" providerId="ADAL" clId="{509228E3-5505-4263-88F7-DDF50FEC16B4}" dt="2023-12-16T02:18:49.954" v="1350"/>
          <ac:picMkLst>
            <pc:docMk/>
            <pc:sldMk cId="4069215260" sldId="279"/>
            <ac:picMk id="69" creationId="{18518BEC-05DD-6245-E261-DF3B470C877E}"/>
          </ac:picMkLst>
        </pc:picChg>
        <pc:picChg chg="add mod">
          <ac:chgData name="Camilla Mattjus" userId="7e85868d-c4fc-46ca-a8ca-1603c4344032" providerId="ADAL" clId="{509228E3-5505-4263-88F7-DDF50FEC16B4}" dt="2023-12-16T02:19:08.392" v="1362"/>
          <ac:picMkLst>
            <pc:docMk/>
            <pc:sldMk cId="4069215260" sldId="279"/>
            <ac:picMk id="75" creationId="{3B693055-C3CF-F582-1F1E-3793C3014A7A}"/>
          </ac:picMkLst>
        </pc:picChg>
        <pc:picChg chg="add mod">
          <ac:chgData name="Camilla Mattjus" userId="7e85868d-c4fc-46ca-a8ca-1603c4344032" providerId="ADAL" clId="{509228E3-5505-4263-88F7-DDF50FEC16B4}" dt="2023-12-16T02:19:11.023" v="1364"/>
          <ac:picMkLst>
            <pc:docMk/>
            <pc:sldMk cId="4069215260" sldId="279"/>
            <ac:picMk id="76" creationId="{AAFCD749-4A2A-AE59-563C-FA9A1F9B7953}"/>
          </ac:picMkLst>
        </pc:picChg>
        <pc:picChg chg="add mod">
          <ac:chgData name="Camilla Mattjus" userId="7e85868d-c4fc-46ca-a8ca-1603c4344032" providerId="ADAL" clId="{509228E3-5505-4263-88F7-DDF50FEC16B4}" dt="2023-12-16T02:19:56.578" v="1384" actId="1076"/>
          <ac:picMkLst>
            <pc:docMk/>
            <pc:sldMk cId="4069215260" sldId="279"/>
            <ac:picMk id="78" creationId="{77B6784F-EAD7-E8F1-1499-5C3B7015A4B2}"/>
          </ac:picMkLst>
        </pc:picChg>
        <pc:picChg chg="add mod">
          <ac:chgData name="Camilla Mattjus" userId="7e85868d-c4fc-46ca-a8ca-1603c4344032" providerId="ADAL" clId="{509228E3-5505-4263-88F7-DDF50FEC16B4}" dt="2023-12-16T02:19:35.925" v="1376"/>
          <ac:picMkLst>
            <pc:docMk/>
            <pc:sldMk cId="4069215260" sldId="279"/>
            <ac:picMk id="81" creationId="{0BFC2208-57B1-83D2-9697-4912A6883222}"/>
          </ac:picMkLst>
        </pc:picChg>
        <pc:picChg chg="add mod">
          <ac:chgData name="Camilla Mattjus" userId="7e85868d-c4fc-46ca-a8ca-1603c4344032" providerId="ADAL" clId="{509228E3-5505-4263-88F7-DDF50FEC16B4}" dt="2023-12-16T02:19:38.560" v="1378"/>
          <ac:picMkLst>
            <pc:docMk/>
            <pc:sldMk cId="4069215260" sldId="279"/>
            <ac:picMk id="82" creationId="{68ADBE0F-8C0B-73C7-CB7C-4CDCA4A6B9BA}"/>
          </ac:picMkLst>
        </pc:picChg>
        <pc:cxnChg chg="add del mod">
          <ac:chgData name="Camilla Mattjus" userId="7e85868d-c4fc-46ca-a8ca-1603c4344032" providerId="ADAL" clId="{509228E3-5505-4263-88F7-DDF50FEC16B4}" dt="2023-12-16T02:18:27.413" v="1333" actId="21"/>
          <ac:cxnSpMkLst>
            <pc:docMk/>
            <pc:sldMk cId="4069215260" sldId="279"/>
            <ac:cxnSpMk id="14" creationId="{E461E8A8-111B-6E25-320F-AA2628870ADC}"/>
          </ac:cxnSpMkLst>
        </pc:cxnChg>
        <pc:cxnChg chg="add mod">
          <ac:chgData name="Camilla Mattjus" userId="7e85868d-c4fc-46ca-a8ca-1603c4344032" providerId="ADAL" clId="{509228E3-5505-4263-88F7-DDF50FEC16B4}" dt="2023-12-16T02:07:14.202" v="1162" actId="1076"/>
          <ac:cxnSpMkLst>
            <pc:docMk/>
            <pc:sldMk cId="4069215260" sldId="279"/>
            <ac:cxnSpMk id="19" creationId="{FCCC3162-6A3A-2E18-F95A-86F0F0DFD15F}"/>
          </ac:cxnSpMkLst>
        </pc:cxnChg>
        <pc:cxnChg chg="add del mod">
          <ac:chgData name="Camilla Mattjus" userId="7e85868d-c4fc-46ca-a8ca-1603c4344032" providerId="ADAL" clId="{509228E3-5505-4263-88F7-DDF50FEC16B4}" dt="2023-12-16T02:18:25.227" v="1331" actId="21"/>
          <ac:cxnSpMkLst>
            <pc:docMk/>
            <pc:sldMk cId="4069215260" sldId="279"/>
            <ac:cxnSpMk id="31" creationId="{83B20219-9D5B-5DED-FAFF-EB7AE14874A1}"/>
          </ac:cxnSpMkLst>
        </pc:cxnChg>
        <pc:cxnChg chg="add mod">
          <ac:chgData name="Camilla Mattjus" userId="7e85868d-c4fc-46ca-a8ca-1603c4344032" providerId="ADAL" clId="{509228E3-5505-4263-88F7-DDF50FEC16B4}" dt="2023-12-16T02:14:17.140" v="1280" actId="1076"/>
          <ac:cxnSpMkLst>
            <pc:docMk/>
            <pc:sldMk cId="4069215260" sldId="279"/>
            <ac:cxnSpMk id="39" creationId="{505CA45D-B27E-4B55-A883-6EF9FD5797D0}"/>
          </ac:cxnSpMkLst>
        </pc:cxnChg>
        <pc:cxnChg chg="add mod">
          <ac:chgData name="Camilla Mattjus" userId="7e85868d-c4fc-46ca-a8ca-1603c4344032" providerId="ADAL" clId="{509228E3-5505-4263-88F7-DDF50FEC16B4}" dt="2023-12-16T02:13:09.680" v="1257" actId="1076"/>
          <ac:cxnSpMkLst>
            <pc:docMk/>
            <pc:sldMk cId="4069215260" sldId="279"/>
            <ac:cxnSpMk id="44" creationId="{F5C2FE6B-0A69-413F-A50F-3BCCB35866DA}"/>
          </ac:cxnSpMkLst>
        </pc:cxnChg>
        <pc:cxnChg chg="add del mod">
          <ac:chgData name="Camilla Mattjus" userId="7e85868d-c4fc-46ca-a8ca-1603c4344032" providerId="ADAL" clId="{509228E3-5505-4263-88F7-DDF50FEC16B4}" dt="2023-12-16T02:19:29.007" v="1371" actId="21"/>
          <ac:cxnSpMkLst>
            <pc:docMk/>
            <pc:sldMk cId="4069215260" sldId="279"/>
            <ac:cxnSpMk id="49" creationId="{5C4502A6-38F8-9668-B67D-B8AFA112BED8}"/>
          </ac:cxnSpMkLst>
        </pc:cxnChg>
        <pc:cxnChg chg="add mod">
          <ac:chgData name="Camilla Mattjus" userId="7e85868d-c4fc-46ca-a8ca-1603c4344032" providerId="ADAL" clId="{509228E3-5505-4263-88F7-DDF50FEC16B4}" dt="2023-12-16T02:18:25.558" v="1332"/>
          <ac:cxnSpMkLst>
            <pc:docMk/>
            <pc:sldMk cId="4069215260" sldId="279"/>
            <ac:cxnSpMk id="60" creationId="{0F88A0DD-6D4D-C630-EA24-A74957D2193D}"/>
          </ac:cxnSpMkLst>
        </pc:cxnChg>
        <pc:cxnChg chg="add mod">
          <ac:chgData name="Camilla Mattjus" userId="7e85868d-c4fc-46ca-a8ca-1603c4344032" providerId="ADAL" clId="{509228E3-5505-4263-88F7-DDF50FEC16B4}" dt="2023-12-16T02:18:27.746" v="1334"/>
          <ac:cxnSpMkLst>
            <pc:docMk/>
            <pc:sldMk cId="4069215260" sldId="279"/>
            <ac:cxnSpMk id="61" creationId="{4E3DBBE5-D010-72B1-CF40-B4186F615E07}"/>
          </ac:cxnSpMkLst>
        </pc:cxnChg>
        <pc:cxnChg chg="add mod">
          <ac:chgData name="Camilla Mattjus" userId="7e85868d-c4fc-46ca-a8ca-1603c4344032" providerId="ADAL" clId="{509228E3-5505-4263-88F7-DDF50FEC16B4}" dt="2023-12-16T02:20:08.423" v="1388" actId="1037"/>
          <ac:cxnSpMkLst>
            <pc:docMk/>
            <pc:sldMk cId="4069215260" sldId="279"/>
            <ac:cxnSpMk id="79" creationId="{78689BBE-3A64-26E5-E3C9-FB4C6BB6F244}"/>
          </ac:cxnSpMkLst>
        </pc:cxnChg>
        <pc:cxnChg chg="add mod">
          <ac:chgData name="Camilla Mattjus" userId="7e85868d-c4fc-46ca-a8ca-1603c4344032" providerId="ADAL" clId="{509228E3-5505-4263-88F7-DDF50FEC16B4}" dt="2023-12-16T02:20:53.461" v="1398" actId="1076"/>
          <ac:cxnSpMkLst>
            <pc:docMk/>
            <pc:sldMk cId="4069215260" sldId="279"/>
            <ac:cxnSpMk id="84" creationId="{E420D6D9-D2F6-47D9-191E-5025C49EE7E9}"/>
          </ac:cxnSpMkLst>
        </pc:cxnChg>
        <pc:cxnChg chg="add mod">
          <ac:chgData name="Camilla Mattjus" userId="7e85868d-c4fc-46ca-a8ca-1603c4344032" providerId="ADAL" clId="{509228E3-5505-4263-88F7-DDF50FEC16B4}" dt="2023-12-16T02:21:00.946" v="1400" actId="1076"/>
          <ac:cxnSpMkLst>
            <pc:docMk/>
            <pc:sldMk cId="4069215260" sldId="279"/>
            <ac:cxnSpMk id="86" creationId="{7167763A-95E2-3430-F354-26A784F73511}"/>
          </ac:cxnSpMkLst>
        </pc:cxnChg>
        <pc:cxnChg chg="add mod">
          <ac:chgData name="Camilla Mattjus" userId="7e85868d-c4fc-46ca-a8ca-1603c4344032" providerId="ADAL" clId="{509228E3-5505-4263-88F7-DDF50FEC16B4}" dt="2023-12-16T02:21:08.245" v="1402" actId="1076"/>
          <ac:cxnSpMkLst>
            <pc:docMk/>
            <pc:sldMk cId="4069215260" sldId="279"/>
            <ac:cxnSpMk id="87" creationId="{C65ACA92-87DA-3F49-BEF9-AC62F19CAF37}"/>
          </ac:cxnSpMkLst>
        </pc:cxnChg>
        <pc:cxnChg chg="add mod">
          <ac:chgData name="Camilla Mattjus" userId="7e85868d-c4fc-46ca-a8ca-1603c4344032" providerId="ADAL" clId="{509228E3-5505-4263-88F7-DDF50FEC16B4}" dt="2023-12-16T02:21:27.823" v="1406" actId="1076"/>
          <ac:cxnSpMkLst>
            <pc:docMk/>
            <pc:sldMk cId="4069215260" sldId="279"/>
            <ac:cxnSpMk id="88" creationId="{B9DDE6E4-089D-0086-E7EF-B0ED3EFF794E}"/>
          </ac:cxnSpMkLst>
        </pc:cxnChg>
      </pc:sldChg>
      <pc:sldChg chg="del">
        <pc:chgData name="Camilla Mattjus" userId="7e85868d-c4fc-46ca-a8ca-1603c4344032" providerId="ADAL" clId="{509228E3-5505-4263-88F7-DDF50FEC16B4}" dt="2023-12-16T01:14:21.745" v="0" actId="47"/>
        <pc:sldMkLst>
          <pc:docMk/>
          <pc:sldMk cId="3930408483" sldId="281"/>
        </pc:sldMkLst>
      </pc:sldChg>
      <pc:sldChg chg="addSp modSp mod">
        <pc:chgData name="Camilla Mattjus" userId="7e85868d-c4fc-46ca-a8ca-1603c4344032" providerId="ADAL" clId="{509228E3-5505-4263-88F7-DDF50FEC16B4}" dt="2023-12-16T01:39:09.232" v="596" actId="1076"/>
        <pc:sldMkLst>
          <pc:docMk/>
          <pc:sldMk cId="517871867" sldId="283"/>
        </pc:sldMkLst>
        <pc:spChg chg="add mod">
          <ac:chgData name="Camilla Mattjus" userId="7e85868d-c4fc-46ca-a8ca-1603c4344032" providerId="ADAL" clId="{509228E3-5505-4263-88F7-DDF50FEC16B4}" dt="2023-12-16T01:39:05.060" v="595" actId="1076"/>
          <ac:spMkLst>
            <pc:docMk/>
            <pc:sldMk cId="517871867" sldId="283"/>
            <ac:spMk id="4" creationId="{EC484EF4-30D6-A722-E3A8-9CD8BAAF10DD}"/>
          </ac:spMkLst>
        </pc:spChg>
        <pc:spChg chg="mod">
          <ac:chgData name="Camilla Mattjus" userId="7e85868d-c4fc-46ca-a8ca-1603c4344032" providerId="ADAL" clId="{509228E3-5505-4263-88F7-DDF50FEC16B4}" dt="2023-12-16T01:39:09.232" v="596" actId="1076"/>
          <ac:spMkLst>
            <pc:docMk/>
            <pc:sldMk cId="517871867" sldId="283"/>
            <ac:spMk id="5" creationId="{E00BDA7C-3534-5126-6BEF-E48A632FE0F4}"/>
          </ac:spMkLst>
        </pc:spChg>
      </pc:sldChg>
      <pc:sldChg chg="modSp new mod">
        <pc:chgData name="Camilla Mattjus" userId="7e85868d-c4fc-46ca-a8ca-1603c4344032" providerId="ADAL" clId="{509228E3-5505-4263-88F7-DDF50FEC16B4}" dt="2023-12-16T01:48:24.926" v="1088" actId="20577"/>
        <pc:sldMkLst>
          <pc:docMk/>
          <pc:sldMk cId="3476839356" sldId="284"/>
        </pc:sldMkLst>
        <pc:spChg chg="mod">
          <ac:chgData name="Camilla Mattjus" userId="7e85868d-c4fc-46ca-a8ca-1603c4344032" providerId="ADAL" clId="{509228E3-5505-4263-88F7-DDF50FEC16B4}" dt="2023-12-16T01:42:08.890" v="606" actId="20577"/>
          <ac:spMkLst>
            <pc:docMk/>
            <pc:sldMk cId="3476839356" sldId="284"/>
            <ac:spMk id="2" creationId="{482E6CF5-19CB-F543-9E9D-A8434388BDC7}"/>
          </ac:spMkLst>
        </pc:spChg>
        <pc:spChg chg="mod">
          <ac:chgData name="Camilla Mattjus" userId="7e85868d-c4fc-46ca-a8ca-1603c4344032" providerId="ADAL" clId="{509228E3-5505-4263-88F7-DDF50FEC16B4}" dt="2023-12-16T01:48:24.926" v="1088" actId="20577"/>
          <ac:spMkLst>
            <pc:docMk/>
            <pc:sldMk cId="3476839356" sldId="284"/>
            <ac:spMk id="3" creationId="{8D183A22-C193-F22F-997C-F4AD393399A9}"/>
          </ac:spMkLst>
        </pc:spChg>
      </pc:sldChg>
      <pc:sldChg chg="addSp delSp modSp new mod setBg">
        <pc:chgData name="Camilla Mattjus" userId="7e85868d-c4fc-46ca-a8ca-1603c4344032" providerId="ADAL" clId="{509228E3-5505-4263-88F7-DDF50FEC16B4}" dt="2023-12-16T01:48:03.752" v="1086" actId="20577"/>
        <pc:sldMkLst>
          <pc:docMk/>
          <pc:sldMk cId="1222463615" sldId="285"/>
        </pc:sldMkLst>
        <pc:spChg chg="mod">
          <ac:chgData name="Camilla Mattjus" userId="7e85868d-c4fc-46ca-a8ca-1603c4344032" providerId="ADAL" clId="{509228E3-5505-4263-88F7-DDF50FEC16B4}" dt="2023-12-16T01:45:58.019" v="622" actId="20577"/>
          <ac:spMkLst>
            <pc:docMk/>
            <pc:sldMk cId="1222463615" sldId="285"/>
            <ac:spMk id="2" creationId="{322C06B4-6ED7-D6B9-2D55-14D292E7A537}"/>
          </ac:spMkLst>
        </pc:spChg>
        <pc:spChg chg="mod">
          <ac:chgData name="Camilla Mattjus" userId="7e85868d-c4fc-46ca-a8ca-1603c4344032" providerId="ADAL" clId="{509228E3-5505-4263-88F7-DDF50FEC16B4}" dt="2023-12-16T01:48:03.752" v="1086" actId="20577"/>
          <ac:spMkLst>
            <pc:docMk/>
            <pc:sldMk cId="1222463615" sldId="285"/>
            <ac:spMk id="3" creationId="{45481562-C2CB-1885-12BF-9A63597412AB}"/>
          </ac:spMkLst>
        </pc:spChg>
        <pc:spChg chg="mod">
          <ac:chgData name="Camilla Mattjus" userId="7e85868d-c4fc-46ca-a8ca-1603c4344032" providerId="ADAL" clId="{509228E3-5505-4263-88F7-DDF50FEC16B4}" dt="2023-12-16T01:42:52.869" v="610" actId="26606"/>
          <ac:spMkLst>
            <pc:docMk/>
            <pc:sldMk cId="1222463615" sldId="285"/>
            <ac:spMk id="4" creationId="{1F034497-9EBF-AAC5-4321-4172BCAB2190}"/>
          </ac:spMkLst>
        </pc:spChg>
        <pc:spChg chg="mod ord">
          <ac:chgData name="Camilla Mattjus" userId="7e85868d-c4fc-46ca-a8ca-1603c4344032" providerId="ADAL" clId="{509228E3-5505-4263-88F7-DDF50FEC16B4}" dt="2023-12-16T01:42:52.869" v="610" actId="26606"/>
          <ac:spMkLst>
            <pc:docMk/>
            <pc:sldMk cId="1222463615" sldId="285"/>
            <ac:spMk id="5" creationId="{A9949766-CD59-6363-B8A4-03DFF9023BAF}"/>
          </ac:spMkLst>
        </pc:spChg>
        <pc:spChg chg="add del">
          <ac:chgData name="Camilla Mattjus" userId="7e85868d-c4fc-46ca-a8ca-1603c4344032" providerId="ADAL" clId="{509228E3-5505-4263-88F7-DDF50FEC16B4}" dt="2023-12-16T01:42:52.869" v="609" actId="26606"/>
          <ac:spMkLst>
            <pc:docMk/>
            <pc:sldMk cId="1222463615" sldId="285"/>
            <ac:spMk id="10" creationId="{09588DA8-065E-4F6F-8EFD-43104AB2E0CF}"/>
          </ac:spMkLst>
        </pc:spChg>
        <pc:spChg chg="add del">
          <ac:chgData name="Camilla Mattjus" userId="7e85868d-c4fc-46ca-a8ca-1603c4344032" providerId="ADAL" clId="{509228E3-5505-4263-88F7-DDF50FEC16B4}" dt="2023-12-16T01:42:52.869" v="609" actId="26606"/>
          <ac:spMkLst>
            <pc:docMk/>
            <pc:sldMk cId="1222463615" sldId="285"/>
            <ac:spMk id="12" creationId="{C4285719-470E-454C-AF62-8323075F1F5B}"/>
          </ac:spMkLst>
        </pc:spChg>
        <pc:spChg chg="add del">
          <ac:chgData name="Camilla Mattjus" userId="7e85868d-c4fc-46ca-a8ca-1603c4344032" providerId="ADAL" clId="{509228E3-5505-4263-88F7-DDF50FEC16B4}" dt="2023-12-16T01:42:52.869" v="609" actId="26606"/>
          <ac:spMkLst>
            <pc:docMk/>
            <pc:sldMk cId="1222463615" sldId="285"/>
            <ac:spMk id="14" creationId="{CD9FE4EF-C4D8-49A0-B2FF-81D8DB7D8A24}"/>
          </ac:spMkLst>
        </pc:spChg>
        <pc:spChg chg="add del">
          <ac:chgData name="Camilla Mattjus" userId="7e85868d-c4fc-46ca-a8ca-1603c4344032" providerId="ADAL" clId="{509228E3-5505-4263-88F7-DDF50FEC16B4}" dt="2023-12-16T01:42:52.869" v="609" actId="26606"/>
          <ac:spMkLst>
            <pc:docMk/>
            <pc:sldMk cId="1222463615" sldId="285"/>
            <ac:spMk id="16" creationId="{4300840D-0A0B-4512-BACA-B439D5B9C57C}"/>
          </ac:spMkLst>
        </pc:spChg>
        <pc:spChg chg="add del">
          <ac:chgData name="Camilla Mattjus" userId="7e85868d-c4fc-46ca-a8ca-1603c4344032" providerId="ADAL" clId="{509228E3-5505-4263-88F7-DDF50FEC16B4}" dt="2023-12-16T01:42:52.869" v="609" actId="26606"/>
          <ac:spMkLst>
            <pc:docMk/>
            <pc:sldMk cId="1222463615" sldId="285"/>
            <ac:spMk id="18" creationId="{D2B78728-A580-49A7-84F9-6EF6F583ADE0}"/>
          </ac:spMkLst>
        </pc:spChg>
        <pc:spChg chg="add del">
          <ac:chgData name="Camilla Mattjus" userId="7e85868d-c4fc-46ca-a8ca-1603c4344032" providerId="ADAL" clId="{509228E3-5505-4263-88F7-DDF50FEC16B4}" dt="2023-12-16T01:42:52.869" v="609" actId="26606"/>
          <ac:spMkLst>
            <pc:docMk/>
            <pc:sldMk cId="1222463615" sldId="285"/>
            <ac:spMk id="20" creationId="{38FAA1A1-D861-433F-88FA-1E9D6FD31D11}"/>
          </ac:spMkLst>
        </pc:spChg>
        <pc:spChg chg="add del">
          <ac:chgData name="Camilla Mattjus" userId="7e85868d-c4fc-46ca-a8ca-1603c4344032" providerId="ADAL" clId="{509228E3-5505-4263-88F7-DDF50FEC16B4}" dt="2023-12-16T01:42:52.869" v="609" actId="26606"/>
          <ac:spMkLst>
            <pc:docMk/>
            <pc:sldMk cId="1222463615" sldId="285"/>
            <ac:spMk id="22" creationId="{8D71EDA1-87BF-4D5D-AB79-F346FD19278A}"/>
          </ac:spMkLst>
        </pc:spChg>
        <pc:spChg chg="add">
          <ac:chgData name="Camilla Mattjus" userId="7e85868d-c4fc-46ca-a8ca-1603c4344032" providerId="ADAL" clId="{509228E3-5505-4263-88F7-DDF50FEC16B4}" dt="2023-12-16T01:42:52.869" v="610" actId="26606"/>
          <ac:spMkLst>
            <pc:docMk/>
            <pc:sldMk cId="1222463615" sldId="285"/>
            <ac:spMk id="24" creationId="{1B15ED52-F352-441B-82BF-E0EA34836D08}"/>
          </ac:spMkLst>
        </pc:spChg>
        <pc:spChg chg="add">
          <ac:chgData name="Camilla Mattjus" userId="7e85868d-c4fc-46ca-a8ca-1603c4344032" providerId="ADAL" clId="{509228E3-5505-4263-88F7-DDF50FEC16B4}" dt="2023-12-16T01:42:52.869" v="610" actId="26606"/>
          <ac:spMkLst>
            <pc:docMk/>
            <pc:sldMk cId="1222463615" sldId="285"/>
            <ac:spMk id="25" creationId="{3B2E3793-BFE6-45A2-9B7B-E18844431C99}"/>
          </ac:spMkLst>
        </pc:spChg>
        <pc:spChg chg="add">
          <ac:chgData name="Camilla Mattjus" userId="7e85868d-c4fc-46ca-a8ca-1603c4344032" providerId="ADAL" clId="{509228E3-5505-4263-88F7-DDF50FEC16B4}" dt="2023-12-16T01:42:52.869" v="610" actId="26606"/>
          <ac:spMkLst>
            <pc:docMk/>
            <pc:sldMk cId="1222463615" sldId="285"/>
            <ac:spMk id="26" creationId="{BC4C4868-CB8F-4AF9-9CDB-8108F2C19B67}"/>
          </ac:spMkLst>
        </pc:spChg>
        <pc:spChg chg="add">
          <ac:chgData name="Camilla Mattjus" userId="7e85868d-c4fc-46ca-a8ca-1603c4344032" providerId="ADAL" clId="{509228E3-5505-4263-88F7-DDF50FEC16B4}" dt="2023-12-16T01:42:52.869" v="610" actId="26606"/>
          <ac:spMkLst>
            <pc:docMk/>
            <pc:sldMk cId="1222463615" sldId="285"/>
            <ac:spMk id="27" creationId="{375E0459-6403-40CD-989D-56A4407CA12E}"/>
          </ac:spMkLst>
        </pc:spChg>
        <pc:spChg chg="add">
          <ac:chgData name="Camilla Mattjus" userId="7e85868d-c4fc-46ca-a8ca-1603c4344032" providerId="ADAL" clId="{509228E3-5505-4263-88F7-DDF50FEC16B4}" dt="2023-12-16T01:42:52.869" v="610" actId="26606"/>
          <ac:spMkLst>
            <pc:docMk/>
            <pc:sldMk cId="1222463615" sldId="285"/>
            <ac:spMk id="28" creationId="{53E5B1A8-3AC9-4BD1-9BBC-78CA94F2D1BA}"/>
          </ac:spMkLst>
        </pc:spChg>
      </pc:sldChg>
      <pc:sldChg chg="addSp delSp modSp new del mod">
        <pc:chgData name="Camilla Mattjus" userId="7e85868d-c4fc-46ca-a8ca-1603c4344032" providerId="ADAL" clId="{509228E3-5505-4263-88F7-DDF50FEC16B4}" dt="2023-12-16T02:21:30.581" v="1407" actId="47"/>
        <pc:sldMkLst>
          <pc:docMk/>
          <pc:sldMk cId="1991293065" sldId="286"/>
        </pc:sldMkLst>
        <pc:spChg chg="add del mod">
          <ac:chgData name="Camilla Mattjus" userId="7e85868d-c4fc-46ca-a8ca-1603c4344032" providerId="ADAL" clId="{509228E3-5505-4263-88F7-DDF50FEC16B4}" dt="2023-12-16T02:17:17.282" v="1303" actId="21"/>
          <ac:spMkLst>
            <pc:docMk/>
            <pc:sldMk cId="1991293065" sldId="286"/>
            <ac:spMk id="5" creationId="{92CAC005-1AB0-40D9-80EA-8F50486A650B}"/>
          </ac:spMkLst>
        </pc:spChg>
        <pc:picChg chg="add del mod">
          <ac:chgData name="Camilla Mattjus" userId="7e85868d-c4fc-46ca-a8ca-1603c4344032" providerId="ADAL" clId="{509228E3-5505-4263-88F7-DDF50FEC16B4}" dt="2023-12-16T02:17:20.542" v="1305" actId="478"/>
          <ac:picMkLst>
            <pc:docMk/>
            <pc:sldMk cId="1991293065" sldId="286"/>
            <ac:picMk id="4" creationId="{E7D06448-5429-A6F5-973F-B70E8974340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4B08C-E46A-44A1-8995-53DF96454D37}"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79551404-29FD-4B11-A288-5D13E11AD4C2}">
      <dgm:prSet/>
      <dgm:spPr/>
      <dgm:t>
        <a:bodyPr/>
        <a:lstStyle/>
        <a:p>
          <a:r>
            <a:rPr lang="sv-FI" dirty="0"/>
            <a:t>Organisationer drar nytta av interaktionen med kunderna på många sätt </a:t>
          </a:r>
          <a:endParaRPr lang="en-US" dirty="0"/>
        </a:p>
      </dgm:t>
    </dgm:pt>
    <dgm:pt modelId="{7D0955D5-3895-4515-AA39-06221916367A}" type="parTrans" cxnId="{029878D7-47C3-4C5A-94EF-A420D7D05B14}">
      <dgm:prSet/>
      <dgm:spPr/>
      <dgm:t>
        <a:bodyPr/>
        <a:lstStyle/>
        <a:p>
          <a:endParaRPr lang="en-US"/>
        </a:p>
      </dgm:t>
    </dgm:pt>
    <dgm:pt modelId="{FACE3399-A0BA-4BC0-BC41-5717BA2A564E}" type="sibTrans" cxnId="{029878D7-47C3-4C5A-94EF-A420D7D05B14}">
      <dgm:prSet/>
      <dgm:spPr/>
      <dgm:t>
        <a:bodyPr/>
        <a:lstStyle/>
        <a:p>
          <a:endParaRPr lang="en-US"/>
        </a:p>
      </dgm:t>
    </dgm:pt>
    <dgm:pt modelId="{6EEA0C86-BD5A-4399-BFB8-330B334A1383}">
      <dgm:prSet/>
      <dgm:spPr/>
      <dgm:t>
        <a:bodyPr/>
        <a:lstStyle/>
        <a:p>
          <a:r>
            <a:rPr lang="sv-FI"/>
            <a:t>Att lära sig av kunderna. </a:t>
          </a:r>
          <a:endParaRPr lang="en-US"/>
        </a:p>
      </dgm:t>
    </dgm:pt>
    <dgm:pt modelId="{97D4B16D-431F-4F63-8D87-F841B29F2CBC}" type="parTrans" cxnId="{62129B99-81FA-4F49-9B7D-27DE05990078}">
      <dgm:prSet/>
      <dgm:spPr/>
      <dgm:t>
        <a:bodyPr/>
        <a:lstStyle/>
        <a:p>
          <a:endParaRPr lang="en-US"/>
        </a:p>
      </dgm:t>
    </dgm:pt>
    <dgm:pt modelId="{472BCA3F-2465-43EE-99A1-29E35C133391}" type="sibTrans" cxnId="{62129B99-81FA-4F49-9B7D-27DE05990078}">
      <dgm:prSet/>
      <dgm:spPr/>
      <dgm:t>
        <a:bodyPr/>
        <a:lstStyle/>
        <a:p>
          <a:endParaRPr lang="en-US"/>
        </a:p>
      </dgm:t>
    </dgm:pt>
    <dgm:pt modelId="{11859D07-98BB-4080-BF61-2B251771101B}">
      <dgm:prSet/>
      <dgm:spPr/>
      <dgm:t>
        <a:bodyPr/>
        <a:lstStyle/>
        <a:p>
          <a:r>
            <a:rPr lang="sv-FI"/>
            <a:t>Nya idéer med större potential. </a:t>
          </a:r>
          <a:endParaRPr lang="en-US"/>
        </a:p>
      </dgm:t>
    </dgm:pt>
    <dgm:pt modelId="{6005A471-39FD-403D-9FB7-3164BD3FDB31}" type="parTrans" cxnId="{4FBB47A3-0294-4F2F-A891-2121D143C416}">
      <dgm:prSet/>
      <dgm:spPr/>
      <dgm:t>
        <a:bodyPr/>
        <a:lstStyle/>
        <a:p>
          <a:endParaRPr lang="en-US"/>
        </a:p>
      </dgm:t>
    </dgm:pt>
    <dgm:pt modelId="{129BB93E-C8E9-4F44-B1CF-84F5BED998B1}" type="sibTrans" cxnId="{4FBB47A3-0294-4F2F-A891-2121D143C416}">
      <dgm:prSet/>
      <dgm:spPr/>
      <dgm:t>
        <a:bodyPr/>
        <a:lstStyle/>
        <a:p>
          <a:endParaRPr lang="en-US"/>
        </a:p>
      </dgm:t>
    </dgm:pt>
    <dgm:pt modelId="{11A41E1A-7636-4951-9857-12FE7E669412}">
      <dgm:prSet/>
      <dgm:spPr/>
      <dgm:t>
        <a:bodyPr/>
        <a:lstStyle/>
        <a:p>
          <a:r>
            <a:rPr lang="sv-FI"/>
            <a:t>Mer nöjda kunder, som kan rekommendera tjänster till andra användare </a:t>
          </a:r>
          <a:r>
            <a:rPr lang="sv-FI">
              <a:sym typeface="Wingdings" panose="05000000000000000000" pitchFamily="2" charset="2"/>
            </a:rPr>
            <a:t></a:t>
          </a:r>
          <a:r>
            <a:rPr lang="sv-FI"/>
            <a:t> nya kunder. </a:t>
          </a:r>
          <a:endParaRPr lang="en-US"/>
        </a:p>
      </dgm:t>
    </dgm:pt>
    <dgm:pt modelId="{113BABAC-96D6-4DF3-A63F-45A077997CA5}" type="parTrans" cxnId="{CD63EF65-1BA6-4870-93A5-2C42079A66FE}">
      <dgm:prSet/>
      <dgm:spPr/>
      <dgm:t>
        <a:bodyPr/>
        <a:lstStyle/>
        <a:p>
          <a:endParaRPr lang="en-US"/>
        </a:p>
      </dgm:t>
    </dgm:pt>
    <dgm:pt modelId="{93302E90-699D-43B8-8EE9-99388705F6DB}" type="sibTrans" cxnId="{CD63EF65-1BA6-4870-93A5-2C42079A66FE}">
      <dgm:prSet/>
      <dgm:spPr/>
      <dgm:t>
        <a:bodyPr/>
        <a:lstStyle/>
        <a:p>
          <a:endParaRPr lang="en-US"/>
        </a:p>
      </dgm:t>
    </dgm:pt>
    <dgm:pt modelId="{862BA2F7-EDA2-4B9C-8150-ACC7FCB67076}">
      <dgm:prSet/>
      <dgm:spPr/>
      <dgm:t>
        <a:bodyPr/>
        <a:lstStyle/>
        <a:p>
          <a:r>
            <a:rPr lang="sv-FI"/>
            <a:t>Ökade intäkter. </a:t>
          </a:r>
          <a:endParaRPr lang="en-US"/>
        </a:p>
      </dgm:t>
    </dgm:pt>
    <dgm:pt modelId="{7333CC4E-AED8-4BD7-9448-34A198679615}" type="parTrans" cxnId="{7A2FDBA4-57C6-4352-A7F8-1C1B535AA224}">
      <dgm:prSet/>
      <dgm:spPr/>
      <dgm:t>
        <a:bodyPr/>
        <a:lstStyle/>
        <a:p>
          <a:endParaRPr lang="en-US"/>
        </a:p>
      </dgm:t>
    </dgm:pt>
    <dgm:pt modelId="{C4F91CAF-0F95-406E-8817-C1C9E38496F0}" type="sibTrans" cxnId="{7A2FDBA4-57C6-4352-A7F8-1C1B535AA224}">
      <dgm:prSet/>
      <dgm:spPr/>
      <dgm:t>
        <a:bodyPr/>
        <a:lstStyle/>
        <a:p>
          <a:endParaRPr lang="en-US"/>
        </a:p>
      </dgm:t>
    </dgm:pt>
    <dgm:pt modelId="{28787E2E-77AA-40C8-936D-442C1365D96E}">
      <dgm:prSet/>
      <dgm:spPr/>
      <dgm:t>
        <a:bodyPr/>
        <a:lstStyle/>
        <a:p>
          <a:r>
            <a:rPr lang="sv-FI"/>
            <a:t>Skapande för, av och med kunden betyder att man kommer närmare kunden, vilket kräver </a:t>
          </a:r>
          <a:endParaRPr lang="en-US"/>
        </a:p>
      </dgm:t>
    </dgm:pt>
    <dgm:pt modelId="{C9B393A4-29E0-4E36-881C-7A40194B633F}" type="parTrans" cxnId="{505430E2-51A5-4064-AD52-3DED5BAEF9EC}">
      <dgm:prSet/>
      <dgm:spPr/>
      <dgm:t>
        <a:bodyPr/>
        <a:lstStyle/>
        <a:p>
          <a:endParaRPr lang="en-US"/>
        </a:p>
      </dgm:t>
    </dgm:pt>
    <dgm:pt modelId="{0D4138B9-05F7-43CB-9092-8D1E753B708F}" type="sibTrans" cxnId="{505430E2-51A5-4064-AD52-3DED5BAEF9EC}">
      <dgm:prSet/>
      <dgm:spPr/>
      <dgm:t>
        <a:bodyPr/>
        <a:lstStyle/>
        <a:p>
          <a:endParaRPr lang="en-US"/>
        </a:p>
      </dgm:t>
    </dgm:pt>
    <dgm:pt modelId="{4012775C-4AD9-4080-B87C-4B3C08A62DFC}">
      <dgm:prSet/>
      <dgm:spPr/>
      <dgm:t>
        <a:bodyPr/>
        <a:lstStyle/>
        <a:p>
          <a:r>
            <a:rPr lang="sv-FI"/>
            <a:t>Djupare förståelse för nuvarande såväl som latenta kundbehov. </a:t>
          </a:r>
          <a:endParaRPr lang="en-US"/>
        </a:p>
      </dgm:t>
    </dgm:pt>
    <dgm:pt modelId="{1A9BE18D-84C7-40AC-82EB-E9B68AE9B34D}" type="parTrans" cxnId="{3D292CE9-5DD2-4F58-BC4C-EDE7DD2D412A}">
      <dgm:prSet/>
      <dgm:spPr/>
      <dgm:t>
        <a:bodyPr/>
        <a:lstStyle/>
        <a:p>
          <a:endParaRPr lang="en-US"/>
        </a:p>
      </dgm:t>
    </dgm:pt>
    <dgm:pt modelId="{6A1056E9-0566-4A99-B13D-835091035BEC}" type="sibTrans" cxnId="{3D292CE9-5DD2-4F58-BC4C-EDE7DD2D412A}">
      <dgm:prSet/>
      <dgm:spPr/>
      <dgm:t>
        <a:bodyPr/>
        <a:lstStyle/>
        <a:p>
          <a:endParaRPr lang="en-US"/>
        </a:p>
      </dgm:t>
    </dgm:pt>
    <dgm:pt modelId="{6AA7D954-603F-4E0F-AC85-3629E16115BF}">
      <dgm:prSet/>
      <dgm:spPr/>
      <dgm:t>
        <a:bodyPr/>
        <a:lstStyle/>
        <a:p>
          <a:r>
            <a:rPr lang="sv-FI"/>
            <a:t>Förutse kundernas framtida behov. </a:t>
          </a:r>
          <a:endParaRPr lang="en-US"/>
        </a:p>
      </dgm:t>
    </dgm:pt>
    <dgm:pt modelId="{969C633B-065A-4E59-B5B9-B56433850CD9}" type="parTrans" cxnId="{73D2F4B8-10F5-464D-BA20-4F2B669158AB}">
      <dgm:prSet/>
      <dgm:spPr/>
      <dgm:t>
        <a:bodyPr/>
        <a:lstStyle/>
        <a:p>
          <a:endParaRPr lang="en-US"/>
        </a:p>
      </dgm:t>
    </dgm:pt>
    <dgm:pt modelId="{094003C4-6DEA-414C-B3D0-763BF2088BCA}" type="sibTrans" cxnId="{73D2F4B8-10F5-464D-BA20-4F2B669158AB}">
      <dgm:prSet/>
      <dgm:spPr/>
      <dgm:t>
        <a:bodyPr/>
        <a:lstStyle/>
        <a:p>
          <a:endParaRPr lang="en-US"/>
        </a:p>
      </dgm:t>
    </dgm:pt>
    <dgm:pt modelId="{5E9D9308-B371-48B3-96B3-EBADD6BBAAB8}">
      <dgm:prSet/>
      <dgm:spPr/>
      <dgm:t>
        <a:bodyPr/>
        <a:lstStyle/>
        <a:p>
          <a:r>
            <a:rPr lang="sv-FI"/>
            <a:t>Fördjupad kunskap om kundernas värderingar, nätverk och vanor. </a:t>
          </a:r>
          <a:endParaRPr lang="en-US"/>
        </a:p>
      </dgm:t>
    </dgm:pt>
    <dgm:pt modelId="{911E7688-A6ED-465A-91A4-9D6DC9451DA0}" type="parTrans" cxnId="{8B85455D-14A4-43DA-90F1-F5114FB8C49D}">
      <dgm:prSet/>
      <dgm:spPr/>
      <dgm:t>
        <a:bodyPr/>
        <a:lstStyle/>
        <a:p>
          <a:endParaRPr lang="en-US"/>
        </a:p>
      </dgm:t>
    </dgm:pt>
    <dgm:pt modelId="{7E754E69-A427-4A40-A639-6C76A5725C3D}" type="sibTrans" cxnId="{8B85455D-14A4-43DA-90F1-F5114FB8C49D}">
      <dgm:prSet/>
      <dgm:spPr/>
      <dgm:t>
        <a:bodyPr/>
        <a:lstStyle/>
        <a:p>
          <a:endParaRPr lang="en-US"/>
        </a:p>
      </dgm:t>
    </dgm:pt>
    <dgm:pt modelId="{4CE63375-3D91-4556-B8CE-6E25E1336195}">
      <dgm:prSet/>
      <dgm:spPr/>
      <dgm:t>
        <a:bodyPr/>
        <a:lstStyle/>
        <a:p>
          <a:r>
            <a:rPr lang="sv-FI"/>
            <a:t>Förstå vad som skapar värde för kunderna.</a:t>
          </a:r>
          <a:endParaRPr lang="en-US"/>
        </a:p>
      </dgm:t>
    </dgm:pt>
    <dgm:pt modelId="{4392C8DD-FBA1-4907-A75F-CF7FD3990B2F}" type="parTrans" cxnId="{2C118A19-FF3F-46A0-B12B-E75B05FF62D0}">
      <dgm:prSet/>
      <dgm:spPr/>
      <dgm:t>
        <a:bodyPr/>
        <a:lstStyle/>
        <a:p>
          <a:endParaRPr lang="en-US"/>
        </a:p>
      </dgm:t>
    </dgm:pt>
    <dgm:pt modelId="{72FF65B2-62B4-45A8-8A17-2DC8AC095112}" type="sibTrans" cxnId="{2C118A19-FF3F-46A0-B12B-E75B05FF62D0}">
      <dgm:prSet/>
      <dgm:spPr/>
      <dgm:t>
        <a:bodyPr/>
        <a:lstStyle/>
        <a:p>
          <a:endParaRPr lang="en-US"/>
        </a:p>
      </dgm:t>
    </dgm:pt>
    <dgm:pt modelId="{AA8C85FD-108F-463F-895D-1614A75776CA}" type="pres">
      <dgm:prSet presAssocID="{1404B08C-E46A-44A1-8995-53DF96454D37}" presName="Name0" presStyleCnt="0">
        <dgm:presLayoutVars>
          <dgm:dir/>
          <dgm:resizeHandles val="exact"/>
        </dgm:presLayoutVars>
      </dgm:prSet>
      <dgm:spPr/>
    </dgm:pt>
    <dgm:pt modelId="{C253DEB0-B85F-478F-85F9-7615A00B9DDC}" type="pres">
      <dgm:prSet presAssocID="{79551404-29FD-4B11-A288-5D13E11AD4C2}" presName="node" presStyleLbl="node1" presStyleIdx="0" presStyleCnt="10">
        <dgm:presLayoutVars>
          <dgm:bulletEnabled val="1"/>
        </dgm:presLayoutVars>
      </dgm:prSet>
      <dgm:spPr/>
    </dgm:pt>
    <dgm:pt modelId="{11174604-A01D-43EA-8C65-7F9D863C796F}" type="pres">
      <dgm:prSet presAssocID="{FACE3399-A0BA-4BC0-BC41-5717BA2A564E}" presName="sibTrans" presStyleLbl="sibTrans1D1" presStyleIdx="0" presStyleCnt="9"/>
      <dgm:spPr/>
    </dgm:pt>
    <dgm:pt modelId="{A2EF8FD7-4C65-4899-95A2-421BF8BCB308}" type="pres">
      <dgm:prSet presAssocID="{FACE3399-A0BA-4BC0-BC41-5717BA2A564E}" presName="connectorText" presStyleLbl="sibTrans1D1" presStyleIdx="0" presStyleCnt="9"/>
      <dgm:spPr/>
    </dgm:pt>
    <dgm:pt modelId="{308D089B-21F3-47DB-B3CC-0DC5337F2E84}" type="pres">
      <dgm:prSet presAssocID="{6EEA0C86-BD5A-4399-BFB8-330B334A1383}" presName="node" presStyleLbl="node1" presStyleIdx="1" presStyleCnt="10">
        <dgm:presLayoutVars>
          <dgm:bulletEnabled val="1"/>
        </dgm:presLayoutVars>
      </dgm:prSet>
      <dgm:spPr/>
    </dgm:pt>
    <dgm:pt modelId="{E3BA288B-D34E-45D7-A186-5B18F2713F89}" type="pres">
      <dgm:prSet presAssocID="{472BCA3F-2465-43EE-99A1-29E35C133391}" presName="sibTrans" presStyleLbl="sibTrans1D1" presStyleIdx="1" presStyleCnt="9"/>
      <dgm:spPr/>
    </dgm:pt>
    <dgm:pt modelId="{5B9761AC-5BCE-4595-8BB7-33BA93819596}" type="pres">
      <dgm:prSet presAssocID="{472BCA3F-2465-43EE-99A1-29E35C133391}" presName="connectorText" presStyleLbl="sibTrans1D1" presStyleIdx="1" presStyleCnt="9"/>
      <dgm:spPr/>
    </dgm:pt>
    <dgm:pt modelId="{C822B508-AA45-4296-BF0A-A55039A37F9C}" type="pres">
      <dgm:prSet presAssocID="{11859D07-98BB-4080-BF61-2B251771101B}" presName="node" presStyleLbl="node1" presStyleIdx="2" presStyleCnt="10">
        <dgm:presLayoutVars>
          <dgm:bulletEnabled val="1"/>
        </dgm:presLayoutVars>
      </dgm:prSet>
      <dgm:spPr/>
    </dgm:pt>
    <dgm:pt modelId="{CF4CCCAC-0AC2-41DF-8E85-4FFBF2A156D8}" type="pres">
      <dgm:prSet presAssocID="{129BB93E-C8E9-4F44-B1CF-84F5BED998B1}" presName="sibTrans" presStyleLbl="sibTrans1D1" presStyleIdx="2" presStyleCnt="9"/>
      <dgm:spPr/>
    </dgm:pt>
    <dgm:pt modelId="{4C3D21A8-D8B2-4FF1-9CE4-53D1A6C41155}" type="pres">
      <dgm:prSet presAssocID="{129BB93E-C8E9-4F44-B1CF-84F5BED998B1}" presName="connectorText" presStyleLbl="sibTrans1D1" presStyleIdx="2" presStyleCnt="9"/>
      <dgm:spPr/>
    </dgm:pt>
    <dgm:pt modelId="{F815DDBA-6685-4DC4-A89E-B9BF55F7F183}" type="pres">
      <dgm:prSet presAssocID="{11A41E1A-7636-4951-9857-12FE7E669412}" presName="node" presStyleLbl="node1" presStyleIdx="3" presStyleCnt="10">
        <dgm:presLayoutVars>
          <dgm:bulletEnabled val="1"/>
        </dgm:presLayoutVars>
      </dgm:prSet>
      <dgm:spPr/>
    </dgm:pt>
    <dgm:pt modelId="{5DCE13E2-1C8A-4BF3-972D-38556E0A45E7}" type="pres">
      <dgm:prSet presAssocID="{93302E90-699D-43B8-8EE9-99388705F6DB}" presName="sibTrans" presStyleLbl="sibTrans1D1" presStyleIdx="3" presStyleCnt="9"/>
      <dgm:spPr/>
    </dgm:pt>
    <dgm:pt modelId="{A3B494C5-AD19-4B3A-8537-64EEBADC18DF}" type="pres">
      <dgm:prSet presAssocID="{93302E90-699D-43B8-8EE9-99388705F6DB}" presName="connectorText" presStyleLbl="sibTrans1D1" presStyleIdx="3" presStyleCnt="9"/>
      <dgm:spPr/>
    </dgm:pt>
    <dgm:pt modelId="{DA7F0D20-3802-4858-B3E1-A831D87AC22C}" type="pres">
      <dgm:prSet presAssocID="{862BA2F7-EDA2-4B9C-8150-ACC7FCB67076}" presName="node" presStyleLbl="node1" presStyleIdx="4" presStyleCnt="10">
        <dgm:presLayoutVars>
          <dgm:bulletEnabled val="1"/>
        </dgm:presLayoutVars>
      </dgm:prSet>
      <dgm:spPr/>
    </dgm:pt>
    <dgm:pt modelId="{6536D830-4D4A-4B85-869A-57C71BDD42F2}" type="pres">
      <dgm:prSet presAssocID="{C4F91CAF-0F95-406E-8817-C1C9E38496F0}" presName="sibTrans" presStyleLbl="sibTrans1D1" presStyleIdx="4" presStyleCnt="9"/>
      <dgm:spPr/>
    </dgm:pt>
    <dgm:pt modelId="{413C9154-CD5C-4BEB-9B3C-102C093039F8}" type="pres">
      <dgm:prSet presAssocID="{C4F91CAF-0F95-406E-8817-C1C9E38496F0}" presName="connectorText" presStyleLbl="sibTrans1D1" presStyleIdx="4" presStyleCnt="9"/>
      <dgm:spPr/>
    </dgm:pt>
    <dgm:pt modelId="{08385F09-4BB1-4023-AADA-5D90A94DBE42}" type="pres">
      <dgm:prSet presAssocID="{28787E2E-77AA-40C8-936D-442C1365D96E}" presName="node" presStyleLbl="node1" presStyleIdx="5" presStyleCnt="10">
        <dgm:presLayoutVars>
          <dgm:bulletEnabled val="1"/>
        </dgm:presLayoutVars>
      </dgm:prSet>
      <dgm:spPr/>
    </dgm:pt>
    <dgm:pt modelId="{A0F07633-8F9A-4FFE-BF2C-074D5714C0C1}" type="pres">
      <dgm:prSet presAssocID="{0D4138B9-05F7-43CB-9092-8D1E753B708F}" presName="sibTrans" presStyleLbl="sibTrans1D1" presStyleIdx="5" presStyleCnt="9"/>
      <dgm:spPr/>
    </dgm:pt>
    <dgm:pt modelId="{F7DE20D3-15D0-438A-B35D-EA5356CE83EA}" type="pres">
      <dgm:prSet presAssocID="{0D4138B9-05F7-43CB-9092-8D1E753B708F}" presName="connectorText" presStyleLbl="sibTrans1D1" presStyleIdx="5" presStyleCnt="9"/>
      <dgm:spPr/>
    </dgm:pt>
    <dgm:pt modelId="{29E89954-DDAD-4BDB-A535-BF8B2D8648C1}" type="pres">
      <dgm:prSet presAssocID="{4012775C-4AD9-4080-B87C-4B3C08A62DFC}" presName="node" presStyleLbl="node1" presStyleIdx="6" presStyleCnt="10">
        <dgm:presLayoutVars>
          <dgm:bulletEnabled val="1"/>
        </dgm:presLayoutVars>
      </dgm:prSet>
      <dgm:spPr/>
    </dgm:pt>
    <dgm:pt modelId="{854B19B2-B972-439B-9C1B-88A57C7311B9}" type="pres">
      <dgm:prSet presAssocID="{6A1056E9-0566-4A99-B13D-835091035BEC}" presName="sibTrans" presStyleLbl="sibTrans1D1" presStyleIdx="6" presStyleCnt="9"/>
      <dgm:spPr/>
    </dgm:pt>
    <dgm:pt modelId="{CCE501D1-8B32-4E31-97F7-28DEB95512CC}" type="pres">
      <dgm:prSet presAssocID="{6A1056E9-0566-4A99-B13D-835091035BEC}" presName="connectorText" presStyleLbl="sibTrans1D1" presStyleIdx="6" presStyleCnt="9"/>
      <dgm:spPr/>
    </dgm:pt>
    <dgm:pt modelId="{2E2CE743-7452-423C-A98A-D9D6CC8DBBAE}" type="pres">
      <dgm:prSet presAssocID="{6AA7D954-603F-4E0F-AC85-3629E16115BF}" presName="node" presStyleLbl="node1" presStyleIdx="7" presStyleCnt="10">
        <dgm:presLayoutVars>
          <dgm:bulletEnabled val="1"/>
        </dgm:presLayoutVars>
      </dgm:prSet>
      <dgm:spPr/>
    </dgm:pt>
    <dgm:pt modelId="{22CB2792-1EC0-4E8C-9B80-4F304359F6CF}" type="pres">
      <dgm:prSet presAssocID="{094003C4-6DEA-414C-B3D0-763BF2088BCA}" presName="sibTrans" presStyleLbl="sibTrans1D1" presStyleIdx="7" presStyleCnt="9"/>
      <dgm:spPr/>
    </dgm:pt>
    <dgm:pt modelId="{E889C2F7-E260-433B-A583-6371C502D032}" type="pres">
      <dgm:prSet presAssocID="{094003C4-6DEA-414C-B3D0-763BF2088BCA}" presName="connectorText" presStyleLbl="sibTrans1D1" presStyleIdx="7" presStyleCnt="9"/>
      <dgm:spPr/>
    </dgm:pt>
    <dgm:pt modelId="{2A9CAFB8-4924-4265-8BAD-4692B150C7D4}" type="pres">
      <dgm:prSet presAssocID="{5E9D9308-B371-48B3-96B3-EBADD6BBAAB8}" presName="node" presStyleLbl="node1" presStyleIdx="8" presStyleCnt="10">
        <dgm:presLayoutVars>
          <dgm:bulletEnabled val="1"/>
        </dgm:presLayoutVars>
      </dgm:prSet>
      <dgm:spPr/>
    </dgm:pt>
    <dgm:pt modelId="{9182BE7D-A199-4560-9214-5A490AED0EA0}" type="pres">
      <dgm:prSet presAssocID="{7E754E69-A427-4A40-A639-6C76A5725C3D}" presName="sibTrans" presStyleLbl="sibTrans1D1" presStyleIdx="8" presStyleCnt="9"/>
      <dgm:spPr/>
    </dgm:pt>
    <dgm:pt modelId="{276C8D08-6936-476F-B422-836513DE1456}" type="pres">
      <dgm:prSet presAssocID="{7E754E69-A427-4A40-A639-6C76A5725C3D}" presName="connectorText" presStyleLbl="sibTrans1D1" presStyleIdx="8" presStyleCnt="9"/>
      <dgm:spPr/>
    </dgm:pt>
    <dgm:pt modelId="{E9D2DBCB-6383-4974-955F-472E415E80C2}" type="pres">
      <dgm:prSet presAssocID="{4CE63375-3D91-4556-B8CE-6E25E1336195}" presName="node" presStyleLbl="node1" presStyleIdx="9" presStyleCnt="10">
        <dgm:presLayoutVars>
          <dgm:bulletEnabled val="1"/>
        </dgm:presLayoutVars>
      </dgm:prSet>
      <dgm:spPr/>
    </dgm:pt>
  </dgm:ptLst>
  <dgm:cxnLst>
    <dgm:cxn modelId="{396EC014-B1CE-468D-AFE4-41E400D7CDF9}" type="presOf" srcId="{862BA2F7-EDA2-4B9C-8150-ACC7FCB67076}" destId="{DA7F0D20-3802-4858-B3E1-A831D87AC22C}" srcOrd="0" destOrd="0" presId="urn:microsoft.com/office/officeart/2016/7/layout/RepeatingBendingProcessNew"/>
    <dgm:cxn modelId="{2C118A19-FF3F-46A0-B12B-E75B05FF62D0}" srcId="{1404B08C-E46A-44A1-8995-53DF96454D37}" destId="{4CE63375-3D91-4556-B8CE-6E25E1336195}" srcOrd="9" destOrd="0" parTransId="{4392C8DD-FBA1-4907-A75F-CF7FD3990B2F}" sibTransId="{72FF65B2-62B4-45A8-8A17-2DC8AC095112}"/>
    <dgm:cxn modelId="{035C9229-71DB-4DD0-AE7D-C735B13DB93D}" type="presOf" srcId="{6EEA0C86-BD5A-4399-BFB8-330B334A1383}" destId="{308D089B-21F3-47DB-B3CC-0DC5337F2E84}" srcOrd="0" destOrd="0" presId="urn:microsoft.com/office/officeart/2016/7/layout/RepeatingBendingProcessNew"/>
    <dgm:cxn modelId="{CB748E2A-5BAA-445D-AA59-8724D08E0793}" type="presOf" srcId="{0D4138B9-05F7-43CB-9092-8D1E753B708F}" destId="{F7DE20D3-15D0-438A-B35D-EA5356CE83EA}" srcOrd="1" destOrd="0" presId="urn:microsoft.com/office/officeart/2016/7/layout/RepeatingBendingProcessNew"/>
    <dgm:cxn modelId="{64848B2D-6137-4F3A-BD81-29EC5044B56A}" type="presOf" srcId="{7E754E69-A427-4A40-A639-6C76A5725C3D}" destId="{9182BE7D-A199-4560-9214-5A490AED0EA0}" srcOrd="0" destOrd="0" presId="urn:microsoft.com/office/officeart/2016/7/layout/RepeatingBendingProcessNew"/>
    <dgm:cxn modelId="{127FA434-939D-41D3-AFF8-677F945B2E25}" type="presOf" srcId="{C4F91CAF-0F95-406E-8817-C1C9E38496F0}" destId="{6536D830-4D4A-4B85-869A-57C71BDD42F2}" srcOrd="0" destOrd="0" presId="urn:microsoft.com/office/officeart/2016/7/layout/RepeatingBendingProcessNew"/>
    <dgm:cxn modelId="{98C6F738-E950-4249-84BB-E4487086FAFC}" type="presOf" srcId="{79551404-29FD-4B11-A288-5D13E11AD4C2}" destId="{C253DEB0-B85F-478F-85F9-7615A00B9DDC}" srcOrd="0" destOrd="0" presId="urn:microsoft.com/office/officeart/2016/7/layout/RepeatingBendingProcessNew"/>
    <dgm:cxn modelId="{8B85455D-14A4-43DA-90F1-F5114FB8C49D}" srcId="{1404B08C-E46A-44A1-8995-53DF96454D37}" destId="{5E9D9308-B371-48B3-96B3-EBADD6BBAAB8}" srcOrd="8" destOrd="0" parTransId="{911E7688-A6ED-465A-91A4-9D6DC9451DA0}" sibTransId="{7E754E69-A427-4A40-A639-6C76A5725C3D}"/>
    <dgm:cxn modelId="{06C6B142-ED95-4FCE-8EF6-F6D0F12BD60A}" type="presOf" srcId="{93302E90-699D-43B8-8EE9-99388705F6DB}" destId="{A3B494C5-AD19-4B3A-8537-64EEBADC18DF}" srcOrd="1" destOrd="0" presId="urn:microsoft.com/office/officeart/2016/7/layout/RepeatingBendingProcessNew"/>
    <dgm:cxn modelId="{CD63EF65-1BA6-4870-93A5-2C42079A66FE}" srcId="{1404B08C-E46A-44A1-8995-53DF96454D37}" destId="{11A41E1A-7636-4951-9857-12FE7E669412}" srcOrd="3" destOrd="0" parTransId="{113BABAC-96D6-4DF3-A63F-45A077997CA5}" sibTransId="{93302E90-699D-43B8-8EE9-99388705F6DB}"/>
    <dgm:cxn modelId="{11E1B369-22A3-43BB-863D-F59CF555E03F}" type="presOf" srcId="{4CE63375-3D91-4556-B8CE-6E25E1336195}" destId="{E9D2DBCB-6383-4974-955F-472E415E80C2}" srcOrd="0" destOrd="0" presId="urn:microsoft.com/office/officeart/2016/7/layout/RepeatingBendingProcessNew"/>
    <dgm:cxn modelId="{721EAC6A-2B34-4D8F-B351-09110AAEEE12}" type="presOf" srcId="{4012775C-4AD9-4080-B87C-4B3C08A62DFC}" destId="{29E89954-DDAD-4BDB-A535-BF8B2D8648C1}" srcOrd="0" destOrd="0" presId="urn:microsoft.com/office/officeart/2016/7/layout/RepeatingBendingProcessNew"/>
    <dgm:cxn modelId="{32B0E654-5527-4CC7-8AA0-C1B548BDAC51}" type="presOf" srcId="{094003C4-6DEA-414C-B3D0-763BF2088BCA}" destId="{22CB2792-1EC0-4E8C-9B80-4F304359F6CF}" srcOrd="0" destOrd="0" presId="urn:microsoft.com/office/officeart/2016/7/layout/RepeatingBendingProcessNew"/>
    <dgm:cxn modelId="{5C096A77-5BA9-4D64-9E5C-04C5ABCAD940}" type="presOf" srcId="{FACE3399-A0BA-4BC0-BC41-5717BA2A564E}" destId="{11174604-A01D-43EA-8C65-7F9D863C796F}" srcOrd="0" destOrd="0" presId="urn:microsoft.com/office/officeart/2016/7/layout/RepeatingBendingProcessNew"/>
    <dgm:cxn modelId="{E851E357-1BF9-4058-9728-E7D0EAFF43C3}" type="presOf" srcId="{93302E90-699D-43B8-8EE9-99388705F6DB}" destId="{5DCE13E2-1C8A-4BF3-972D-38556E0A45E7}" srcOrd="0" destOrd="0" presId="urn:microsoft.com/office/officeart/2016/7/layout/RepeatingBendingProcessNew"/>
    <dgm:cxn modelId="{1488E577-0B77-4032-BB6E-1752E6DFDD81}" type="presOf" srcId="{094003C4-6DEA-414C-B3D0-763BF2088BCA}" destId="{E889C2F7-E260-433B-A583-6371C502D032}" srcOrd="1" destOrd="0" presId="urn:microsoft.com/office/officeart/2016/7/layout/RepeatingBendingProcessNew"/>
    <dgm:cxn modelId="{30F2A37A-3916-4E07-930B-384F68DD266B}" type="presOf" srcId="{0D4138B9-05F7-43CB-9092-8D1E753B708F}" destId="{A0F07633-8F9A-4FFE-BF2C-074D5714C0C1}" srcOrd="0" destOrd="0" presId="urn:microsoft.com/office/officeart/2016/7/layout/RepeatingBendingProcessNew"/>
    <dgm:cxn modelId="{8DDF9180-118F-45B3-AAEF-3C888449B8C3}" type="presOf" srcId="{6A1056E9-0566-4A99-B13D-835091035BEC}" destId="{854B19B2-B972-439B-9C1B-88A57C7311B9}" srcOrd="0" destOrd="0" presId="urn:microsoft.com/office/officeart/2016/7/layout/RepeatingBendingProcessNew"/>
    <dgm:cxn modelId="{EF22D585-FD1C-45E3-BA79-E277347C3350}" type="presOf" srcId="{7E754E69-A427-4A40-A639-6C76A5725C3D}" destId="{276C8D08-6936-476F-B422-836513DE1456}" srcOrd="1" destOrd="0" presId="urn:microsoft.com/office/officeart/2016/7/layout/RepeatingBendingProcessNew"/>
    <dgm:cxn modelId="{7614918E-FB3A-4EE6-898E-82A90F3805FC}" type="presOf" srcId="{C4F91CAF-0F95-406E-8817-C1C9E38496F0}" destId="{413C9154-CD5C-4BEB-9B3C-102C093039F8}" srcOrd="1" destOrd="0" presId="urn:microsoft.com/office/officeart/2016/7/layout/RepeatingBendingProcessNew"/>
    <dgm:cxn modelId="{62129B99-81FA-4F49-9B7D-27DE05990078}" srcId="{1404B08C-E46A-44A1-8995-53DF96454D37}" destId="{6EEA0C86-BD5A-4399-BFB8-330B334A1383}" srcOrd="1" destOrd="0" parTransId="{97D4B16D-431F-4F63-8D87-F841B29F2CBC}" sibTransId="{472BCA3F-2465-43EE-99A1-29E35C133391}"/>
    <dgm:cxn modelId="{4593519A-566B-47F6-89CA-0DFAF9399EE4}" type="presOf" srcId="{1404B08C-E46A-44A1-8995-53DF96454D37}" destId="{AA8C85FD-108F-463F-895D-1614A75776CA}" srcOrd="0" destOrd="0" presId="urn:microsoft.com/office/officeart/2016/7/layout/RepeatingBendingProcessNew"/>
    <dgm:cxn modelId="{17FD60A3-CF6E-40A4-9715-A192F8DD6C21}" type="presOf" srcId="{11A41E1A-7636-4951-9857-12FE7E669412}" destId="{F815DDBA-6685-4DC4-A89E-B9BF55F7F183}" srcOrd="0" destOrd="0" presId="urn:microsoft.com/office/officeart/2016/7/layout/RepeatingBendingProcessNew"/>
    <dgm:cxn modelId="{4FBB47A3-0294-4F2F-A891-2121D143C416}" srcId="{1404B08C-E46A-44A1-8995-53DF96454D37}" destId="{11859D07-98BB-4080-BF61-2B251771101B}" srcOrd="2" destOrd="0" parTransId="{6005A471-39FD-403D-9FB7-3164BD3FDB31}" sibTransId="{129BB93E-C8E9-4F44-B1CF-84F5BED998B1}"/>
    <dgm:cxn modelId="{7A2FDBA4-57C6-4352-A7F8-1C1B535AA224}" srcId="{1404B08C-E46A-44A1-8995-53DF96454D37}" destId="{862BA2F7-EDA2-4B9C-8150-ACC7FCB67076}" srcOrd="4" destOrd="0" parTransId="{7333CC4E-AED8-4BD7-9448-34A198679615}" sibTransId="{C4F91CAF-0F95-406E-8817-C1C9E38496F0}"/>
    <dgm:cxn modelId="{779490B7-C131-45E4-AC6D-087F5CBBB34C}" type="presOf" srcId="{472BCA3F-2465-43EE-99A1-29E35C133391}" destId="{5B9761AC-5BCE-4595-8BB7-33BA93819596}" srcOrd="1" destOrd="0" presId="urn:microsoft.com/office/officeart/2016/7/layout/RepeatingBendingProcessNew"/>
    <dgm:cxn modelId="{73D2F4B8-10F5-464D-BA20-4F2B669158AB}" srcId="{1404B08C-E46A-44A1-8995-53DF96454D37}" destId="{6AA7D954-603F-4E0F-AC85-3629E16115BF}" srcOrd="7" destOrd="0" parTransId="{969C633B-065A-4E59-B5B9-B56433850CD9}" sibTransId="{094003C4-6DEA-414C-B3D0-763BF2088BCA}"/>
    <dgm:cxn modelId="{98DF04C2-B719-4DB8-BF03-58F8788AF6D0}" type="presOf" srcId="{472BCA3F-2465-43EE-99A1-29E35C133391}" destId="{E3BA288B-D34E-45D7-A186-5B18F2713F89}" srcOrd="0" destOrd="0" presId="urn:microsoft.com/office/officeart/2016/7/layout/RepeatingBendingProcessNew"/>
    <dgm:cxn modelId="{0F310ACB-7DAB-4E34-B1D3-176680CFC969}" type="presOf" srcId="{5E9D9308-B371-48B3-96B3-EBADD6BBAAB8}" destId="{2A9CAFB8-4924-4265-8BAD-4692B150C7D4}" srcOrd="0" destOrd="0" presId="urn:microsoft.com/office/officeart/2016/7/layout/RepeatingBendingProcessNew"/>
    <dgm:cxn modelId="{3187ACCB-3105-4549-8335-E5BC6BF171D7}" type="presOf" srcId="{129BB93E-C8E9-4F44-B1CF-84F5BED998B1}" destId="{4C3D21A8-D8B2-4FF1-9CE4-53D1A6C41155}" srcOrd="1" destOrd="0" presId="urn:microsoft.com/office/officeart/2016/7/layout/RepeatingBendingProcessNew"/>
    <dgm:cxn modelId="{029878D7-47C3-4C5A-94EF-A420D7D05B14}" srcId="{1404B08C-E46A-44A1-8995-53DF96454D37}" destId="{79551404-29FD-4B11-A288-5D13E11AD4C2}" srcOrd="0" destOrd="0" parTransId="{7D0955D5-3895-4515-AA39-06221916367A}" sibTransId="{FACE3399-A0BA-4BC0-BC41-5717BA2A564E}"/>
    <dgm:cxn modelId="{505430E2-51A5-4064-AD52-3DED5BAEF9EC}" srcId="{1404B08C-E46A-44A1-8995-53DF96454D37}" destId="{28787E2E-77AA-40C8-936D-442C1365D96E}" srcOrd="5" destOrd="0" parTransId="{C9B393A4-29E0-4E36-881C-7A40194B633F}" sibTransId="{0D4138B9-05F7-43CB-9092-8D1E753B708F}"/>
    <dgm:cxn modelId="{DE7687E2-9688-4241-B4B5-DDBE44280B3D}" type="presOf" srcId="{11859D07-98BB-4080-BF61-2B251771101B}" destId="{C822B508-AA45-4296-BF0A-A55039A37F9C}" srcOrd="0" destOrd="0" presId="urn:microsoft.com/office/officeart/2016/7/layout/RepeatingBendingProcessNew"/>
    <dgm:cxn modelId="{3D292CE9-5DD2-4F58-BC4C-EDE7DD2D412A}" srcId="{1404B08C-E46A-44A1-8995-53DF96454D37}" destId="{4012775C-4AD9-4080-B87C-4B3C08A62DFC}" srcOrd="6" destOrd="0" parTransId="{1A9BE18D-84C7-40AC-82EB-E9B68AE9B34D}" sibTransId="{6A1056E9-0566-4A99-B13D-835091035BEC}"/>
    <dgm:cxn modelId="{530927EA-3181-4AE6-BB36-DF19BCCDE4A2}" type="presOf" srcId="{129BB93E-C8E9-4F44-B1CF-84F5BED998B1}" destId="{CF4CCCAC-0AC2-41DF-8E85-4FFBF2A156D8}" srcOrd="0" destOrd="0" presId="urn:microsoft.com/office/officeart/2016/7/layout/RepeatingBendingProcessNew"/>
    <dgm:cxn modelId="{B99135EC-45D9-4D3D-9006-0695AA0B4C66}" type="presOf" srcId="{FACE3399-A0BA-4BC0-BC41-5717BA2A564E}" destId="{A2EF8FD7-4C65-4899-95A2-421BF8BCB308}" srcOrd="1" destOrd="0" presId="urn:microsoft.com/office/officeart/2016/7/layout/RepeatingBendingProcessNew"/>
    <dgm:cxn modelId="{16167AF5-B5C1-438A-A5A9-894640E272B8}" type="presOf" srcId="{6AA7D954-603F-4E0F-AC85-3629E16115BF}" destId="{2E2CE743-7452-423C-A98A-D9D6CC8DBBAE}" srcOrd="0" destOrd="0" presId="urn:microsoft.com/office/officeart/2016/7/layout/RepeatingBendingProcessNew"/>
    <dgm:cxn modelId="{4D4918FD-1FBE-47A9-8910-E2763A35576D}" type="presOf" srcId="{6A1056E9-0566-4A99-B13D-835091035BEC}" destId="{CCE501D1-8B32-4E31-97F7-28DEB95512CC}" srcOrd="1" destOrd="0" presId="urn:microsoft.com/office/officeart/2016/7/layout/RepeatingBendingProcessNew"/>
    <dgm:cxn modelId="{3682FFFE-E552-472B-9DEA-3701BAE72349}" type="presOf" srcId="{28787E2E-77AA-40C8-936D-442C1365D96E}" destId="{08385F09-4BB1-4023-AADA-5D90A94DBE42}" srcOrd="0" destOrd="0" presId="urn:microsoft.com/office/officeart/2016/7/layout/RepeatingBendingProcessNew"/>
    <dgm:cxn modelId="{C3D3D7A5-E2F0-4888-B311-B7828482C45D}" type="presParOf" srcId="{AA8C85FD-108F-463F-895D-1614A75776CA}" destId="{C253DEB0-B85F-478F-85F9-7615A00B9DDC}" srcOrd="0" destOrd="0" presId="urn:microsoft.com/office/officeart/2016/7/layout/RepeatingBendingProcessNew"/>
    <dgm:cxn modelId="{B3CBD5A5-D14E-4608-B632-94F5CD2745A6}" type="presParOf" srcId="{AA8C85FD-108F-463F-895D-1614A75776CA}" destId="{11174604-A01D-43EA-8C65-7F9D863C796F}" srcOrd="1" destOrd="0" presId="urn:microsoft.com/office/officeart/2016/7/layout/RepeatingBendingProcessNew"/>
    <dgm:cxn modelId="{543E8C6B-D070-4751-AF0B-D0D2D1A44016}" type="presParOf" srcId="{11174604-A01D-43EA-8C65-7F9D863C796F}" destId="{A2EF8FD7-4C65-4899-95A2-421BF8BCB308}" srcOrd="0" destOrd="0" presId="urn:microsoft.com/office/officeart/2016/7/layout/RepeatingBendingProcessNew"/>
    <dgm:cxn modelId="{403B4F41-D5DA-48B4-9434-A00F2D9E17AE}" type="presParOf" srcId="{AA8C85FD-108F-463F-895D-1614A75776CA}" destId="{308D089B-21F3-47DB-B3CC-0DC5337F2E84}" srcOrd="2" destOrd="0" presId="urn:microsoft.com/office/officeart/2016/7/layout/RepeatingBendingProcessNew"/>
    <dgm:cxn modelId="{9C5FC7ED-4C88-413A-943B-C82E762D85EB}" type="presParOf" srcId="{AA8C85FD-108F-463F-895D-1614A75776CA}" destId="{E3BA288B-D34E-45D7-A186-5B18F2713F89}" srcOrd="3" destOrd="0" presId="urn:microsoft.com/office/officeart/2016/7/layout/RepeatingBendingProcessNew"/>
    <dgm:cxn modelId="{CA425E73-99FF-4AAA-A792-75865B11D2E6}" type="presParOf" srcId="{E3BA288B-D34E-45D7-A186-5B18F2713F89}" destId="{5B9761AC-5BCE-4595-8BB7-33BA93819596}" srcOrd="0" destOrd="0" presId="urn:microsoft.com/office/officeart/2016/7/layout/RepeatingBendingProcessNew"/>
    <dgm:cxn modelId="{9CDF6FB2-DEDE-4AD5-A992-3D10BF2BD0CC}" type="presParOf" srcId="{AA8C85FD-108F-463F-895D-1614A75776CA}" destId="{C822B508-AA45-4296-BF0A-A55039A37F9C}" srcOrd="4" destOrd="0" presId="urn:microsoft.com/office/officeart/2016/7/layout/RepeatingBendingProcessNew"/>
    <dgm:cxn modelId="{780190FE-B792-4F46-A380-715E052342D3}" type="presParOf" srcId="{AA8C85FD-108F-463F-895D-1614A75776CA}" destId="{CF4CCCAC-0AC2-41DF-8E85-4FFBF2A156D8}" srcOrd="5" destOrd="0" presId="urn:microsoft.com/office/officeart/2016/7/layout/RepeatingBendingProcessNew"/>
    <dgm:cxn modelId="{65ED3F44-983D-4734-AECE-A32586D1891A}" type="presParOf" srcId="{CF4CCCAC-0AC2-41DF-8E85-4FFBF2A156D8}" destId="{4C3D21A8-D8B2-4FF1-9CE4-53D1A6C41155}" srcOrd="0" destOrd="0" presId="urn:microsoft.com/office/officeart/2016/7/layout/RepeatingBendingProcessNew"/>
    <dgm:cxn modelId="{A5C94955-E439-413B-B1BC-46322807334F}" type="presParOf" srcId="{AA8C85FD-108F-463F-895D-1614A75776CA}" destId="{F815DDBA-6685-4DC4-A89E-B9BF55F7F183}" srcOrd="6" destOrd="0" presId="urn:microsoft.com/office/officeart/2016/7/layout/RepeatingBendingProcessNew"/>
    <dgm:cxn modelId="{E121341C-CE76-486E-8323-B142415622DB}" type="presParOf" srcId="{AA8C85FD-108F-463F-895D-1614A75776CA}" destId="{5DCE13E2-1C8A-4BF3-972D-38556E0A45E7}" srcOrd="7" destOrd="0" presId="urn:microsoft.com/office/officeart/2016/7/layout/RepeatingBendingProcessNew"/>
    <dgm:cxn modelId="{CD0F1C8B-31B8-4615-ABC8-80BC10430224}" type="presParOf" srcId="{5DCE13E2-1C8A-4BF3-972D-38556E0A45E7}" destId="{A3B494C5-AD19-4B3A-8537-64EEBADC18DF}" srcOrd="0" destOrd="0" presId="urn:microsoft.com/office/officeart/2016/7/layout/RepeatingBendingProcessNew"/>
    <dgm:cxn modelId="{1453EB85-BE87-4167-9900-ACFCEAA1BD1F}" type="presParOf" srcId="{AA8C85FD-108F-463F-895D-1614A75776CA}" destId="{DA7F0D20-3802-4858-B3E1-A831D87AC22C}" srcOrd="8" destOrd="0" presId="urn:microsoft.com/office/officeart/2016/7/layout/RepeatingBendingProcessNew"/>
    <dgm:cxn modelId="{B2054E7C-0E24-4D31-8A3E-B23D9CFC9D62}" type="presParOf" srcId="{AA8C85FD-108F-463F-895D-1614A75776CA}" destId="{6536D830-4D4A-4B85-869A-57C71BDD42F2}" srcOrd="9" destOrd="0" presId="urn:microsoft.com/office/officeart/2016/7/layout/RepeatingBendingProcessNew"/>
    <dgm:cxn modelId="{2600AF87-B100-43D4-917E-B11573C68430}" type="presParOf" srcId="{6536D830-4D4A-4B85-869A-57C71BDD42F2}" destId="{413C9154-CD5C-4BEB-9B3C-102C093039F8}" srcOrd="0" destOrd="0" presId="urn:microsoft.com/office/officeart/2016/7/layout/RepeatingBendingProcessNew"/>
    <dgm:cxn modelId="{E7B8B0BD-51FE-48E1-BE9E-64224BF11598}" type="presParOf" srcId="{AA8C85FD-108F-463F-895D-1614A75776CA}" destId="{08385F09-4BB1-4023-AADA-5D90A94DBE42}" srcOrd="10" destOrd="0" presId="urn:microsoft.com/office/officeart/2016/7/layout/RepeatingBendingProcessNew"/>
    <dgm:cxn modelId="{EDDFF4F1-22CA-4396-B888-63DDCACB665D}" type="presParOf" srcId="{AA8C85FD-108F-463F-895D-1614A75776CA}" destId="{A0F07633-8F9A-4FFE-BF2C-074D5714C0C1}" srcOrd="11" destOrd="0" presId="urn:microsoft.com/office/officeart/2016/7/layout/RepeatingBendingProcessNew"/>
    <dgm:cxn modelId="{A45A7EAF-EE89-4609-BF68-0352CA6AFB49}" type="presParOf" srcId="{A0F07633-8F9A-4FFE-BF2C-074D5714C0C1}" destId="{F7DE20D3-15D0-438A-B35D-EA5356CE83EA}" srcOrd="0" destOrd="0" presId="urn:microsoft.com/office/officeart/2016/7/layout/RepeatingBendingProcessNew"/>
    <dgm:cxn modelId="{3CD3A55B-FF71-4C81-97B7-D31746BDB0AA}" type="presParOf" srcId="{AA8C85FD-108F-463F-895D-1614A75776CA}" destId="{29E89954-DDAD-4BDB-A535-BF8B2D8648C1}" srcOrd="12" destOrd="0" presId="urn:microsoft.com/office/officeart/2016/7/layout/RepeatingBendingProcessNew"/>
    <dgm:cxn modelId="{E12E463A-ED1D-4B88-8E01-49DBFF859872}" type="presParOf" srcId="{AA8C85FD-108F-463F-895D-1614A75776CA}" destId="{854B19B2-B972-439B-9C1B-88A57C7311B9}" srcOrd="13" destOrd="0" presId="urn:microsoft.com/office/officeart/2016/7/layout/RepeatingBendingProcessNew"/>
    <dgm:cxn modelId="{69BEA069-02CD-4AC2-AE8B-9E341F4E50D5}" type="presParOf" srcId="{854B19B2-B972-439B-9C1B-88A57C7311B9}" destId="{CCE501D1-8B32-4E31-97F7-28DEB95512CC}" srcOrd="0" destOrd="0" presId="urn:microsoft.com/office/officeart/2016/7/layout/RepeatingBendingProcessNew"/>
    <dgm:cxn modelId="{98CD5CC3-327C-4D25-A23F-3115F977EB45}" type="presParOf" srcId="{AA8C85FD-108F-463F-895D-1614A75776CA}" destId="{2E2CE743-7452-423C-A98A-D9D6CC8DBBAE}" srcOrd="14" destOrd="0" presId="urn:microsoft.com/office/officeart/2016/7/layout/RepeatingBendingProcessNew"/>
    <dgm:cxn modelId="{44F1B133-D4D0-4A57-9254-EEC43536D0EE}" type="presParOf" srcId="{AA8C85FD-108F-463F-895D-1614A75776CA}" destId="{22CB2792-1EC0-4E8C-9B80-4F304359F6CF}" srcOrd="15" destOrd="0" presId="urn:microsoft.com/office/officeart/2016/7/layout/RepeatingBendingProcessNew"/>
    <dgm:cxn modelId="{18B437AD-6F3A-4EEF-B58B-5BE10FB9C75E}" type="presParOf" srcId="{22CB2792-1EC0-4E8C-9B80-4F304359F6CF}" destId="{E889C2F7-E260-433B-A583-6371C502D032}" srcOrd="0" destOrd="0" presId="urn:microsoft.com/office/officeart/2016/7/layout/RepeatingBendingProcessNew"/>
    <dgm:cxn modelId="{4EC26F07-025C-4B39-97D3-A89B4028C321}" type="presParOf" srcId="{AA8C85FD-108F-463F-895D-1614A75776CA}" destId="{2A9CAFB8-4924-4265-8BAD-4692B150C7D4}" srcOrd="16" destOrd="0" presId="urn:microsoft.com/office/officeart/2016/7/layout/RepeatingBendingProcessNew"/>
    <dgm:cxn modelId="{7D10600A-444F-4E6C-80D1-CC8ADD0F6A56}" type="presParOf" srcId="{AA8C85FD-108F-463F-895D-1614A75776CA}" destId="{9182BE7D-A199-4560-9214-5A490AED0EA0}" srcOrd="17" destOrd="0" presId="urn:microsoft.com/office/officeart/2016/7/layout/RepeatingBendingProcessNew"/>
    <dgm:cxn modelId="{DED74E51-0A0B-4CE8-A975-63777B39E8E6}" type="presParOf" srcId="{9182BE7D-A199-4560-9214-5A490AED0EA0}" destId="{276C8D08-6936-476F-B422-836513DE1456}" srcOrd="0" destOrd="0" presId="urn:microsoft.com/office/officeart/2016/7/layout/RepeatingBendingProcessNew"/>
    <dgm:cxn modelId="{99465D5A-0E13-4A15-BBEF-C63C6DEEB4DE}" type="presParOf" srcId="{AA8C85FD-108F-463F-895D-1614A75776CA}" destId="{E9D2DBCB-6383-4974-955F-472E415E80C2}"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74604-A01D-43EA-8C65-7F9D863C796F}">
      <dsp:nvSpPr>
        <dsp:cNvPr id="0" name=""/>
        <dsp:cNvSpPr/>
      </dsp:nvSpPr>
      <dsp:spPr>
        <a:xfrm>
          <a:off x="2800280" y="582265"/>
          <a:ext cx="450662" cy="91440"/>
        </a:xfrm>
        <a:custGeom>
          <a:avLst/>
          <a:gdLst/>
          <a:ahLst/>
          <a:cxnLst/>
          <a:rect l="0" t="0" r="0" b="0"/>
          <a:pathLst>
            <a:path>
              <a:moveTo>
                <a:pt x="0" y="45720"/>
              </a:moveTo>
              <a:lnTo>
                <a:pt x="45066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3579" y="625578"/>
        <a:ext cx="24063" cy="4812"/>
      </dsp:txXfrm>
    </dsp:sp>
    <dsp:sp modelId="{C253DEB0-B85F-478F-85F9-7615A00B9DDC}">
      <dsp:nvSpPr>
        <dsp:cNvPr id="0" name=""/>
        <dsp:cNvSpPr/>
      </dsp:nvSpPr>
      <dsp:spPr>
        <a:xfrm>
          <a:off x="709635" y="251"/>
          <a:ext cx="2092445" cy="12554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dirty="0"/>
            <a:t>Organisationer drar nytta av interaktionen med kunderna på många sätt </a:t>
          </a:r>
          <a:endParaRPr lang="en-US" sz="1400" kern="1200" dirty="0"/>
        </a:p>
      </dsp:txBody>
      <dsp:txXfrm>
        <a:off x="709635" y="251"/>
        <a:ext cx="2092445" cy="1255467"/>
      </dsp:txXfrm>
    </dsp:sp>
    <dsp:sp modelId="{E3BA288B-D34E-45D7-A186-5B18F2713F89}">
      <dsp:nvSpPr>
        <dsp:cNvPr id="0" name=""/>
        <dsp:cNvSpPr/>
      </dsp:nvSpPr>
      <dsp:spPr>
        <a:xfrm>
          <a:off x="5373987" y="582265"/>
          <a:ext cx="450662" cy="91440"/>
        </a:xfrm>
        <a:custGeom>
          <a:avLst/>
          <a:gdLst/>
          <a:ahLst/>
          <a:cxnLst/>
          <a:rect l="0" t="0" r="0" b="0"/>
          <a:pathLst>
            <a:path>
              <a:moveTo>
                <a:pt x="0" y="45720"/>
              </a:moveTo>
              <a:lnTo>
                <a:pt x="450662" y="45720"/>
              </a:lnTo>
            </a:path>
          </a:pathLst>
        </a:custGeom>
        <a:noFill/>
        <a:ln w="6350" cap="flat" cmpd="sng" algn="ctr">
          <a:solidFill>
            <a:schemeClr val="accent5">
              <a:hueOff val="-844818"/>
              <a:satOff val="-2177"/>
              <a:lumOff val="-1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7287" y="625578"/>
        <a:ext cx="24063" cy="4812"/>
      </dsp:txXfrm>
    </dsp:sp>
    <dsp:sp modelId="{308D089B-21F3-47DB-B3CC-0DC5337F2E84}">
      <dsp:nvSpPr>
        <dsp:cNvPr id="0" name=""/>
        <dsp:cNvSpPr/>
      </dsp:nvSpPr>
      <dsp:spPr>
        <a:xfrm>
          <a:off x="3283342" y="251"/>
          <a:ext cx="2092445" cy="1255467"/>
        </a:xfrm>
        <a:prstGeom prst="rect">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Att lära sig av kunderna. </a:t>
          </a:r>
          <a:endParaRPr lang="en-US" sz="1400" kern="1200"/>
        </a:p>
      </dsp:txBody>
      <dsp:txXfrm>
        <a:off x="3283342" y="251"/>
        <a:ext cx="2092445" cy="1255467"/>
      </dsp:txXfrm>
    </dsp:sp>
    <dsp:sp modelId="{CF4CCCAC-0AC2-41DF-8E85-4FFBF2A156D8}">
      <dsp:nvSpPr>
        <dsp:cNvPr id="0" name=""/>
        <dsp:cNvSpPr/>
      </dsp:nvSpPr>
      <dsp:spPr>
        <a:xfrm>
          <a:off x="7947695" y="582265"/>
          <a:ext cx="450662" cy="91440"/>
        </a:xfrm>
        <a:custGeom>
          <a:avLst/>
          <a:gdLst/>
          <a:ahLst/>
          <a:cxnLst/>
          <a:rect l="0" t="0" r="0" b="0"/>
          <a:pathLst>
            <a:path>
              <a:moveTo>
                <a:pt x="0" y="45720"/>
              </a:moveTo>
              <a:lnTo>
                <a:pt x="450662" y="45720"/>
              </a:lnTo>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0994" y="625578"/>
        <a:ext cx="24063" cy="4812"/>
      </dsp:txXfrm>
    </dsp:sp>
    <dsp:sp modelId="{C822B508-AA45-4296-BF0A-A55039A37F9C}">
      <dsp:nvSpPr>
        <dsp:cNvPr id="0" name=""/>
        <dsp:cNvSpPr/>
      </dsp:nvSpPr>
      <dsp:spPr>
        <a:xfrm>
          <a:off x="5857050" y="251"/>
          <a:ext cx="2092445" cy="1255467"/>
        </a:xfrm>
        <a:prstGeom prst="rect">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Nya idéer med större potential. </a:t>
          </a:r>
          <a:endParaRPr lang="en-US" sz="1400" kern="1200"/>
        </a:p>
      </dsp:txBody>
      <dsp:txXfrm>
        <a:off x="5857050" y="251"/>
        <a:ext cx="2092445" cy="1255467"/>
      </dsp:txXfrm>
    </dsp:sp>
    <dsp:sp modelId="{5DCE13E2-1C8A-4BF3-972D-38556E0A45E7}">
      <dsp:nvSpPr>
        <dsp:cNvPr id="0" name=""/>
        <dsp:cNvSpPr/>
      </dsp:nvSpPr>
      <dsp:spPr>
        <a:xfrm>
          <a:off x="1755857" y="1253918"/>
          <a:ext cx="7721122" cy="450662"/>
        </a:xfrm>
        <a:custGeom>
          <a:avLst/>
          <a:gdLst/>
          <a:ahLst/>
          <a:cxnLst/>
          <a:rect l="0" t="0" r="0" b="0"/>
          <a:pathLst>
            <a:path>
              <a:moveTo>
                <a:pt x="7721122" y="0"/>
              </a:moveTo>
              <a:lnTo>
                <a:pt x="7721122" y="242431"/>
              </a:lnTo>
              <a:lnTo>
                <a:pt x="0" y="242431"/>
              </a:lnTo>
              <a:lnTo>
                <a:pt x="0" y="450662"/>
              </a:lnTo>
            </a:path>
          </a:pathLst>
        </a:custGeom>
        <a:noFill/>
        <a:ln w="6350" cap="flat" cmpd="sng" algn="ctr">
          <a:solidFill>
            <a:schemeClr val="accent5">
              <a:hueOff val="-2534453"/>
              <a:satOff val="-6532"/>
              <a:lumOff val="-4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3016" y="1476843"/>
        <a:ext cx="386805" cy="4812"/>
      </dsp:txXfrm>
    </dsp:sp>
    <dsp:sp modelId="{F815DDBA-6685-4DC4-A89E-B9BF55F7F183}">
      <dsp:nvSpPr>
        <dsp:cNvPr id="0" name=""/>
        <dsp:cNvSpPr/>
      </dsp:nvSpPr>
      <dsp:spPr>
        <a:xfrm>
          <a:off x="8430757" y="251"/>
          <a:ext cx="2092445" cy="1255467"/>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Mer nöjda kunder, som kan rekommendera tjänster till andra användare </a:t>
          </a:r>
          <a:r>
            <a:rPr lang="sv-FI" sz="1400" kern="1200">
              <a:sym typeface="Wingdings" panose="05000000000000000000" pitchFamily="2" charset="2"/>
            </a:rPr>
            <a:t></a:t>
          </a:r>
          <a:r>
            <a:rPr lang="sv-FI" sz="1400" kern="1200"/>
            <a:t> nya kunder. </a:t>
          </a:r>
          <a:endParaRPr lang="en-US" sz="1400" kern="1200"/>
        </a:p>
      </dsp:txBody>
      <dsp:txXfrm>
        <a:off x="8430757" y="251"/>
        <a:ext cx="2092445" cy="1255467"/>
      </dsp:txXfrm>
    </dsp:sp>
    <dsp:sp modelId="{6536D830-4D4A-4B85-869A-57C71BDD42F2}">
      <dsp:nvSpPr>
        <dsp:cNvPr id="0" name=""/>
        <dsp:cNvSpPr/>
      </dsp:nvSpPr>
      <dsp:spPr>
        <a:xfrm>
          <a:off x="2800280" y="2318994"/>
          <a:ext cx="450662" cy="91440"/>
        </a:xfrm>
        <a:custGeom>
          <a:avLst/>
          <a:gdLst/>
          <a:ahLst/>
          <a:cxnLst/>
          <a:rect l="0" t="0" r="0" b="0"/>
          <a:pathLst>
            <a:path>
              <a:moveTo>
                <a:pt x="0" y="45720"/>
              </a:moveTo>
              <a:lnTo>
                <a:pt x="450662"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3579" y="2362308"/>
        <a:ext cx="24063" cy="4812"/>
      </dsp:txXfrm>
    </dsp:sp>
    <dsp:sp modelId="{DA7F0D20-3802-4858-B3E1-A831D87AC22C}">
      <dsp:nvSpPr>
        <dsp:cNvPr id="0" name=""/>
        <dsp:cNvSpPr/>
      </dsp:nvSpPr>
      <dsp:spPr>
        <a:xfrm>
          <a:off x="709635" y="1736980"/>
          <a:ext cx="2092445" cy="1255467"/>
        </a:xfrm>
        <a:prstGeom prst="rect">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Ökade intäkter. </a:t>
          </a:r>
          <a:endParaRPr lang="en-US" sz="1400" kern="1200"/>
        </a:p>
      </dsp:txBody>
      <dsp:txXfrm>
        <a:off x="709635" y="1736980"/>
        <a:ext cx="2092445" cy="1255467"/>
      </dsp:txXfrm>
    </dsp:sp>
    <dsp:sp modelId="{A0F07633-8F9A-4FFE-BF2C-074D5714C0C1}">
      <dsp:nvSpPr>
        <dsp:cNvPr id="0" name=""/>
        <dsp:cNvSpPr/>
      </dsp:nvSpPr>
      <dsp:spPr>
        <a:xfrm>
          <a:off x="5373987" y="2318994"/>
          <a:ext cx="450662" cy="91440"/>
        </a:xfrm>
        <a:custGeom>
          <a:avLst/>
          <a:gdLst/>
          <a:ahLst/>
          <a:cxnLst/>
          <a:rect l="0" t="0" r="0" b="0"/>
          <a:pathLst>
            <a:path>
              <a:moveTo>
                <a:pt x="0" y="45720"/>
              </a:moveTo>
              <a:lnTo>
                <a:pt x="450662" y="45720"/>
              </a:lnTo>
            </a:path>
          </a:pathLst>
        </a:custGeom>
        <a:noFill/>
        <a:ln w="6350" cap="flat" cmpd="sng" algn="ctr">
          <a:solidFill>
            <a:schemeClr val="accent5">
              <a:hueOff val="-4224089"/>
              <a:satOff val="-10887"/>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7287" y="2362308"/>
        <a:ext cx="24063" cy="4812"/>
      </dsp:txXfrm>
    </dsp:sp>
    <dsp:sp modelId="{08385F09-4BB1-4023-AADA-5D90A94DBE42}">
      <dsp:nvSpPr>
        <dsp:cNvPr id="0" name=""/>
        <dsp:cNvSpPr/>
      </dsp:nvSpPr>
      <dsp:spPr>
        <a:xfrm>
          <a:off x="3283342" y="1736980"/>
          <a:ext cx="2092445" cy="1255467"/>
        </a:xfrm>
        <a:prstGeom prst="rect">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Skapande för, av och med kunden betyder att man kommer närmare kunden, vilket kräver </a:t>
          </a:r>
          <a:endParaRPr lang="en-US" sz="1400" kern="1200"/>
        </a:p>
      </dsp:txBody>
      <dsp:txXfrm>
        <a:off x="3283342" y="1736980"/>
        <a:ext cx="2092445" cy="1255467"/>
      </dsp:txXfrm>
    </dsp:sp>
    <dsp:sp modelId="{854B19B2-B972-439B-9C1B-88A57C7311B9}">
      <dsp:nvSpPr>
        <dsp:cNvPr id="0" name=""/>
        <dsp:cNvSpPr/>
      </dsp:nvSpPr>
      <dsp:spPr>
        <a:xfrm>
          <a:off x="7947695" y="2318994"/>
          <a:ext cx="450662" cy="91440"/>
        </a:xfrm>
        <a:custGeom>
          <a:avLst/>
          <a:gdLst/>
          <a:ahLst/>
          <a:cxnLst/>
          <a:rect l="0" t="0" r="0" b="0"/>
          <a:pathLst>
            <a:path>
              <a:moveTo>
                <a:pt x="0" y="45720"/>
              </a:moveTo>
              <a:lnTo>
                <a:pt x="450662" y="45720"/>
              </a:lnTo>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0994" y="2362308"/>
        <a:ext cx="24063" cy="4812"/>
      </dsp:txXfrm>
    </dsp:sp>
    <dsp:sp modelId="{29E89954-DDAD-4BDB-A535-BF8B2D8648C1}">
      <dsp:nvSpPr>
        <dsp:cNvPr id="0" name=""/>
        <dsp:cNvSpPr/>
      </dsp:nvSpPr>
      <dsp:spPr>
        <a:xfrm>
          <a:off x="5857050" y="1736980"/>
          <a:ext cx="2092445" cy="1255467"/>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Djupare förståelse för nuvarande såväl som latenta kundbehov. </a:t>
          </a:r>
          <a:endParaRPr lang="en-US" sz="1400" kern="1200"/>
        </a:p>
      </dsp:txBody>
      <dsp:txXfrm>
        <a:off x="5857050" y="1736980"/>
        <a:ext cx="2092445" cy="1255467"/>
      </dsp:txXfrm>
    </dsp:sp>
    <dsp:sp modelId="{22CB2792-1EC0-4E8C-9B80-4F304359F6CF}">
      <dsp:nvSpPr>
        <dsp:cNvPr id="0" name=""/>
        <dsp:cNvSpPr/>
      </dsp:nvSpPr>
      <dsp:spPr>
        <a:xfrm>
          <a:off x="1755857" y="2990648"/>
          <a:ext cx="7721122" cy="450662"/>
        </a:xfrm>
        <a:custGeom>
          <a:avLst/>
          <a:gdLst/>
          <a:ahLst/>
          <a:cxnLst/>
          <a:rect l="0" t="0" r="0" b="0"/>
          <a:pathLst>
            <a:path>
              <a:moveTo>
                <a:pt x="7721122" y="0"/>
              </a:moveTo>
              <a:lnTo>
                <a:pt x="7721122" y="242431"/>
              </a:lnTo>
              <a:lnTo>
                <a:pt x="0" y="242431"/>
              </a:lnTo>
              <a:lnTo>
                <a:pt x="0" y="450662"/>
              </a:lnTo>
            </a:path>
          </a:pathLst>
        </a:custGeom>
        <a:noFill/>
        <a:ln w="6350" cap="flat" cmpd="sng" algn="ctr">
          <a:solidFill>
            <a:schemeClr val="accent5">
              <a:hueOff val="-5913725"/>
              <a:satOff val="-15242"/>
              <a:lumOff val="-102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23016" y="3213572"/>
        <a:ext cx="386805" cy="4812"/>
      </dsp:txXfrm>
    </dsp:sp>
    <dsp:sp modelId="{2E2CE743-7452-423C-A98A-D9D6CC8DBBAE}">
      <dsp:nvSpPr>
        <dsp:cNvPr id="0" name=""/>
        <dsp:cNvSpPr/>
      </dsp:nvSpPr>
      <dsp:spPr>
        <a:xfrm>
          <a:off x="8430757" y="1736980"/>
          <a:ext cx="2092445" cy="1255467"/>
        </a:xfrm>
        <a:prstGeom prst="rect">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Förutse kundernas framtida behov. </a:t>
          </a:r>
          <a:endParaRPr lang="en-US" sz="1400" kern="1200"/>
        </a:p>
      </dsp:txBody>
      <dsp:txXfrm>
        <a:off x="8430757" y="1736980"/>
        <a:ext cx="2092445" cy="1255467"/>
      </dsp:txXfrm>
    </dsp:sp>
    <dsp:sp modelId="{9182BE7D-A199-4560-9214-5A490AED0EA0}">
      <dsp:nvSpPr>
        <dsp:cNvPr id="0" name=""/>
        <dsp:cNvSpPr/>
      </dsp:nvSpPr>
      <dsp:spPr>
        <a:xfrm>
          <a:off x="2800280" y="4055723"/>
          <a:ext cx="450662" cy="91440"/>
        </a:xfrm>
        <a:custGeom>
          <a:avLst/>
          <a:gdLst/>
          <a:ahLst/>
          <a:cxnLst/>
          <a:rect l="0" t="0" r="0" b="0"/>
          <a:pathLst>
            <a:path>
              <a:moveTo>
                <a:pt x="0" y="45720"/>
              </a:moveTo>
              <a:lnTo>
                <a:pt x="450662"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3579" y="4099037"/>
        <a:ext cx="24063" cy="4812"/>
      </dsp:txXfrm>
    </dsp:sp>
    <dsp:sp modelId="{2A9CAFB8-4924-4265-8BAD-4692B150C7D4}">
      <dsp:nvSpPr>
        <dsp:cNvPr id="0" name=""/>
        <dsp:cNvSpPr/>
      </dsp:nvSpPr>
      <dsp:spPr>
        <a:xfrm>
          <a:off x="709635" y="3473710"/>
          <a:ext cx="2092445" cy="1255467"/>
        </a:xfrm>
        <a:prstGeom prst="rect">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Fördjupad kunskap om kundernas värderingar, nätverk och vanor. </a:t>
          </a:r>
          <a:endParaRPr lang="en-US" sz="1400" kern="1200"/>
        </a:p>
      </dsp:txBody>
      <dsp:txXfrm>
        <a:off x="709635" y="3473710"/>
        <a:ext cx="2092445" cy="1255467"/>
      </dsp:txXfrm>
    </dsp:sp>
    <dsp:sp modelId="{E9D2DBCB-6383-4974-955F-472E415E80C2}">
      <dsp:nvSpPr>
        <dsp:cNvPr id="0" name=""/>
        <dsp:cNvSpPr/>
      </dsp:nvSpPr>
      <dsp:spPr>
        <a:xfrm>
          <a:off x="3283342" y="3473710"/>
          <a:ext cx="2092445" cy="125546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532" tIns="107625" rIns="102532" bIns="107625" numCol="1" spcCol="1270" anchor="ctr" anchorCtr="0">
          <a:noAutofit/>
        </a:bodyPr>
        <a:lstStyle/>
        <a:p>
          <a:pPr marL="0" lvl="0" indent="0" algn="ctr" defTabSz="622300">
            <a:lnSpc>
              <a:spcPct val="90000"/>
            </a:lnSpc>
            <a:spcBef>
              <a:spcPct val="0"/>
            </a:spcBef>
            <a:spcAft>
              <a:spcPct val="35000"/>
            </a:spcAft>
            <a:buNone/>
          </a:pPr>
          <a:r>
            <a:rPr lang="sv-FI" sz="1400" kern="1200"/>
            <a:t>Förstå vad som skapar värde för kunderna.</a:t>
          </a:r>
          <a:endParaRPr lang="en-US" sz="1400" kern="1200"/>
        </a:p>
      </dsp:txBody>
      <dsp:txXfrm>
        <a:off x="3283342" y="3473710"/>
        <a:ext cx="2092445" cy="125546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0A063-E90E-472A-A5B8-760DA0316618}" type="datetimeFigureOut">
              <a:rPr lang="sv-FI" smtClean="0"/>
              <a:t>16.12.2023</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3B606-AF18-4F30-8775-FDFE0682B00F}" type="slidenum">
              <a:rPr lang="sv-FI" smtClean="0"/>
              <a:t>‹#›</a:t>
            </a:fld>
            <a:endParaRPr lang="sv-FI"/>
          </a:p>
        </p:txBody>
      </p:sp>
    </p:spTree>
    <p:extLst>
      <p:ext uri="{BB962C8B-B14F-4D97-AF65-F5344CB8AC3E}">
        <p14:creationId xmlns:p14="http://schemas.microsoft.com/office/powerpoint/2010/main" val="276736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F3D8-2163-4999-9A8D-7EC523517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FI"/>
          </a:p>
        </p:txBody>
      </p:sp>
      <p:sp>
        <p:nvSpPr>
          <p:cNvPr id="3" name="Subtitle 2">
            <a:extLst>
              <a:ext uri="{FF2B5EF4-FFF2-40B4-BE49-F238E27FC236}">
                <a16:creationId xmlns:a16="http://schemas.microsoft.com/office/drawing/2014/main" id="{B754E8CC-C682-F17C-083A-D4DA02366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FI"/>
          </a:p>
        </p:txBody>
      </p:sp>
      <p:sp>
        <p:nvSpPr>
          <p:cNvPr id="4" name="Date Placeholder 3">
            <a:extLst>
              <a:ext uri="{FF2B5EF4-FFF2-40B4-BE49-F238E27FC236}">
                <a16:creationId xmlns:a16="http://schemas.microsoft.com/office/drawing/2014/main" id="{2CC435D6-E949-6263-73D8-7DD8DA987BA4}"/>
              </a:ext>
            </a:extLst>
          </p:cNvPr>
          <p:cNvSpPr>
            <a:spLocks noGrp="1"/>
          </p:cNvSpPr>
          <p:nvPr>
            <p:ph type="dt" sz="half" idx="10"/>
          </p:nvPr>
        </p:nvSpPr>
        <p:spPr/>
        <p:txBody>
          <a:bodyPr/>
          <a:lstStyle/>
          <a:p>
            <a:fld id="{0D20E1D8-C187-4702-89C7-FA08193B2186}" type="datetime1">
              <a:rPr lang="sv-FI" smtClean="0"/>
              <a:t>16.12.2023</a:t>
            </a:fld>
            <a:endParaRPr lang="sv-FI"/>
          </a:p>
        </p:txBody>
      </p:sp>
      <p:sp>
        <p:nvSpPr>
          <p:cNvPr id="5" name="Footer Placeholder 4">
            <a:extLst>
              <a:ext uri="{FF2B5EF4-FFF2-40B4-BE49-F238E27FC236}">
                <a16:creationId xmlns:a16="http://schemas.microsoft.com/office/drawing/2014/main" id="{67CF8719-4246-EF04-F64E-7C5E89A7CBF3}"/>
              </a:ext>
            </a:extLst>
          </p:cNvPr>
          <p:cNvSpPr>
            <a:spLocks noGrp="1"/>
          </p:cNvSpPr>
          <p:nvPr>
            <p:ph type="ftr" sz="quarter" idx="11"/>
          </p:nvPr>
        </p:nvSpPr>
        <p:spPr/>
        <p:txBody>
          <a:bodyPr/>
          <a:lstStyle/>
          <a:p>
            <a:r>
              <a:rPr lang="sv-FI"/>
              <a:t>Service design</a:t>
            </a:r>
          </a:p>
        </p:txBody>
      </p:sp>
      <p:sp>
        <p:nvSpPr>
          <p:cNvPr id="6" name="Slide Number Placeholder 5">
            <a:extLst>
              <a:ext uri="{FF2B5EF4-FFF2-40B4-BE49-F238E27FC236}">
                <a16:creationId xmlns:a16="http://schemas.microsoft.com/office/drawing/2014/main" id="{700ADBEF-D94D-18CE-D318-916F6BD1821B}"/>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399699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2396-846A-3E4D-1516-70A74DFFFF60}"/>
              </a:ext>
            </a:extLst>
          </p:cNvPr>
          <p:cNvSpPr>
            <a:spLocks noGrp="1"/>
          </p:cNvSpPr>
          <p:nvPr>
            <p:ph type="title"/>
          </p:nvPr>
        </p:nvSpPr>
        <p:spPr/>
        <p:txBody>
          <a:bodyPr/>
          <a:lstStyle/>
          <a:p>
            <a:r>
              <a:rPr lang="en-US"/>
              <a:t>Click to edit Master title style</a:t>
            </a:r>
            <a:endParaRPr lang="sv-FI"/>
          </a:p>
        </p:txBody>
      </p:sp>
      <p:sp>
        <p:nvSpPr>
          <p:cNvPr id="3" name="Vertical Text Placeholder 2">
            <a:extLst>
              <a:ext uri="{FF2B5EF4-FFF2-40B4-BE49-F238E27FC236}">
                <a16:creationId xmlns:a16="http://schemas.microsoft.com/office/drawing/2014/main" id="{0FFE4415-0CD5-5D37-E11E-66FC9084A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8DECC18D-66EE-A356-1F6F-EE8A833E4DC0}"/>
              </a:ext>
            </a:extLst>
          </p:cNvPr>
          <p:cNvSpPr>
            <a:spLocks noGrp="1"/>
          </p:cNvSpPr>
          <p:nvPr>
            <p:ph type="dt" sz="half" idx="10"/>
          </p:nvPr>
        </p:nvSpPr>
        <p:spPr/>
        <p:txBody>
          <a:bodyPr/>
          <a:lstStyle/>
          <a:p>
            <a:fld id="{5BBC49E2-D2D6-4CC8-91BA-1B0CF2DD96BE}" type="datetime1">
              <a:rPr lang="sv-FI" smtClean="0"/>
              <a:t>16.12.2023</a:t>
            </a:fld>
            <a:endParaRPr lang="sv-FI"/>
          </a:p>
        </p:txBody>
      </p:sp>
      <p:sp>
        <p:nvSpPr>
          <p:cNvPr id="5" name="Footer Placeholder 4">
            <a:extLst>
              <a:ext uri="{FF2B5EF4-FFF2-40B4-BE49-F238E27FC236}">
                <a16:creationId xmlns:a16="http://schemas.microsoft.com/office/drawing/2014/main" id="{2030B4B8-DA71-30FD-59FF-2FD717001583}"/>
              </a:ext>
            </a:extLst>
          </p:cNvPr>
          <p:cNvSpPr>
            <a:spLocks noGrp="1"/>
          </p:cNvSpPr>
          <p:nvPr>
            <p:ph type="ftr" sz="quarter" idx="11"/>
          </p:nvPr>
        </p:nvSpPr>
        <p:spPr/>
        <p:txBody>
          <a:bodyPr/>
          <a:lstStyle/>
          <a:p>
            <a:r>
              <a:rPr lang="sv-FI"/>
              <a:t>Service design</a:t>
            </a:r>
          </a:p>
        </p:txBody>
      </p:sp>
      <p:sp>
        <p:nvSpPr>
          <p:cNvPr id="6" name="Slide Number Placeholder 5">
            <a:extLst>
              <a:ext uri="{FF2B5EF4-FFF2-40B4-BE49-F238E27FC236}">
                <a16:creationId xmlns:a16="http://schemas.microsoft.com/office/drawing/2014/main" id="{5CDD75B5-08B9-AD4A-706F-98528932FC96}"/>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202670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D24FF7-77DD-A190-B6C2-D1B435BF3D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FI"/>
          </a:p>
        </p:txBody>
      </p:sp>
      <p:sp>
        <p:nvSpPr>
          <p:cNvPr id="3" name="Vertical Text Placeholder 2">
            <a:extLst>
              <a:ext uri="{FF2B5EF4-FFF2-40B4-BE49-F238E27FC236}">
                <a16:creationId xmlns:a16="http://schemas.microsoft.com/office/drawing/2014/main" id="{7F66F5DF-5E4E-4A6D-315C-3831B91738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36BD329A-6AD5-FB25-04BC-0A9B1C6A4E96}"/>
              </a:ext>
            </a:extLst>
          </p:cNvPr>
          <p:cNvSpPr>
            <a:spLocks noGrp="1"/>
          </p:cNvSpPr>
          <p:nvPr>
            <p:ph type="dt" sz="half" idx="10"/>
          </p:nvPr>
        </p:nvSpPr>
        <p:spPr/>
        <p:txBody>
          <a:bodyPr/>
          <a:lstStyle/>
          <a:p>
            <a:fld id="{9BB34E7E-6021-4548-9B1C-75BC7B2D4233}" type="datetime1">
              <a:rPr lang="sv-FI" smtClean="0"/>
              <a:t>16.12.2023</a:t>
            </a:fld>
            <a:endParaRPr lang="sv-FI"/>
          </a:p>
        </p:txBody>
      </p:sp>
      <p:sp>
        <p:nvSpPr>
          <p:cNvPr id="5" name="Footer Placeholder 4">
            <a:extLst>
              <a:ext uri="{FF2B5EF4-FFF2-40B4-BE49-F238E27FC236}">
                <a16:creationId xmlns:a16="http://schemas.microsoft.com/office/drawing/2014/main" id="{BA89B68D-F470-8CFE-1CE1-4417E1896BF5}"/>
              </a:ext>
            </a:extLst>
          </p:cNvPr>
          <p:cNvSpPr>
            <a:spLocks noGrp="1"/>
          </p:cNvSpPr>
          <p:nvPr>
            <p:ph type="ftr" sz="quarter" idx="11"/>
          </p:nvPr>
        </p:nvSpPr>
        <p:spPr/>
        <p:txBody>
          <a:bodyPr/>
          <a:lstStyle/>
          <a:p>
            <a:r>
              <a:rPr lang="sv-FI"/>
              <a:t>Service design</a:t>
            </a:r>
          </a:p>
        </p:txBody>
      </p:sp>
      <p:sp>
        <p:nvSpPr>
          <p:cNvPr id="6" name="Slide Number Placeholder 5">
            <a:extLst>
              <a:ext uri="{FF2B5EF4-FFF2-40B4-BE49-F238E27FC236}">
                <a16:creationId xmlns:a16="http://schemas.microsoft.com/office/drawing/2014/main" id="{A90A65B1-23CE-8CE8-0676-B83AB44AD9A5}"/>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72729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3465-DA0B-9FC3-4C2B-F0BE248543A3}"/>
              </a:ext>
            </a:extLst>
          </p:cNvPr>
          <p:cNvSpPr>
            <a:spLocks noGrp="1"/>
          </p:cNvSpPr>
          <p:nvPr>
            <p:ph type="title"/>
          </p:nvPr>
        </p:nvSpPr>
        <p:spPr/>
        <p:txBody>
          <a:bodyPr/>
          <a:lstStyle/>
          <a:p>
            <a:r>
              <a:rPr lang="en-US"/>
              <a:t>Click to edit Master title style</a:t>
            </a:r>
            <a:endParaRPr lang="sv-FI"/>
          </a:p>
        </p:txBody>
      </p:sp>
      <p:sp>
        <p:nvSpPr>
          <p:cNvPr id="3" name="Content Placeholder 2">
            <a:extLst>
              <a:ext uri="{FF2B5EF4-FFF2-40B4-BE49-F238E27FC236}">
                <a16:creationId xmlns:a16="http://schemas.microsoft.com/office/drawing/2014/main" id="{FD8EDCB6-7867-FDE9-18B7-77BAAC1BA1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5A0F99E2-A5B8-E4FC-49F5-E3F22A5E23D5}"/>
              </a:ext>
            </a:extLst>
          </p:cNvPr>
          <p:cNvSpPr>
            <a:spLocks noGrp="1"/>
          </p:cNvSpPr>
          <p:nvPr>
            <p:ph type="dt" sz="half" idx="10"/>
          </p:nvPr>
        </p:nvSpPr>
        <p:spPr/>
        <p:txBody>
          <a:bodyPr/>
          <a:lstStyle/>
          <a:p>
            <a:fld id="{44122CA3-DEEC-42D3-8617-EAA578BE5B10}" type="datetime1">
              <a:rPr lang="sv-FI" smtClean="0"/>
              <a:t>16.12.2023</a:t>
            </a:fld>
            <a:endParaRPr lang="sv-FI"/>
          </a:p>
        </p:txBody>
      </p:sp>
      <p:sp>
        <p:nvSpPr>
          <p:cNvPr id="5" name="Footer Placeholder 4">
            <a:extLst>
              <a:ext uri="{FF2B5EF4-FFF2-40B4-BE49-F238E27FC236}">
                <a16:creationId xmlns:a16="http://schemas.microsoft.com/office/drawing/2014/main" id="{B1ECEF26-9A7F-7B55-3B86-81CA331113FC}"/>
              </a:ext>
            </a:extLst>
          </p:cNvPr>
          <p:cNvSpPr>
            <a:spLocks noGrp="1"/>
          </p:cNvSpPr>
          <p:nvPr>
            <p:ph type="ftr" sz="quarter" idx="11"/>
          </p:nvPr>
        </p:nvSpPr>
        <p:spPr/>
        <p:txBody>
          <a:bodyPr/>
          <a:lstStyle/>
          <a:p>
            <a:r>
              <a:rPr lang="sv-FI"/>
              <a:t>Service design</a:t>
            </a:r>
          </a:p>
        </p:txBody>
      </p:sp>
      <p:sp>
        <p:nvSpPr>
          <p:cNvPr id="6" name="Slide Number Placeholder 5">
            <a:extLst>
              <a:ext uri="{FF2B5EF4-FFF2-40B4-BE49-F238E27FC236}">
                <a16:creationId xmlns:a16="http://schemas.microsoft.com/office/drawing/2014/main" id="{C468962D-F7B2-F576-3708-88B95670DEFD}"/>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417729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C86B-D8AE-7C0C-2616-5DCD572238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FI"/>
          </a:p>
        </p:txBody>
      </p:sp>
      <p:sp>
        <p:nvSpPr>
          <p:cNvPr id="3" name="Text Placeholder 2">
            <a:extLst>
              <a:ext uri="{FF2B5EF4-FFF2-40B4-BE49-F238E27FC236}">
                <a16:creationId xmlns:a16="http://schemas.microsoft.com/office/drawing/2014/main" id="{1F76E29D-30D8-9A0C-401F-DBE0FA7F5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4CAC3A-135D-8371-1084-F098EDDED74B}"/>
              </a:ext>
            </a:extLst>
          </p:cNvPr>
          <p:cNvSpPr>
            <a:spLocks noGrp="1"/>
          </p:cNvSpPr>
          <p:nvPr>
            <p:ph type="dt" sz="half" idx="10"/>
          </p:nvPr>
        </p:nvSpPr>
        <p:spPr/>
        <p:txBody>
          <a:bodyPr/>
          <a:lstStyle/>
          <a:p>
            <a:fld id="{B5B38200-5D5E-4719-9DF1-ECB3D8C9C94D}" type="datetime1">
              <a:rPr lang="sv-FI" smtClean="0"/>
              <a:t>16.12.2023</a:t>
            </a:fld>
            <a:endParaRPr lang="sv-FI"/>
          </a:p>
        </p:txBody>
      </p:sp>
      <p:sp>
        <p:nvSpPr>
          <p:cNvPr id="5" name="Footer Placeholder 4">
            <a:extLst>
              <a:ext uri="{FF2B5EF4-FFF2-40B4-BE49-F238E27FC236}">
                <a16:creationId xmlns:a16="http://schemas.microsoft.com/office/drawing/2014/main" id="{E65C567F-3829-B3A5-11D6-E968066B2ABF}"/>
              </a:ext>
            </a:extLst>
          </p:cNvPr>
          <p:cNvSpPr>
            <a:spLocks noGrp="1"/>
          </p:cNvSpPr>
          <p:nvPr>
            <p:ph type="ftr" sz="quarter" idx="11"/>
          </p:nvPr>
        </p:nvSpPr>
        <p:spPr/>
        <p:txBody>
          <a:bodyPr/>
          <a:lstStyle/>
          <a:p>
            <a:r>
              <a:rPr lang="sv-FI"/>
              <a:t>Service design</a:t>
            </a:r>
          </a:p>
        </p:txBody>
      </p:sp>
      <p:sp>
        <p:nvSpPr>
          <p:cNvPr id="6" name="Slide Number Placeholder 5">
            <a:extLst>
              <a:ext uri="{FF2B5EF4-FFF2-40B4-BE49-F238E27FC236}">
                <a16:creationId xmlns:a16="http://schemas.microsoft.com/office/drawing/2014/main" id="{B05C9CF5-B2C6-1268-1C27-BE517AFB0D3E}"/>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156748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A370-7433-4156-1A52-FC5624B02730}"/>
              </a:ext>
            </a:extLst>
          </p:cNvPr>
          <p:cNvSpPr>
            <a:spLocks noGrp="1"/>
          </p:cNvSpPr>
          <p:nvPr>
            <p:ph type="title"/>
          </p:nvPr>
        </p:nvSpPr>
        <p:spPr/>
        <p:txBody>
          <a:bodyPr/>
          <a:lstStyle/>
          <a:p>
            <a:r>
              <a:rPr lang="en-US"/>
              <a:t>Click to edit Master title style</a:t>
            </a:r>
            <a:endParaRPr lang="sv-FI"/>
          </a:p>
        </p:txBody>
      </p:sp>
      <p:sp>
        <p:nvSpPr>
          <p:cNvPr id="3" name="Content Placeholder 2">
            <a:extLst>
              <a:ext uri="{FF2B5EF4-FFF2-40B4-BE49-F238E27FC236}">
                <a16:creationId xmlns:a16="http://schemas.microsoft.com/office/drawing/2014/main" id="{FE4192B9-9CB2-37C8-AD8A-523ABE8C5C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Content Placeholder 3">
            <a:extLst>
              <a:ext uri="{FF2B5EF4-FFF2-40B4-BE49-F238E27FC236}">
                <a16:creationId xmlns:a16="http://schemas.microsoft.com/office/drawing/2014/main" id="{827315A0-41D3-8AD5-A7A4-7DB6E1026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Date Placeholder 4">
            <a:extLst>
              <a:ext uri="{FF2B5EF4-FFF2-40B4-BE49-F238E27FC236}">
                <a16:creationId xmlns:a16="http://schemas.microsoft.com/office/drawing/2014/main" id="{6835E1BF-7528-B753-FC82-EA05054F6823}"/>
              </a:ext>
            </a:extLst>
          </p:cNvPr>
          <p:cNvSpPr>
            <a:spLocks noGrp="1"/>
          </p:cNvSpPr>
          <p:nvPr>
            <p:ph type="dt" sz="half" idx="10"/>
          </p:nvPr>
        </p:nvSpPr>
        <p:spPr/>
        <p:txBody>
          <a:bodyPr/>
          <a:lstStyle/>
          <a:p>
            <a:fld id="{12328E7B-D188-424C-8407-D1519FCDB039}" type="datetime1">
              <a:rPr lang="sv-FI" smtClean="0"/>
              <a:t>16.12.2023</a:t>
            </a:fld>
            <a:endParaRPr lang="sv-FI"/>
          </a:p>
        </p:txBody>
      </p:sp>
      <p:sp>
        <p:nvSpPr>
          <p:cNvPr id="6" name="Footer Placeholder 5">
            <a:extLst>
              <a:ext uri="{FF2B5EF4-FFF2-40B4-BE49-F238E27FC236}">
                <a16:creationId xmlns:a16="http://schemas.microsoft.com/office/drawing/2014/main" id="{C8D4DD2A-AF49-53A1-ACC6-B1D490630905}"/>
              </a:ext>
            </a:extLst>
          </p:cNvPr>
          <p:cNvSpPr>
            <a:spLocks noGrp="1"/>
          </p:cNvSpPr>
          <p:nvPr>
            <p:ph type="ftr" sz="quarter" idx="11"/>
          </p:nvPr>
        </p:nvSpPr>
        <p:spPr/>
        <p:txBody>
          <a:bodyPr/>
          <a:lstStyle/>
          <a:p>
            <a:r>
              <a:rPr lang="sv-FI"/>
              <a:t>Service design</a:t>
            </a:r>
          </a:p>
        </p:txBody>
      </p:sp>
      <p:sp>
        <p:nvSpPr>
          <p:cNvPr id="7" name="Slide Number Placeholder 6">
            <a:extLst>
              <a:ext uri="{FF2B5EF4-FFF2-40B4-BE49-F238E27FC236}">
                <a16:creationId xmlns:a16="http://schemas.microsoft.com/office/drawing/2014/main" id="{B181A453-B5EC-824E-228B-DD7240D8F5FD}"/>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395755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C460-7F4B-75A8-7D7E-3F577A4E623D}"/>
              </a:ext>
            </a:extLst>
          </p:cNvPr>
          <p:cNvSpPr>
            <a:spLocks noGrp="1"/>
          </p:cNvSpPr>
          <p:nvPr>
            <p:ph type="title"/>
          </p:nvPr>
        </p:nvSpPr>
        <p:spPr>
          <a:xfrm>
            <a:off x="839788" y="365125"/>
            <a:ext cx="10515600" cy="1325563"/>
          </a:xfrm>
        </p:spPr>
        <p:txBody>
          <a:bodyPr/>
          <a:lstStyle/>
          <a:p>
            <a:r>
              <a:rPr lang="en-US"/>
              <a:t>Click to edit Master title style</a:t>
            </a:r>
            <a:endParaRPr lang="sv-FI"/>
          </a:p>
        </p:txBody>
      </p:sp>
      <p:sp>
        <p:nvSpPr>
          <p:cNvPr id="3" name="Text Placeholder 2">
            <a:extLst>
              <a:ext uri="{FF2B5EF4-FFF2-40B4-BE49-F238E27FC236}">
                <a16:creationId xmlns:a16="http://schemas.microsoft.com/office/drawing/2014/main" id="{CD2C2E4F-D39B-708C-7E72-ADF676E12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E33E0-F154-6D1B-E42F-78CCFA3656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5" name="Text Placeholder 4">
            <a:extLst>
              <a:ext uri="{FF2B5EF4-FFF2-40B4-BE49-F238E27FC236}">
                <a16:creationId xmlns:a16="http://schemas.microsoft.com/office/drawing/2014/main" id="{9B2EA67D-2BF5-CC32-67C4-71DBA18DE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F0C6F-D0B0-AA86-54A1-1F8EB2238D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7" name="Date Placeholder 6">
            <a:extLst>
              <a:ext uri="{FF2B5EF4-FFF2-40B4-BE49-F238E27FC236}">
                <a16:creationId xmlns:a16="http://schemas.microsoft.com/office/drawing/2014/main" id="{6B14F5B0-7F5F-1C5E-FA4F-F525D90D71A5}"/>
              </a:ext>
            </a:extLst>
          </p:cNvPr>
          <p:cNvSpPr>
            <a:spLocks noGrp="1"/>
          </p:cNvSpPr>
          <p:nvPr>
            <p:ph type="dt" sz="half" idx="10"/>
          </p:nvPr>
        </p:nvSpPr>
        <p:spPr/>
        <p:txBody>
          <a:bodyPr/>
          <a:lstStyle/>
          <a:p>
            <a:fld id="{E5474370-4594-400A-AC73-DF2FCD85B0B5}" type="datetime1">
              <a:rPr lang="sv-FI" smtClean="0"/>
              <a:t>16.12.2023</a:t>
            </a:fld>
            <a:endParaRPr lang="sv-FI"/>
          </a:p>
        </p:txBody>
      </p:sp>
      <p:sp>
        <p:nvSpPr>
          <p:cNvPr id="8" name="Footer Placeholder 7">
            <a:extLst>
              <a:ext uri="{FF2B5EF4-FFF2-40B4-BE49-F238E27FC236}">
                <a16:creationId xmlns:a16="http://schemas.microsoft.com/office/drawing/2014/main" id="{B3D53629-B303-2FCA-3EE4-612EE0E90198}"/>
              </a:ext>
            </a:extLst>
          </p:cNvPr>
          <p:cNvSpPr>
            <a:spLocks noGrp="1"/>
          </p:cNvSpPr>
          <p:nvPr>
            <p:ph type="ftr" sz="quarter" idx="11"/>
          </p:nvPr>
        </p:nvSpPr>
        <p:spPr/>
        <p:txBody>
          <a:bodyPr/>
          <a:lstStyle/>
          <a:p>
            <a:r>
              <a:rPr lang="sv-FI"/>
              <a:t>Service design</a:t>
            </a:r>
          </a:p>
        </p:txBody>
      </p:sp>
      <p:sp>
        <p:nvSpPr>
          <p:cNvPr id="9" name="Slide Number Placeholder 8">
            <a:extLst>
              <a:ext uri="{FF2B5EF4-FFF2-40B4-BE49-F238E27FC236}">
                <a16:creationId xmlns:a16="http://schemas.microsoft.com/office/drawing/2014/main" id="{A72A5625-79A6-3FBD-459F-10C0154B291A}"/>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276725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E831-DA3F-78FE-9109-3815853A163E}"/>
              </a:ext>
            </a:extLst>
          </p:cNvPr>
          <p:cNvSpPr>
            <a:spLocks noGrp="1"/>
          </p:cNvSpPr>
          <p:nvPr>
            <p:ph type="title"/>
          </p:nvPr>
        </p:nvSpPr>
        <p:spPr/>
        <p:txBody>
          <a:bodyPr/>
          <a:lstStyle/>
          <a:p>
            <a:r>
              <a:rPr lang="en-US"/>
              <a:t>Click to edit Master title style</a:t>
            </a:r>
            <a:endParaRPr lang="sv-FI"/>
          </a:p>
        </p:txBody>
      </p:sp>
      <p:sp>
        <p:nvSpPr>
          <p:cNvPr id="3" name="Date Placeholder 2">
            <a:extLst>
              <a:ext uri="{FF2B5EF4-FFF2-40B4-BE49-F238E27FC236}">
                <a16:creationId xmlns:a16="http://schemas.microsoft.com/office/drawing/2014/main" id="{C07F41ED-59C3-699B-AC01-D5CEF429A285}"/>
              </a:ext>
            </a:extLst>
          </p:cNvPr>
          <p:cNvSpPr>
            <a:spLocks noGrp="1"/>
          </p:cNvSpPr>
          <p:nvPr>
            <p:ph type="dt" sz="half" idx="10"/>
          </p:nvPr>
        </p:nvSpPr>
        <p:spPr/>
        <p:txBody>
          <a:bodyPr/>
          <a:lstStyle/>
          <a:p>
            <a:fld id="{99C783F5-1207-4BAF-92CC-B3042C11B17F}" type="datetime1">
              <a:rPr lang="sv-FI" smtClean="0"/>
              <a:t>16.12.2023</a:t>
            </a:fld>
            <a:endParaRPr lang="sv-FI"/>
          </a:p>
        </p:txBody>
      </p:sp>
      <p:sp>
        <p:nvSpPr>
          <p:cNvPr id="4" name="Footer Placeholder 3">
            <a:extLst>
              <a:ext uri="{FF2B5EF4-FFF2-40B4-BE49-F238E27FC236}">
                <a16:creationId xmlns:a16="http://schemas.microsoft.com/office/drawing/2014/main" id="{81E2546F-EEA9-65D8-FCE3-2366CA664F7C}"/>
              </a:ext>
            </a:extLst>
          </p:cNvPr>
          <p:cNvSpPr>
            <a:spLocks noGrp="1"/>
          </p:cNvSpPr>
          <p:nvPr>
            <p:ph type="ftr" sz="quarter" idx="11"/>
          </p:nvPr>
        </p:nvSpPr>
        <p:spPr/>
        <p:txBody>
          <a:bodyPr/>
          <a:lstStyle/>
          <a:p>
            <a:r>
              <a:rPr lang="sv-FI"/>
              <a:t>Service design</a:t>
            </a:r>
          </a:p>
        </p:txBody>
      </p:sp>
      <p:sp>
        <p:nvSpPr>
          <p:cNvPr id="5" name="Slide Number Placeholder 4">
            <a:extLst>
              <a:ext uri="{FF2B5EF4-FFF2-40B4-BE49-F238E27FC236}">
                <a16:creationId xmlns:a16="http://schemas.microsoft.com/office/drawing/2014/main" id="{51EBED67-A15C-2B03-15D0-CE84F5555C52}"/>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425863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5BBB1-478B-411B-37BF-74EBF2360C7D}"/>
              </a:ext>
            </a:extLst>
          </p:cNvPr>
          <p:cNvSpPr>
            <a:spLocks noGrp="1"/>
          </p:cNvSpPr>
          <p:nvPr>
            <p:ph type="dt" sz="half" idx="10"/>
          </p:nvPr>
        </p:nvSpPr>
        <p:spPr/>
        <p:txBody>
          <a:bodyPr/>
          <a:lstStyle/>
          <a:p>
            <a:fld id="{874BF756-B6F1-4F3F-8BCA-9037FBAC82B4}" type="datetime1">
              <a:rPr lang="sv-FI" smtClean="0"/>
              <a:t>16.12.2023</a:t>
            </a:fld>
            <a:endParaRPr lang="sv-FI"/>
          </a:p>
        </p:txBody>
      </p:sp>
      <p:sp>
        <p:nvSpPr>
          <p:cNvPr id="3" name="Footer Placeholder 2">
            <a:extLst>
              <a:ext uri="{FF2B5EF4-FFF2-40B4-BE49-F238E27FC236}">
                <a16:creationId xmlns:a16="http://schemas.microsoft.com/office/drawing/2014/main" id="{4A28A0CA-B629-5CB9-AE68-B710F97DB4CA}"/>
              </a:ext>
            </a:extLst>
          </p:cNvPr>
          <p:cNvSpPr>
            <a:spLocks noGrp="1"/>
          </p:cNvSpPr>
          <p:nvPr>
            <p:ph type="ftr" sz="quarter" idx="11"/>
          </p:nvPr>
        </p:nvSpPr>
        <p:spPr/>
        <p:txBody>
          <a:bodyPr/>
          <a:lstStyle/>
          <a:p>
            <a:r>
              <a:rPr lang="sv-FI"/>
              <a:t>Service design</a:t>
            </a:r>
          </a:p>
        </p:txBody>
      </p:sp>
      <p:sp>
        <p:nvSpPr>
          <p:cNvPr id="4" name="Slide Number Placeholder 3">
            <a:extLst>
              <a:ext uri="{FF2B5EF4-FFF2-40B4-BE49-F238E27FC236}">
                <a16:creationId xmlns:a16="http://schemas.microsoft.com/office/drawing/2014/main" id="{B6828C15-D6D1-BA06-FBEA-DB079307DF55}"/>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100318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DD71-2FBA-3D61-9BC3-FC0CBE9BF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FI"/>
          </a:p>
        </p:txBody>
      </p:sp>
      <p:sp>
        <p:nvSpPr>
          <p:cNvPr id="3" name="Content Placeholder 2">
            <a:extLst>
              <a:ext uri="{FF2B5EF4-FFF2-40B4-BE49-F238E27FC236}">
                <a16:creationId xmlns:a16="http://schemas.microsoft.com/office/drawing/2014/main" id="{F3243A8F-42C7-F64A-6251-5B2A0BA6D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Text Placeholder 3">
            <a:extLst>
              <a:ext uri="{FF2B5EF4-FFF2-40B4-BE49-F238E27FC236}">
                <a16:creationId xmlns:a16="http://schemas.microsoft.com/office/drawing/2014/main" id="{8228FE66-5910-5A44-517C-D17EAF218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ACF27-0938-63A0-57AB-59DD2B23F13B}"/>
              </a:ext>
            </a:extLst>
          </p:cNvPr>
          <p:cNvSpPr>
            <a:spLocks noGrp="1"/>
          </p:cNvSpPr>
          <p:nvPr>
            <p:ph type="dt" sz="half" idx="10"/>
          </p:nvPr>
        </p:nvSpPr>
        <p:spPr/>
        <p:txBody>
          <a:bodyPr/>
          <a:lstStyle/>
          <a:p>
            <a:fld id="{A747354F-66F5-4085-8A51-BC0BC5EAD643}" type="datetime1">
              <a:rPr lang="sv-FI" smtClean="0"/>
              <a:t>16.12.2023</a:t>
            </a:fld>
            <a:endParaRPr lang="sv-FI"/>
          </a:p>
        </p:txBody>
      </p:sp>
      <p:sp>
        <p:nvSpPr>
          <p:cNvPr id="6" name="Footer Placeholder 5">
            <a:extLst>
              <a:ext uri="{FF2B5EF4-FFF2-40B4-BE49-F238E27FC236}">
                <a16:creationId xmlns:a16="http://schemas.microsoft.com/office/drawing/2014/main" id="{552B30C6-28D4-789E-D9D1-0AED27E29BBC}"/>
              </a:ext>
            </a:extLst>
          </p:cNvPr>
          <p:cNvSpPr>
            <a:spLocks noGrp="1"/>
          </p:cNvSpPr>
          <p:nvPr>
            <p:ph type="ftr" sz="quarter" idx="11"/>
          </p:nvPr>
        </p:nvSpPr>
        <p:spPr/>
        <p:txBody>
          <a:bodyPr/>
          <a:lstStyle/>
          <a:p>
            <a:r>
              <a:rPr lang="sv-FI"/>
              <a:t>Service design</a:t>
            </a:r>
          </a:p>
        </p:txBody>
      </p:sp>
      <p:sp>
        <p:nvSpPr>
          <p:cNvPr id="7" name="Slide Number Placeholder 6">
            <a:extLst>
              <a:ext uri="{FF2B5EF4-FFF2-40B4-BE49-F238E27FC236}">
                <a16:creationId xmlns:a16="http://schemas.microsoft.com/office/drawing/2014/main" id="{7571B40E-B229-A307-4623-5D1CB580E76D}"/>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60068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87B5-1004-8137-7454-57B8983F4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FI"/>
          </a:p>
        </p:txBody>
      </p:sp>
      <p:sp>
        <p:nvSpPr>
          <p:cNvPr id="3" name="Picture Placeholder 2">
            <a:extLst>
              <a:ext uri="{FF2B5EF4-FFF2-40B4-BE49-F238E27FC236}">
                <a16:creationId xmlns:a16="http://schemas.microsoft.com/office/drawing/2014/main" id="{8D72FC1F-70DE-56AB-3E59-4F9E86E11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Text Placeholder 3">
            <a:extLst>
              <a:ext uri="{FF2B5EF4-FFF2-40B4-BE49-F238E27FC236}">
                <a16:creationId xmlns:a16="http://schemas.microsoft.com/office/drawing/2014/main" id="{B354F8F9-337F-CCEF-88D6-62FE72833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C63F0-4E61-814E-6F44-51F71DBC2625}"/>
              </a:ext>
            </a:extLst>
          </p:cNvPr>
          <p:cNvSpPr>
            <a:spLocks noGrp="1"/>
          </p:cNvSpPr>
          <p:nvPr>
            <p:ph type="dt" sz="half" idx="10"/>
          </p:nvPr>
        </p:nvSpPr>
        <p:spPr/>
        <p:txBody>
          <a:bodyPr/>
          <a:lstStyle/>
          <a:p>
            <a:fld id="{D07E6C98-BD58-4191-B78C-9413F7229F77}" type="datetime1">
              <a:rPr lang="sv-FI" smtClean="0"/>
              <a:t>16.12.2023</a:t>
            </a:fld>
            <a:endParaRPr lang="sv-FI"/>
          </a:p>
        </p:txBody>
      </p:sp>
      <p:sp>
        <p:nvSpPr>
          <p:cNvPr id="6" name="Footer Placeholder 5">
            <a:extLst>
              <a:ext uri="{FF2B5EF4-FFF2-40B4-BE49-F238E27FC236}">
                <a16:creationId xmlns:a16="http://schemas.microsoft.com/office/drawing/2014/main" id="{C17F7FD5-C506-2E02-8F19-E155A02F458B}"/>
              </a:ext>
            </a:extLst>
          </p:cNvPr>
          <p:cNvSpPr>
            <a:spLocks noGrp="1"/>
          </p:cNvSpPr>
          <p:nvPr>
            <p:ph type="ftr" sz="quarter" idx="11"/>
          </p:nvPr>
        </p:nvSpPr>
        <p:spPr/>
        <p:txBody>
          <a:bodyPr/>
          <a:lstStyle/>
          <a:p>
            <a:r>
              <a:rPr lang="sv-FI"/>
              <a:t>Service design</a:t>
            </a:r>
          </a:p>
        </p:txBody>
      </p:sp>
      <p:sp>
        <p:nvSpPr>
          <p:cNvPr id="7" name="Slide Number Placeholder 6">
            <a:extLst>
              <a:ext uri="{FF2B5EF4-FFF2-40B4-BE49-F238E27FC236}">
                <a16:creationId xmlns:a16="http://schemas.microsoft.com/office/drawing/2014/main" id="{911D9CBB-F758-247E-1368-81BEB1D95CAE}"/>
              </a:ext>
            </a:extLst>
          </p:cNvPr>
          <p:cNvSpPr>
            <a:spLocks noGrp="1"/>
          </p:cNvSpPr>
          <p:nvPr>
            <p:ph type="sldNum" sz="quarter" idx="12"/>
          </p:nvPr>
        </p:nvSpPr>
        <p:spPr/>
        <p:txBody>
          <a:bodyPr/>
          <a:lstStyle/>
          <a:p>
            <a:fld id="{6A4AFC6E-D063-42FE-B315-40889B3DC436}" type="slidenum">
              <a:rPr lang="sv-FI" smtClean="0"/>
              <a:t>‹#›</a:t>
            </a:fld>
            <a:endParaRPr lang="sv-FI"/>
          </a:p>
        </p:txBody>
      </p:sp>
    </p:spTree>
    <p:extLst>
      <p:ext uri="{BB962C8B-B14F-4D97-AF65-F5344CB8AC3E}">
        <p14:creationId xmlns:p14="http://schemas.microsoft.com/office/powerpoint/2010/main" val="2766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7F4A4-D070-A07E-B2DB-E27330882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FI"/>
          </a:p>
        </p:txBody>
      </p:sp>
      <p:sp>
        <p:nvSpPr>
          <p:cNvPr id="3" name="Text Placeholder 2">
            <a:extLst>
              <a:ext uri="{FF2B5EF4-FFF2-40B4-BE49-F238E27FC236}">
                <a16:creationId xmlns:a16="http://schemas.microsoft.com/office/drawing/2014/main" id="{8AAB1B5C-6992-3A64-CDDA-B74F0D756B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a:extLst>
              <a:ext uri="{FF2B5EF4-FFF2-40B4-BE49-F238E27FC236}">
                <a16:creationId xmlns:a16="http://schemas.microsoft.com/office/drawing/2014/main" id="{6BA35704-0A55-797B-5AEC-B90E7EA718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EBC5C-8AC4-4DAE-82A0-3403182F2CA4}" type="datetime1">
              <a:rPr lang="sv-FI" smtClean="0"/>
              <a:t>16.12.2023</a:t>
            </a:fld>
            <a:endParaRPr lang="sv-FI"/>
          </a:p>
        </p:txBody>
      </p:sp>
      <p:sp>
        <p:nvSpPr>
          <p:cNvPr id="5" name="Footer Placeholder 4">
            <a:extLst>
              <a:ext uri="{FF2B5EF4-FFF2-40B4-BE49-F238E27FC236}">
                <a16:creationId xmlns:a16="http://schemas.microsoft.com/office/drawing/2014/main" id="{D34AC766-2FE3-A368-406B-139AE06CA0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FI"/>
              <a:t>Service design</a:t>
            </a:r>
          </a:p>
        </p:txBody>
      </p:sp>
      <p:sp>
        <p:nvSpPr>
          <p:cNvPr id="6" name="Slide Number Placeholder 5">
            <a:extLst>
              <a:ext uri="{FF2B5EF4-FFF2-40B4-BE49-F238E27FC236}">
                <a16:creationId xmlns:a16="http://schemas.microsoft.com/office/drawing/2014/main" id="{041D7E88-1D6D-293B-9514-92DFDFDC9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AFC6E-D063-42FE-B315-40889B3DC436}" type="slidenum">
              <a:rPr lang="sv-FI" smtClean="0"/>
              <a:t>‹#›</a:t>
            </a:fld>
            <a:endParaRPr lang="sv-FI"/>
          </a:p>
        </p:txBody>
      </p:sp>
    </p:spTree>
    <p:extLst>
      <p:ext uri="{BB962C8B-B14F-4D97-AF65-F5344CB8AC3E}">
        <p14:creationId xmlns:p14="http://schemas.microsoft.com/office/powerpoint/2010/main" val="1362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photos/assorted-notepads-ETRPjvb0KM0?utm_content=creditCopyText&amp;utm_medium=referral&amp;utm_source=unsplash" TargetMode="External"/><Relationship Id="rId2" Type="http://schemas.openxmlformats.org/officeDocument/2006/relationships/hyperlink" Target="https://unsplash.com/@patrickperkins?utm_content=creditCopyText&amp;utm_medium=referral&amp;utm_source=unsplash"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kS17vHu0iJE" TargetMode="External"/><Relationship Id="rId2" Type="http://schemas.openxmlformats.org/officeDocument/2006/relationships/slideLayout" Target="../slideLayouts/slideLayout7.xml"/><Relationship Id="rId1" Type="http://schemas.openxmlformats.org/officeDocument/2006/relationships/video" Target="https://www.youtube.com/embed/kS17vHu0iJE?feature=oembed" TargetMode="Externa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logs2.abo.fi/hyvinvoivahoiva/wp-content/uploads/sites/123/2021/05/presentation-28042021-Elina-Vartama.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people-holding-miniature-figures-1FI2QAYPa-Y?utm_content=creditCopyText&amp;utm_medium=referral&amp;utm_source=unsplash" TargetMode="External"/><Relationship Id="rId2" Type="http://schemas.openxmlformats.org/officeDocument/2006/relationships/hyperlink" Target="https://unsplash.com/@vladhilitanu?utm_content=creditCopyText&amp;utm_medium=referral&amp;utm_source=unsplash"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Jigsaw puzzles in plastic figures">
            <a:extLst>
              <a:ext uri="{FF2B5EF4-FFF2-40B4-BE49-F238E27FC236}">
                <a16:creationId xmlns:a16="http://schemas.microsoft.com/office/drawing/2014/main" id="{8036745A-A86A-0BDD-6072-8992B3C030E5}"/>
              </a:ext>
            </a:extLst>
          </p:cNvPr>
          <p:cNvPicPr>
            <a:picLocks noChangeAspect="1"/>
          </p:cNvPicPr>
          <p:nvPr/>
        </p:nvPicPr>
        <p:blipFill rotWithShape="1">
          <a:blip r:embed="rId2">
            <a:alphaModFix amt="55000"/>
          </a:blip>
          <a:srcRect t="9080" b="17750"/>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D50B9202-C884-5A9E-26FB-45E50F945A88}"/>
              </a:ext>
            </a:extLst>
          </p:cNvPr>
          <p:cNvSpPr>
            <a:spLocks noGrp="1"/>
          </p:cNvSpPr>
          <p:nvPr>
            <p:ph type="ctrTitle"/>
          </p:nvPr>
        </p:nvSpPr>
        <p:spPr>
          <a:xfrm>
            <a:off x="1524000" y="1026747"/>
            <a:ext cx="9144000" cy="2387600"/>
          </a:xfrm>
        </p:spPr>
        <p:txBody>
          <a:bodyPr>
            <a:normAutofit/>
          </a:bodyPr>
          <a:lstStyle/>
          <a:p>
            <a:r>
              <a:rPr lang="sv-FI" sz="8000" dirty="0">
                <a:solidFill>
                  <a:schemeClr val="bg1"/>
                </a:solidFill>
              </a:rPr>
              <a:t>Service design</a:t>
            </a:r>
          </a:p>
        </p:txBody>
      </p:sp>
      <p:sp>
        <p:nvSpPr>
          <p:cNvPr id="3" name="Subtitle 2">
            <a:extLst>
              <a:ext uri="{FF2B5EF4-FFF2-40B4-BE49-F238E27FC236}">
                <a16:creationId xmlns:a16="http://schemas.microsoft.com/office/drawing/2014/main" id="{0EE3CC03-407D-2699-F3A5-6EF6E67A5C00}"/>
              </a:ext>
            </a:extLst>
          </p:cNvPr>
          <p:cNvSpPr>
            <a:spLocks noGrp="1"/>
          </p:cNvSpPr>
          <p:nvPr>
            <p:ph type="subTitle" idx="1"/>
          </p:nvPr>
        </p:nvSpPr>
        <p:spPr>
          <a:xfrm>
            <a:off x="1524000" y="4702174"/>
            <a:ext cx="9144000" cy="422229"/>
          </a:xfrm>
        </p:spPr>
        <p:txBody>
          <a:bodyPr>
            <a:normAutofit fontScale="85000" lnSpcReduction="20000"/>
          </a:bodyPr>
          <a:lstStyle/>
          <a:p>
            <a:r>
              <a:rPr lang="sv-FI" sz="3200" dirty="0">
                <a:solidFill>
                  <a:schemeClr val="bg1"/>
                </a:solidFill>
              </a:rPr>
              <a:t>Sv: tjänstedesign</a:t>
            </a:r>
          </a:p>
        </p:txBody>
      </p:sp>
      <p:sp>
        <p:nvSpPr>
          <p:cNvPr id="13"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6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806245" y="2123273"/>
            <a:ext cx="6263640" cy="2175669"/>
          </a:xfrm>
        </p:spPr>
        <p:txBody>
          <a:bodyPr>
            <a:normAutofit/>
          </a:bodyPr>
          <a:lstStyle/>
          <a:p>
            <a:r>
              <a:rPr lang="sv-FI" sz="2000" b="1" dirty="0">
                <a:solidFill>
                  <a:srgbClr val="7030A0"/>
                </a:solidFill>
                <a:latin typeface="Times New Roman" panose="02020603050405020304" pitchFamily="18" charset="0"/>
                <a:cs typeface="Times New Roman" panose="02020603050405020304" pitchFamily="18" charset="0"/>
              </a:rPr>
              <a:t>Design Thinking </a:t>
            </a:r>
            <a:r>
              <a:rPr lang="sv-FI" sz="2000" dirty="0">
                <a:latin typeface="Times New Roman" panose="02020603050405020304" pitchFamily="18" charset="0"/>
                <a:cs typeface="Times New Roman" panose="02020603050405020304" pitchFamily="18" charset="0"/>
              </a:rPr>
              <a:t>är en designprocess, ett recept du kan följa eller anpassa för att definiera och lösa problem. </a:t>
            </a:r>
          </a:p>
          <a:p>
            <a:pPr marL="0" indent="0">
              <a:buNone/>
            </a:pPr>
            <a:endParaRPr lang="sv-FI" sz="2000" dirty="0">
              <a:latin typeface="Times New Roman" panose="02020603050405020304" pitchFamily="18" charset="0"/>
              <a:cs typeface="Times New Roman" panose="02020603050405020304" pitchFamily="18" charset="0"/>
            </a:endParaRPr>
          </a:p>
          <a:p>
            <a:r>
              <a:rPr lang="sv-FI" sz="2000" b="1" dirty="0">
                <a:solidFill>
                  <a:srgbClr val="00B050"/>
                </a:solidFill>
                <a:latin typeface="Times New Roman" panose="02020603050405020304" pitchFamily="18" charset="0"/>
                <a:cs typeface="Times New Roman" panose="02020603050405020304" pitchFamily="18" charset="0"/>
              </a:rPr>
              <a:t>Service design </a:t>
            </a:r>
            <a:r>
              <a:rPr lang="sv-FI" sz="2000" dirty="0">
                <a:latin typeface="Times New Roman" panose="02020603050405020304" pitchFamily="18" charset="0"/>
                <a:cs typeface="Times New Roman" panose="02020603050405020304" pitchFamily="18" charset="0"/>
              </a:rPr>
              <a:t>använder ofta denna metodik för att lösa problem bortom produkt- och digitala upplevelser.</a:t>
            </a:r>
          </a:p>
        </p:txBody>
      </p:sp>
      <p:sp>
        <p:nvSpPr>
          <p:cNvPr id="4" name="Date Placeholder 3">
            <a:extLst>
              <a:ext uri="{FF2B5EF4-FFF2-40B4-BE49-F238E27FC236}">
                <a16:creationId xmlns:a16="http://schemas.microsoft.com/office/drawing/2014/main" id="{C38F4AC8-5A6A-54CB-5DC9-3DD9C7846B14}"/>
              </a:ext>
            </a:extLst>
          </p:cNvPr>
          <p:cNvSpPr>
            <a:spLocks noGrp="1"/>
          </p:cNvSpPr>
          <p:nvPr>
            <p:ph type="dt" sz="half" idx="10"/>
          </p:nvPr>
        </p:nvSpPr>
        <p:spPr/>
        <p:txBody>
          <a:bodyPr/>
          <a:lstStyle/>
          <a:p>
            <a:fld id="{2675E72D-BFE1-410E-B58D-D763A8EBC61F}" type="datetime1">
              <a:rPr lang="sv-FI" smtClean="0"/>
              <a:t>16.12.2023</a:t>
            </a:fld>
            <a:endParaRPr lang="sv-FI"/>
          </a:p>
        </p:txBody>
      </p:sp>
      <p:sp>
        <p:nvSpPr>
          <p:cNvPr id="5" name="Footer Placeholder 4">
            <a:extLst>
              <a:ext uri="{FF2B5EF4-FFF2-40B4-BE49-F238E27FC236}">
                <a16:creationId xmlns:a16="http://schemas.microsoft.com/office/drawing/2014/main" id="{A72DC337-F6C4-40DA-3AFD-787D7475787A}"/>
              </a:ext>
            </a:extLst>
          </p:cNvPr>
          <p:cNvSpPr>
            <a:spLocks noGrp="1"/>
          </p:cNvSpPr>
          <p:nvPr>
            <p:ph type="ftr" sz="quarter" idx="11"/>
          </p:nvPr>
        </p:nvSpPr>
        <p:spPr/>
        <p:txBody>
          <a:bodyPr/>
          <a:lstStyle/>
          <a:p>
            <a:r>
              <a:rPr lang="sv-FI"/>
              <a:t>Service design</a:t>
            </a:r>
          </a:p>
        </p:txBody>
      </p:sp>
      <p:sp>
        <p:nvSpPr>
          <p:cNvPr id="6" name="Title 1">
            <a:extLst>
              <a:ext uri="{FF2B5EF4-FFF2-40B4-BE49-F238E27FC236}">
                <a16:creationId xmlns:a16="http://schemas.microsoft.com/office/drawing/2014/main" id="{37C1E98E-24E7-DAAB-6356-5CF0645200B5}"/>
              </a:ext>
            </a:extLst>
          </p:cNvPr>
          <p:cNvSpPr txBox="1">
            <a:spLocks/>
          </p:cNvSpPr>
          <p:nvPr/>
        </p:nvSpPr>
        <p:spPr>
          <a:xfrm>
            <a:off x="116840" y="49213"/>
            <a:ext cx="10515600" cy="31591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FI" sz="2400" b="1">
                <a:solidFill>
                  <a:srgbClr val="00B050"/>
                </a:solidFill>
                <a:latin typeface="Times New Roman" panose="02020603050405020304" pitchFamily="18" charset="0"/>
                <a:cs typeface="Times New Roman" panose="02020603050405020304" pitchFamily="18" charset="0"/>
              </a:rPr>
              <a:t>Service design </a:t>
            </a:r>
            <a:r>
              <a:rPr lang="sv-FI" sz="2400">
                <a:latin typeface="Times New Roman" panose="02020603050405020304" pitchFamily="18" charset="0"/>
                <a:cs typeface="Times New Roman" panose="02020603050405020304" pitchFamily="18" charset="0"/>
              </a:rPr>
              <a:t>vs </a:t>
            </a:r>
            <a:r>
              <a:rPr lang="sv-FI" sz="2400" b="1">
                <a:solidFill>
                  <a:srgbClr val="7030A0"/>
                </a:solidFill>
                <a:latin typeface="Times New Roman" panose="02020603050405020304" pitchFamily="18" charset="0"/>
                <a:cs typeface="Times New Roman" panose="02020603050405020304" pitchFamily="18" charset="0"/>
              </a:rPr>
              <a:t>Design thinking</a:t>
            </a:r>
            <a:endParaRPr lang="sv-FI" sz="2400" b="1" dirty="0">
              <a:solidFill>
                <a:srgbClr val="7030A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7C5C707-376F-6A51-FEF1-23D48C4CE4A4}"/>
              </a:ext>
            </a:extLst>
          </p:cNvPr>
          <p:cNvSpPr txBox="1"/>
          <p:nvPr/>
        </p:nvSpPr>
        <p:spPr>
          <a:xfrm>
            <a:off x="8625840" y="4307840"/>
            <a:ext cx="2367280" cy="261610"/>
          </a:xfrm>
          <a:prstGeom prst="rect">
            <a:avLst/>
          </a:prstGeom>
          <a:noFill/>
        </p:spPr>
        <p:txBody>
          <a:bodyPr wrap="square">
            <a:spAutoFit/>
          </a:bodyPr>
          <a:lstStyle/>
          <a:p>
            <a:r>
              <a:rPr lang="en-US" sz="1100" dirty="0">
                <a:solidFill>
                  <a:schemeClr val="bg1">
                    <a:lumMod val="65000"/>
                  </a:schemeClr>
                </a:solidFill>
              </a:rPr>
              <a:t>Photo by </a:t>
            </a:r>
            <a:r>
              <a:rPr lang="en-US" sz="1100" dirty="0">
                <a:solidFill>
                  <a:schemeClr val="bg1">
                    <a:lumMod val="65000"/>
                  </a:schemeClr>
                </a:solidFill>
                <a:hlinkClick r:id="rId2">
                  <a:extLst>
                    <a:ext uri="{A12FA001-AC4F-418D-AE19-62706E023703}">
                      <ahyp:hlinkClr xmlns:ahyp="http://schemas.microsoft.com/office/drawing/2018/hyperlinkcolor" val="tx"/>
                    </a:ext>
                  </a:extLst>
                </a:hlinkClick>
              </a:rPr>
              <a:t>Patrick Perkins</a:t>
            </a:r>
            <a:r>
              <a:rPr lang="en-US" sz="1100" dirty="0">
                <a:solidFill>
                  <a:schemeClr val="bg1">
                    <a:lumMod val="65000"/>
                  </a:schemeClr>
                </a:solidFill>
              </a:rPr>
              <a:t> on </a:t>
            </a:r>
            <a:r>
              <a:rPr lang="en-US" sz="1100" dirty="0" err="1">
                <a:solidFill>
                  <a:schemeClr val="bg1">
                    <a:lumMod val="65000"/>
                  </a:schemeClr>
                </a:solidFill>
                <a:hlinkClick r:id="rId3">
                  <a:extLst>
                    <a:ext uri="{A12FA001-AC4F-418D-AE19-62706E023703}">
                      <ahyp:hlinkClr xmlns:ahyp="http://schemas.microsoft.com/office/drawing/2018/hyperlinkcolor" val="tx"/>
                    </a:ext>
                  </a:extLst>
                </a:hlinkClick>
              </a:rPr>
              <a:t>Unsplash</a:t>
            </a:r>
            <a:r>
              <a:rPr lang="en-US" sz="1100" dirty="0">
                <a:solidFill>
                  <a:schemeClr val="bg1">
                    <a:lumMod val="65000"/>
                  </a:schemeClr>
                </a:solidFill>
              </a:rPr>
              <a:t> </a:t>
            </a:r>
            <a:endParaRPr lang="sv-FI" sz="1100" dirty="0">
              <a:solidFill>
                <a:schemeClr val="bg1">
                  <a:lumMod val="65000"/>
                </a:schemeClr>
              </a:solidFill>
            </a:endParaRPr>
          </a:p>
        </p:txBody>
      </p:sp>
      <p:pic>
        <p:nvPicPr>
          <p:cNvPr id="10" name="Picture 9" descr="Several sticky notes pinned to a wall&#10;&#10;Description automatically generated">
            <a:extLst>
              <a:ext uri="{FF2B5EF4-FFF2-40B4-BE49-F238E27FC236}">
                <a16:creationId xmlns:a16="http://schemas.microsoft.com/office/drawing/2014/main" id="{E81738AA-4752-BF7B-03A3-A6292D3156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140" y="1586222"/>
            <a:ext cx="4069080" cy="2712720"/>
          </a:xfrm>
          <a:prstGeom prst="rect">
            <a:avLst/>
          </a:prstGeom>
        </p:spPr>
      </p:pic>
    </p:spTree>
    <p:extLst>
      <p:ext uri="{BB962C8B-B14F-4D97-AF65-F5344CB8AC3E}">
        <p14:creationId xmlns:p14="http://schemas.microsoft.com/office/powerpoint/2010/main" val="2137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F4DB922-CF59-815F-3237-42B40D88E3C5}"/>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sv-FI" sz="1100" dirty="0">
                <a:solidFill>
                  <a:srgbClr val="FFFFFF"/>
                </a:solidFill>
              </a:rPr>
              <a:t>Service design</a:t>
            </a:r>
          </a:p>
        </p:txBody>
      </p:sp>
      <p:sp>
        <p:nvSpPr>
          <p:cNvPr id="2" name="Date Placeholder 1">
            <a:extLst>
              <a:ext uri="{FF2B5EF4-FFF2-40B4-BE49-F238E27FC236}">
                <a16:creationId xmlns:a16="http://schemas.microsoft.com/office/drawing/2014/main" id="{6AC08F9A-798B-4312-5EA3-17CA8E05CF88}"/>
              </a:ext>
            </a:extLst>
          </p:cNvPr>
          <p:cNvSpPr>
            <a:spLocks noGrp="1"/>
          </p:cNvSpPr>
          <p:nvPr>
            <p:ph type="dt" sz="half" idx="10"/>
          </p:nvPr>
        </p:nvSpPr>
        <p:spPr>
          <a:xfrm>
            <a:off x="8991600" y="6455664"/>
            <a:ext cx="2743200" cy="365125"/>
          </a:xfrm>
        </p:spPr>
        <p:txBody>
          <a:bodyPr>
            <a:normAutofit/>
          </a:bodyPr>
          <a:lstStyle/>
          <a:p>
            <a:pPr algn="r">
              <a:spcAft>
                <a:spcPts val="600"/>
              </a:spcAft>
            </a:pPr>
            <a:fld id="{874BF756-B6F1-4F3F-8BCA-9037FBAC82B4}" type="datetime1">
              <a:rPr lang="sv-FI" sz="1100">
                <a:solidFill>
                  <a:srgbClr val="FFFFFF"/>
                </a:solidFill>
              </a:rPr>
              <a:pPr algn="r">
                <a:spcAft>
                  <a:spcPts val="600"/>
                </a:spcAft>
              </a:pPr>
              <a:t>16.12.2023</a:t>
            </a:fld>
            <a:endParaRPr lang="sv-FI" sz="1100">
              <a:solidFill>
                <a:srgbClr val="FFFFFF"/>
              </a:solidFill>
            </a:endParaRPr>
          </a:p>
        </p:txBody>
      </p:sp>
      <p:cxnSp>
        <p:nvCxnSpPr>
          <p:cNvPr id="19" name="Straight Arrow Connector 18">
            <a:extLst>
              <a:ext uri="{FF2B5EF4-FFF2-40B4-BE49-F238E27FC236}">
                <a16:creationId xmlns:a16="http://schemas.microsoft.com/office/drawing/2014/main" id="{FCCC3162-6A3A-2E18-F95A-86F0F0DFD15F}"/>
              </a:ext>
            </a:extLst>
          </p:cNvPr>
          <p:cNvCxnSpPr>
            <a:cxnSpLocks/>
          </p:cNvCxnSpPr>
          <p:nvPr/>
        </p:nvCxnSpPr>
        <p:spPr>
          <a:xfrm>
            <a:off x="3883674" y="2597443"/>
            <a:ext cx="262663" cy="5801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05CA45D-B27E-4B55-A883-6EF9FD5797D0}"/>
              </a:ext>
            </a:extLst>
          </p:cNvPr>
          <p:cNvCxnSpPr>
            <a:cxnSpLocks/>
          </p:cNvCxnSpPr>
          <p:nvPr/>
        </p:nvCxnSpPr>
        <p:spPr>
          <a:xfrm flipH="1">
            <a:off x="8734119" y="2648818"/>
            <a:ext cx="394018" cy="5801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F5C2FE6B-0A69-413F-A50F-3BCCB35866DA}"/>
              </a:ext>
            </a:extLst>
          </p:cNvPr>
          <p:cNvCxnSpPr>
            <a:cxnSpLocks/>
          </p:cNvCxnSpPr>
          <p:nvPr/>
        </p:nvCxnSpPr>
        <p:spPr>
          <a:xfrm>
            <a:off x="7602234" y="2597443"/>
            <a:ext cx="262663" cy="5801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BB9AF251-9E34-706A-FEDA-9A7B8C51445A}"/>
              </a:ext>
            </a:extLst>
          </p:cNvPr>
          <p:cNvSpPr/>
          <p:nvPr/>
        </p:nvSpPr>
        <p:spPr>
          <a:xfrm>
            <a:off x="785338" y="706860"/>
            <a:ext cx="10776742" cy="492577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FI" dirty="0"/>
              <a:t>s</a:t>
            </a:r>
          </a:p>
        </p:txBody>
      </p:sp>
      <p:pic>
        <p:nvPicPr>
          <p:cNvPr id="58" name="Graphic 57" descr="Target with solid fill">
            <a:extLst>
              <a:ext uri="{FF2B5EF4-FFF2-40B4-BE49-F238E27FC236}">
                <a16:creationId xmlns:a16="http://schemas.microsoft.com/office/drawing/2014/main" id="{EE0AE39E-3439-5A87-408F-BBE9083951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112" y="3411703"/>
            <a:ext cx="914400" cy="914400"/>
          </a:xfrm>
          <a:prstGeom prst="rect">
            <a:avLst/>
          </a:prstGeom>
        </p:spPr>
      </p:pic>
      <p:sp>
        <p:nvSpPr>
          <p:cNvPr id="59" name="TextBox 58">
            <a:extLst>
              <a:ext uri="{FF2B5EF4-FFF2-40B4-BE49-F238E27FC236}">
                <a16:creationId xmlns:a16="http://schemas.microsoft.com/office/drawing/2014/main" id="{5CBA70F7-2AD7-7895-5E6C-1BAFC1F5BCA5}"/>
              </a:ext>
            </a:extLst>
          </p:cNvPr>
          <p:cNvSpPr txBox="1"/>
          <p:nvPr/>
        </p:nvSpPr>
        <p:spPr>
          <a:xfrm>
            <a:off x="973146" y="4391857"/>
            <a:ext cx="1045223" cy="369332"/>
          </a:xfrm>
          <a:prstGeom prst="rect">
            <a:avLst/>
          </a:prstGeom>
          <a:noFill/>
        </p:spPr>
        <p:txBody>
          <a:bodyPr wrap="none" rtlCol="0">
            <a:spAutoFit/>
          </a:bodyPr>
          <a:lstStyle/>
          <a:p>
            <a:r>
              <a:rPr lang="sv-FI" dirty="0">
                <a:latin typeface="Rockwell" panose="02060603020205020403" pitchFamily="18" charset="0"/>
              </a:rPr>
              <a:t>Ringa in</a:t>
            </a:r>
          </a:p>
        </p:txBody>
      </p:sp>
      <p:cxnSp>
        <p:nvCxnSpPr>
          <p:cNvPr id="60" name="Straight Arrow Connector 59">
            <a:extLst>
              <a:ext uri="{FF2B5EF4-FFF2-40B4-BE49-F238E27FC236}">
                <a16:creationId xmlns:a16="http://schemas.microsoft.com/office/drawing/2014/main" id="{0F88A0DD-6D4D-C630-EA24-A74957D2193D}"/>
              </a:ext>
            </a:extLst>
          </p:cNvPr>
          <p:cNvCxnSpPr>
            <a:cxnSpLocks/>
          </p:cNvCxnSpPr>
          <p:nvPr/>
        </p:nvCxnSpPr>
        <p:spPr>
          <a:xfrm flipH="1" flipV="1">
            <a:off x="2383780" y="4307180"/>
            <a:ext cx="796901" cy="8320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4E3DBBE5-D010-72B1-CF40-B4186F615E07}"/>
              </a:ext>
            </a:extLst>
          </p:cNvPr>
          <p:cNvCxnSpPr>
            <a:cxnSpLocks/>
          </p:cNvCxnSpPr>
          <p:nvPr/>
        </p:nvCxnSpPr>
        <p:spPr>
          <a:xfrm flipH="1">
            <a:off x="1595120" y="2554430"/>
            <a:ext cx="466133" cy="60685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AEC66808-4457-A808-CBBB-887D8A4011B6}"/>
              </a:ext>
            </a:extLst>
          </p:cNvPr>
          <p:cNvSpPr txBox="1"/>
          <p:nvPr/>
        </p:nvSpPr>
        <p:spPr>
          <a:xfrm>
            <a:off x="2357329" y="2185098"/>
            <a:ext cx="1340432" cy="369332"/>
          </a:xfrm>
          <a:prstGeom prst="rect">
            <a:avLst/>
          </a:prstGeom>
          <a:noFill/>
        </p:spPr>
        <p:txBody>
          <a:bodyPr wrap="none" rtlCol="0">
            <a:spAutoFit/>
          </a:bodyPr>
          <a:lstStyle/>
          <a:p>
            <a:r>
              <a:rPr lang="sv-FI" dirty="0">
                <a:latin typeface="Rockwell" panose="02060603020205020403" pitchFamily="18" charset="0"/>
              </a:rPr>
              <a:t>Undersöka</a:t>
            </a:r>
          </a:p>
        </p:txBody>
      </p:sp>
      <p:pic>
        <p:nvPicPr>
          <p:cNvPr id="63" name="Graphic 62" descr="Clipboard outline">
            <a:extLst>
              <a:ext uri="{FF2B5EF4-FFF2-40B4-BE49-F238E27FC236}">
                <a16:creationId xmlns:a16="http://schemas.microsoft.com/office/drawing/2014/main" id="{77798FCD-500D-8D31-50B6-C6303DDA1F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1632" y="1176929"/>
            <a:ext cx="914400" cy="914400"/>
          </a:xfrm>
          <a:prstGeom prst="rect">
            <a:avLst/>
          </a:prstGeom>
        </p:spPr>
      </p:pic>
      <p:sp>
        <p:nvSpPr>
          <p:cNvPr id="66" name="Oval 65">
            <a:extLst>
              <a:ext uri="{FF2B5EF4-FFF2-40B4-BE49-F238E27FC236}">
                <a16:creationId xmlns:a16="http://schemas.microsoft.com/office/drawing/2014/main" id="{0E9A918B-90F5-E8F5-116A-E284080A6E0C}"/>
              </a:ext>
            </a:extLst>
          </p:cNvPr>
          <p:cNvSpPr/>
          <p:nvPr/>
        </p:nvSpPr>
        <p:spPr>
          <a:xfrm>
            <a:off x="4181577" y="3514750"/>
            <a:ext cx="131332" cy="1066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67" name="Oval 66">
            <a:extLst>
              <a:ext uri="{FF2B5EF4-FFF2-40B4-BE49-F238E27FC236}">
                <a16:creationId xmlns:a16="http://schemas.microsoft.com/office/drawing/2014/main" id="{CED03269-AFAE-EE33-C976-FD9C243F5DB5}"/>
              </a:ext>
            </a:extLst>
          </p:cNvPr>
          <p:cNvSpPr/>
          <p:nvPr/>
        </p:nvSpPr>
        <p:spPr>
          <a:xfrm>
            <a:off x="4530474" y="3512557"/>
            <a:ext cx="131332" cy="1066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68" name="Isosceles Triangle 67">
            <a:extLst>
              <a:ext uri="{FF2B5EF4-FFF2-40B4-BE49-F238E27FC236}">
                <a16:creationId xmlns:a16="http://schemas.microsoft.com/office/drawing/2014/main" id="{406339BD-1A6E-CD82-8770-46B5184D12D6}"/>
              </a:ext>
            </a:extLst>
          </p:cNvPr>
          <p:cNvSpPr/>
          <p:nvPr/>
        </p:nvSpPr>
        <p:spPr>
          <a:xfrm>
            <a:off x="4282612" y="3343250"/>
            <a:ext cx="142618" cy="137296"/>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pic>
        <p:nvPicPr>
          <p:cNvPr id="69" name="Graphic 68" descr="Filter outline">
            <a:extLst>
              <a:ext uri="{FF2B5EF4-FFF2-40B4-BE49-F238E27FC236}">
                <a16:creationId xmlns:a16="http://schemas.microsoft.com/office/drawing/2014/main" id="{18518BEC-05DD-6245-E261-DF3B470C87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6410" y="3785299"/>
            <a:ext cx="914400" cy="914400"/>
          </a:xfrm>
          <a:prstGeom prst="rect">
            <a:avLst/>
          </a:prstGeom>
        </p:spPr>
      </p:pic>
      <p:sp>
        <p:nvSpPr>
          <p:cNvPr id="70" name="Rectangle 69">
            <a:extLst>
              <a:ext uri="{FF2B5EF4-FFF2-40B4-BE49-F238E27FC236}">
                <a16:creationId xmlns:a16="http://schemas.microsoft.com/office/drawing/2014/main" id="{90A5F9BA-5E9C-AAF5-D299-6B61306B9FF2}"/>
              </a:ext>
            </a:extLst>
          </p:cNvPr>
          <p:cNvSpPr/>
          <p:nvPr/>
        </p:nvSpPr>
        <p:spPr>
          <a:xfrm>
            <a:off x="4431049" y="3784443"/>
            <a:ext cx="142618" cy="1066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71" name="Rectangle 70">
            <a:extLst>
              <a:ext uri="{FF2B5EF4-FFF2-40B4-BE49-F238E27FC236}">
                <a16:creationId xmlns:a16="http://schemas.microsoft.com/office/drawing/2014/main" id="{39C18BED-E36A-A83A-3D94-D2BBDF71CB10}"/>
              </a:ext>
            </a:extLst>
          </p:cNvPr>
          <p:cNvSpPr/>
          <p:nvPr/>
        </p:nvSpPr>
        <p:spPr>
          <a:xfrm>
            <a:off x="4260992" y="3724339"/>
            <a:ext cx="142618" cy="1066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72" name="Isosceles Triangle 71">
            <a:extLst>
              <a:ext uri="{FF2B5EF4-FFF2-40B4-BE49-F238E27FC236}">
                <a16:creationId xmlns:a16="http://schemas.microsoft.com/office/drawing/2014/main" id="{B5C89632-39E5-1A75-2724-30F5D358D05D}"/>
              </a:ext>
            </a:extLst>
          </p:cNvPr>
          <p:cNvSpPr/>
          <p:nvPr/>
        </p:nvSpPr>
        <p:spPr>
          <a:xfrm>
            <a:off x="4353921" y="3512557"/>
            <a:ext cx="142618" cy="137296"/>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73" name="TextBox 72">
            <a:extLst>
              <a:ext uri="{FF2B5EF4-FFF2-40B4-BE49-F238E27FC236}">
                <a16:creationId xmlns:a16="http://schemas.microsoft.com/office/drawing/2014/main" id="{83A00ADB-0B67-30E9-ED25-52A9718DE366}"/>
              </a:ext>
            </a:extLst>
          </p:cNvPr>
          <p:cNvSpPr txBox="1"/>
          <p:nvPr/>
        </p:nvSpPr>
        <p:spPr>
          <a:xfrm>
            <a:off x="3819929" y="4683622"/>
            <a:ext cx="1139864" cy="369332"/>
          </a:xfrm>
          <a:prstGeom prst="rect">
            <a:avLst/>
          </a:prstGeom>
          <a:noFill/>
        </p:spPr>
        <p:txBody>
          <a:bodyPr wrap="none" rtlCol="0">
            <a:spAutoFit/>
          </a:bodyPr>
          <a:lstStyle/>
          <a:p>
            <a:r>
              <a:rPr lang="sv-FI" dirty="0">
                <a:latin typeface="Rockwell" panose="02060603020205020403" pitchFamily="18" charset="0"/>
              </a:rPr>
              <a:t>Fokusera</a:t>
            </a:r>
          </a:p>
        </p:txBody>
      </p:sp>
      <p:sp>
        <p:nvSpPr>
          <p:cNvPr id="74" name="TextBox 73">
            <a:extLst>
              <a:ext uri="{FF2B5EF4-FFF2-40B4-BE49-F238E27FC236}">
                <a16:creationId xmlns:a16="http://schemas.microsoft.com/office/drawing/2014/main" id="{810B2FE8-1A3C-80C3-7A12-5AEB76EB3EE6}"/>
              </a:ext>
            </a:extLst>
          </p:cNvPr>
          <p:cNvSpPr txBox="1"/>
          <p:nvPr/>
        </p:nvSpPr>
        <p:spPr>
          <a:xfrm>
            <a:off x="5786413" y="2185098"/>
            <a:ext cx="1601913" cy="369332"/>
          </a:xfrm>
          <a:prstGeom prst="rect">
            <a:avLst/>
          </a:prstGeom>
          <a:noFill/>
        </p:spPr>
        <p:txBody>
          <a:bodyPr wrap="none" rtlCol="0">
            <a:spAutoFit/>
          </a:bodyPr>
          <a:lstStyle/>
          <a:p>
            <a:r>
              <a:rPr lang="sv-FI" dirty="0">
                <a:latin typeface="Rockwell" panose="02060603020205020403" pitchFamily="18" charset="0"/>
              </a:rPr>
              <a:t>Ta fram idéer</a:t>
            </a:r>
          </a:p>
        </p:txBody>
      </p:sp>
      <p:pic>
        <p:nvPicPr>
          <p:cNvPr id="75" name="Graphic 74" descr="Lights On with solid fill">
            <a:extLst>
              <a:ext uri="{FF2B5EF4-FFF2-40B4-BE49-F238E27FC236}">
                <a16:creationId xmlns:a16="http://schemas.microsoft.com/office/drawing/2014/main" id="{3B693055-C3CF-F582-1F1E-3793C3014A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30170" y="1303092"/>
            <a:ext cx="914400" cy="914400"/>
          </a:xfrm>
          <a:prstGeom prst="rect">
            <a:avLst/>
          </a:prstGeom>
        </p:spPr>
      </p:pic>
      <p:pic>
        <p:nvPicPr>
          <p:cNvPr id="76" name="Graphic 75" descr="Gears outline">
            <a:extLst>
              <a:ext uri="{FF2B5EF4-FFF2-40B4-BE49-F238E27FC236}">
                <a16:creationId xmlns:a16="http://schemas.microsoft.com/office/drawing/2014/main" id="{AAFCD749-4A2A-AE59-563C-FA9A1F9B79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57372" y="1361584"/>
            <a:ext cx="914400" cy="914400"/>
          </a:xfrm>
          <a:prstGeom prst="rect">
            <a:avLst/>
          </a:prstGeom>
        </p:spPr>
      </p:pic>
      <p:sp>
        <p:nvSpPr>
          <p:cNvPr id="77" name="Rectangle 76">
            <a:extLst>
              <a:ext uri="{FF2B5EF4-FFF2-40B4-BE49-F238E27FC236}">
                <a16:creationId xmlns:a16="http://schemas.microsoft.com/office/drawing/2014/main" id="{3F9C79AE-84A2-8D74-054A-9FD1505B6188}"/>
              </a:ext>
            </a:extLst>
          </p:cNvPr>
          <p:cNvSpPr/>
          <p:nvPr/>
        </p:nvSpPr>
        <p:spPr>
          <a:xfrm>
            <a:off x="9490244" y="1112337"/>
            <a:ext cx="995680" cy="659710"/>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dirty="0"/>
          </a:p>
        </p:txBody>
      </p:sp>
      <p:pic>
        <p:nvPicPr>
          <p:cNvPr id="78" name="Graphic 77" descr="Arrow Right with solid fill">
            <a:extLst>
              <a:ext uri="{FF2B5EF4-FFF2-40B4-BE49-F238E27FC236}">
                <a16:creationId xmlns:a16="http://schemas.microsoft.com/office/drawing/2014/main" id="{77B6784F-EAD7-E8F1-1499-5C3B7015A4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56760" y="1140572"/>
            <a:ext cx="659711" cy="659711"/>
          </a:xfrm>
          <a:prstGeom prst="rect">
            <a:avLst/>
          </a:prstGeom>
        </p:spPr>
      </p:pic>
      <p:cxnSp>
        <p:nvCxnSpPr>
          <p:cNvPr id="79" name="Straight Connector 78">
            <a:extLst>
              <a:ext uri="{FF2B5EF4-FFF2-40B4-BE49-F238E27FC236}">
                <a16:creationId xmlns:a16="http://schemas.microsoft.com/office/drawing/2014/main" id="{78689BBE-3A64-26E5-E3C9-FB4C6BB6F244}"/>
              </a:ext>
            </a:extLst>
          </p:cNvPr>
          <p:cNvCxnSpPr/>
          <p:nvPr/>
        </p:nvCxnSpPr>
        <p:spPr>
          <a:xfrm>
            <a:off x="9500652" y="1769870"/>
            <a:ext cx="0" cy="506114"/>
          </a:xfrm>
          <a:prstGeom prst="line">
            <a:avLst/>
          </a:prstGeom>
          <a:ln w="28575"/>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5E8E5673-F38F-6B5E-A7B6-18E029AC09F8}"/>
              </a:ext>
            </a:extLst>
          </p:cNvPr>
          <p:cNvSpPr txBox="1"/>
          <p:nvPr/>
        </p:nvSpPr>
        <p:spPr>
          <a:xfrm>
            <a:off x="9352956" y="2249554"/>
            <a:ext cx="1418209" cy="369332"/>
          </a:xfrm>
          <a:prstGeom prst="rect">
            <a:avLst/>
          </a:prstGeom>
          <a:noFill/>
        </p:spPr>
        <p:txBody>
          <a:bodyPr wrap="none" rtlCol="0">
            <a:spAutoFit/>
          </a:bodyPr>
          <a:lstStyle/>
          <a:p>
            <a:r>
              <a:rPr lang="sv-FI" dirty="0">
                <a:latin typeface="Rockwell" panose="02060603020205020403" pitchFamily="18" charset="0"/>
              </a:rPr>
              <a:t>Förverkliga</a:t>
            </a:r>
          </a:p>
        </p:txBody>
      </p:sp>
      <p:pic>
        <p:nvPicPr>
          <p:cNvPr id="81" name="Graphic 80" descr="Line arrow: Clockwise curve with solid fill">
            <a:extLst>
              <a:ext uri="{FF2B5EF4-FFF2-40B4-BE49-F238E27FC236}">
                <a16:creationId xmlns:a16="http://schemas.microsoft.com/office/drawing/2014/main" id="{0BFC2208-57B1-83D2-9697-4912A688322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4136733">
            <a:off x="9293367" y="3313512"/>
            <a:ext cx="2259811" cy="2259811"/>
          </a:xfrm>
          <a:prstGeom prst="rect">
            <a:avLst/>
          </a:prstGeom>
        </p:spPr>
      </p:pic>
      <p:pic>
        <p:nvPicPr>
          <p:cNvPr id="82" name="Graphic 81" descr="Tools outline">
            <a:extLst>
              <a:ext uri="{FF2B5EF4-FFF2-40B4-BE49-F238E27FC236}">
                <a16:creationId xmlns:a16="http://schemas.microsoft.com/office/drawing/2014/main" id="{68ADBE0F-8C0B-73C7-CB7C-4CDCA4A6B9B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79641" y="3831018"/>
            <a:ext cx="914400" cy="914400"/>
          </a:xfrm>
          <a:prstGeom prst="rect">
            <a:avLst/>
          </a:prstGeom>
        </p:spPr>
      </p:pic>
      <p:sp>
        <p:nvSpPr>
          <p:cNvPr id="83" name="TextBox 82">
            <a:extLst>
              <a:ext uri="{FF2B5EF4-FFF2-40B4-BE49-F238E27FC236}">
                <a16:creationId xmlns:a16="http://schemas.microsoft.com/office/drawing/2014/main" id="{CA7D1BC6-227C-9C9B-55EF-33FD876D0FD1}"/>
              </a:ext>
            </a:extLst>
          </p:cNvPr>
          <p:cNvSpPr txBox="1"/>
          <p:nvPr/>
        </p:nvSpPr>
        <p:spPr>
          <a:xfrm>
            <a:off x="7653128" y="4734143"/>
            <a:ext cx="1367426" cy="369332"/>
          </a:xfrm>
          <a:prstGeom prst="rect">
            <a:avLst/>
          </a:prstGeom>
          <a:noFill/>
        </p:spPr>
        <p:txBody>
          <a:bodyPr wrap="none" rtlCol="0">
            <a:spAutoFit/>
          </a:bodyPr>
          <a:lstStyle/>
          <a:p>
            <a:r>
              <a:rPr lang="sv-FI" dirty="0">
                <a:latin typeface="Rockwell" panose="02060603020205020403" pitchFamily="18" charset="0"/>
              </a:rPr>
              <a:t>Testa idéer</a:t>
            </a:r>
          </a:p>
        </p:txBody>
      </p:sp>
      <p:cxnSp>
        <p:nvCxnSpPr>
          <p:cNvPr id="84" name="Straight Arrow Connector 83">
            <a:extLst>
              <a:ext uri="{FF2B5EF4-FFF2-40B4-BE49-F238E27FC236}">
                <a16:creationId xmlns:a16="http://schemas.microsoft.com/office/drawing/2014/main" id="{E420D6D9-D2F6-47D9-191E-5025C49EE7E9}"/>
              </a:ext>
            </a:extLst>
          </p:cNvPr>
          <p:cNvCxnSpPr>
            <a:cxnSpLocks/>
          </p:cNvCxnSpPr>
          <p:nvPr/>
        </p:nvCxnSpPr>
        <p:spPr>
          <a:xfrm>
            <a:off x="3751612" y="2534951"/>
            <a:ext cx="380760" cy="63287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7167763A-95E2-3430-F354-26A784F73511}"/>
              </a:ext>
            </a:extLst>
          </p:cNvPr>
          <p:cNvCxnSpPr>
            <a:cxnSpLocks/>
          </p:cNvCxnSpPr>
          <p:nvPr/>
        </p:nvCxnSpPr>
        <p:spPr>
          <a:xfrm flipH="1">
            <a:off x="5008487" y="2560975"/>
            <a:ext cx="466133" cy="60685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C65ACA92-87DA-3F49-BEF9-AC62F19CAF37}"/>
              </a:ext>
            </a:extLst>
          </p:cNvPr>
          <p:cNvCxnSpPr>
            <a:cxnSpLocks/>
          </p:cNvCxnSpPr>
          <p:nvPr/>
        </p:nvCxnSpPr>
        <p:spPr>
          <a:xfrm>
            <a:off x="7409542" y="2554430"/>
            <a:ext cx="380760" cy="63287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B9DDE6E4-089D-0086-E7EF-B0ED3EFF794E}"/>
              </a:ext>
            </a:extLst>
          </p:cNvPr>
          <p:cNvCxnSpPr>
            <a:cxnSpLocks/>
          </p:cNvCxnSpPr>
          <p:nvPr/>
        </p:nvCxnSpPr>
        <p:spPr>
          <a:xfrm flipH="1">
            <a:off x="8611864" y="2465004"/>
            <a:ext cx="381285" cy="75822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921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latin typeface="Times New Roman" panose="02020603050405020304" pitchFamily="18" charset="0"/>
                <a:cs typeface="Times New Roman" panose="02020603050405020304" pitchFamily="18" charset="0"/>
              </a:rPr>
              <a:t>Principer för service design</a:t>
            </a:r>
            <a:endParaRPr lang="sv-FI" sz="4000">
              <a:solidFill>
                <a:srgbClr val="FFFFFF"/>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A18474C-6690-F4DC-1880-8E21D3652FBB}"/>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sv-FI" sz="1100">
                <a:solidFill>
                  <a:srgbClr val="FFFFFF"/>
                </a:solidFill>
              </a:rPr>
              <a:t>Service design</a:t>
            </a:r>
          </a:p>
        </p:txBody>
      </p: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6503158" y="649480"/>
            <a:ext cx="4862447" cy="5546047"/>
          </a:xfrm>
        </p:spPr>
        <p:txBody>
          <a:bodyPr anchor="ctr">
            <a:normAutofit/>
          </a:bodyPr>
          <a:lstStyle/>
          <a:p>
            <a:pPr marL="0" indent="0">
              <a:buNone/>
            </a:pPr>
            <a:r>
              <a:rPr lang="en-US" sz="2000" b="1">
                <a:latin typeface="Rockwell" panose="02060603020205020403" pitchFamily="18" charset="0"/>
              </a:rPr>
              <a:t>Definitioner </a:t>
            </a:r>
          </a:p>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Service Design” helps to innovate (create new) or improve (existing) services to make them more useful, usable, desirable for clients and efficient as well as effective for </a:t>
            </a:r>
            <a:r>
              <a:rPr lang="en-US" sz="2000" i="1">
                <a:latin typeface="Times New Roman" panose="02020603050405020304" pitchFamily="18" charset="0"/>
                <a:cs typeface="Times New Roman" panose="02020603050405020304" pitchFamily="18" charset="0"/>
              </a:rPr>
              <a:t>organisations</a:t>
            </a:r>
            <a:r>
              <a:rPr lang="en-US" sz="2000" i="1" dirty="0">
                <a:latin typeface="Times New Roman" panose="02020603050405020304" pitchFamily="18" charset="0"/>
                <a:cs typeface="Times New Roman" panose="02020603050405020304" pitchFamily="18" charset="0"/>
              </a:rPr>
              <a:t>. It’s a new holistic, multi-disciplinary, integrative field.” </a:t>
            </a:r>
            <a:r>
              <a:rPr lang="en-US" sz="2000" dirty="0">
                <a:latin typeface="Times New Roman" panose="02020603050405020304" pitchFamily="18" charset="0"/>
                <a:cs typeface="Times New Roman" panose="02020603050405020304" pitchFamily="18" charset="0"/>
              </a:rPr>
              <a:t>(Stefan Moritz 2005)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Service Design is the application of established design process and skills to the development of services. It is a creative and practical way to improve existing services and innovate new ones</a:t>
            </a:r>
            <a:r>
              <a:rPr lang="en-US" sz="2000" dirty="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LiveIWork</a:t>
            </a:r>
            <a:r>
              <a:rPr lang="en-US" sz="2000" dirty="0">
                <a:latin typeface="Times New Roman" panose="02020603050405020304" pitchFamily="18" charset="0"/>
                <a:cs typeface="Times New Roman" panose="02020603050405020304" pitchFamily="18" charset="0"/>
              </a:rPr>
              <a:t> 2010, in </a:t>
            </a:r>
            <a:r>
              <a:rPr lang="en-US" sz="2000">
                <a:latin typeface="Times New Roman" panose="02020603050405020304" pitchFamily="18" charset="0"/>
                <a:cs typeface="Times New Roman" panose="02020603050405020304" pitchFamily="18" charset="0"/>
              </a:rPr>
              <a:t>Stickdorn</a:t>
            </a:r>
            <a:r>
              <a:rPr lang="en-US" sz="2000" dirty="0">
                <a:latin typeface="Times New Roman" panose="02020603050405020304" pitchFamily="18" charset="0"/>
                <a:cs typeface="Times New Roman" panose="02020603050405020304" pitchFamily="18" charset="0"/>
              </a:rPr>
              <a:t> &amp; Schneider 2011,30)</a:t>
            </a:r>
            <a:endParaRPr lang="en-GB" sz="2000" dirty="0">
              <a:latin typeface="Times New Roman" panose="02020603050405020304" pitchFamily="18" charset="0"/>
              <a:cs typeface="Times New Roman" panose="02020603050405020304" pitchFamily="18" charset="0"/>
            </a:endParaRPr>
          </a:p>
          <a:p>
            <a:pPr marL="0" indent="0">
              <a:buNone/>
            </a:pPr>
            <a:endParaRPr lang="sv-FI" sz="20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E24A890F-1871-A9FA-D9CC-12376EC0911D}"/>
              </a:ext>
            </a:extLst>
          </p:cNvPr>
          <p:cNvSpPr>
            <a:spLocks noGrp="1"/>
          </p:cNvSpPr>
          <p:nvPr>
            <p:ph type="dt" sz="half" idx="10"/>
          </p:nvPr>
        </p:nvSpPr>
        <p:spPr>
          <a:xfrm>
            <a:off x="8970264" y="6455664"/>
            <a:ext cx="2743200" cy="365125"/>
          </a:xfrm>
        </p:spPr>
        <p:txBody>
          <a:bodyPr>
            <a:normAutofit/>
          </a:bodyPr>
          <a:lstStyle/>
          <a:p>
            <a:pPr algn="r">
              <a:spcAft>
                <a:spcPts val="600"/>
              </a:spcAft>
            </a:pPr>
            <a:fld id="{222DC6A4-E8A2-40C6-B69C-97E13B788F67}" type="datetime1">
              <a:rPr lang="sv-FI" sz="1100">
                <a:solidFill>
                  <a:schemeClr val="tx1">
                    <a:lumMod val="50000"/>
                    <a:lumOff val="50000"/>
                  </a:schemeClr>
                </a:solidFill>
              </a:rPr>
              <a:pPr algn="r">
                <a:spcAft>
                  <a:spcPts val="600"/>
                </a:spcAft>
              </a:pPr>
              <a:t>16.12.2023</a:t>
            </a:fld>
            <a:endParaRPr lang="sv-FI" sz="1100">
              <a:solidFill>
                <a:schemeClr val="tx1">
                  <a:lumMod val="50000"/>
                  <a:lumOff val="50000"/>
                </a:schemeClr>
              </a:solidFill>
            </a:endParaRPr>
          </a:p>
        </p:txBody>
      </p:sp>
    </p:spTree>
    <p:extLst>
      <p:ext uri="{BB962C8B-B14F-4D97-AF65-F5344CB8AC3E}">
        <p14:creationId xmlns:p14="http://schemas.microsoft.com/office/powerpoint/2010/main" val="14279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9AA8A-C393-5F58-DE3C-A0D6FFE06790}"/>
              </a:ext>
            </a:extLst>
          </p:cNvPr>
          <p:cNvSpPr>
            <a:spLocks noGrp="1"/>
          </p:cNvSpPr>
          <p:nvPr>
            <p:ph type="dt" sz="half" idx="10"/>
          </p:nvPr>
        </p:nvSpPr>
        <p:spPr/>
        <p:txBody>
          <a:bodyPr/>
          <a:lstStyle/>
          <a:p>
            <a:fld id="{874BF756-B6F1-4F3F-8BCA-9037FBAC82B4}" type="datetime1">
              <a:rPr lang="sv-FI" smtClean="0"/>
              <a:t>16.12.2023</a:t>
            </a:fld>
            <a:endParaRPr lang="sv-FI"/>
          </a:p>
        </p:txBody>
      </p:sp>
      <p:sp>
        <p:nvSpPr>
          <p:cNvPr id="3" name="Footer Placeholder 2">
            <a:extLst>
              <a:ext uri="{FF2B5EF4-FFF2-40B4-BE49-F238E27FC236}">
                <a16:creationId xmlns:a16="http://schemas.microsoft.com/office/drawing/2014/main" id="{27E6C86F-6664-7BAA-22DD-431AF914C320}"/>
              </a:ext>
            </a:extLst>
          </p:cNvPr>
          <p:cNvSpPr>
            <a:spLocks noGrp="1"/>
          </p:cNvSpPr>
          <p:nvPr>
            <p:ph type="ftr" sz="quarter" idx="11"/>
          </p:nvPr>
        </p:nvSpPr>
        <p:spPr/>
        <p:txBody>
          <a:bodyPr/>
          <a:lstStyle/>
          <a:p>
            <a:r>
              <a:rPr lang="sv-FI"/>
              <a:t>Service design</a:t>
            </a:r>
          </a:p>
        </p:txBody>
      </p:sp>
      <p:pic>
        <p:nvPicPr>
          <p:cNvPr id="4" name="Content Placeholder 4" descr="Table&#10;&#10;Description automatically generated">
            <a:extLst>
              <a:ext uri="{FF2B5EF4-FFF2-40B4-BE49-F238E27FC236}">
                <a16:creationId xmlns:a16="http://schemas.microsoft.com/office/drawing/2014/main" id="{A3BC97A5-E372-7239-DA06-292C04311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900" y="263750"/>
            <a:ext cx="8680471" cy="5818873"/>
          </a:xfrm>
          <a:prstGeom prst="rect">
            <a:avLst/>
          </a:prstGeom>
        </p:spPr>
      </p:pic>
    </p:spTree>
    <p:extLst>
      <p:ext uri="{BB962C8B-B14F-4D97-AF65-F5344CB8AC3E}">
        <p14:creationId xmlns:p14="http://schemas.microsoft.com/office/powerpoint/2010/main" val="286580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C07919-87CE-CA3B-9BFD-EA0BED57F3D8}"/>
              </a:ext>
            </a:extLst>
          </p:cNvPr>
          <p:cNvSpPr>
            <a:spLocks noGrp="1"/>
          </p:cNvSpPr>
          <p:nvPr>
            <p:ph type="dt" sz="half" idx="10"/>
          </p:nvPr>
        </p:nvSpPr>
        <p:spPr/>
        <p:txBody>
          <a:bodyPr/>
          <a:lstStyle/>
          <a:p>
            <a:fld id="{874BF756-B6F1-4F3F-8BCA-9037FBAC82B4}" type="datetime1">
              <a:rPr lang="sv-FI" smtClean="0"/>
              <a:t>16.12.2023</a:t>
            </a:fld>
            <a:endParaRPr lang="sv-FI"/>
          </a:p>
        </p:txBody>
      </p:sp>
      <p:sp>
        <p:nvSpPr>
          <p:cNvPr id="3" name="Footer Placeholder 2">
            <a:extLst>
              <a:ext uri="{FF2B5EF4-FFF2-40B4-BE49-F238E27FC236}">
                <a16:creationId xmlns:a16="http://schemas.microsoft.com/office/drawing/2014/main" id="{F330E89D-D9DD-A927-113C-22936AD5E709}"/>
              </a:ext>
            </a:extLst>
          </p:cNvPr>
          <p:cNvSpPr>
            <a:spLocks noGrp="1"/>
          </p:cNvSpPr>
          <p:nvPr>
            <p:ph type="ftr" sz="quarter" idx="11"/>
          </p:nvPr>
        </p:nvSpPr>
        <p:spPr/>
        <p:txBody>
          <a:bodyPr/>
          <a:lstStyle/>
          <a:p>
            <a:r>
              <a:rPr lang="sv-FI"/>
              <a:t>Service design</a:t>
            </a:r>
          </a:p>
        </p:txBody>
      </p:sp>
      <p:sp>
        <p:nvSpPr>
          <p:cNvPr id="5" name="TextBox 4">
            <a:extLst>
              <a:ext uri="{FF2B5EF4-FFF2-40B4-BE49-F238E27FC236}">
                <a16:creationId xmlns:a16="http://schemas.microsoft.com/office/drawing/2014/main" id="{E00BDA7C-3534-5126-6BEF-E48A632FE0F4}"/>
              </a:ext>
            </a:extLst>
          </p:cNvPr>
          <p:cNvSpPr txBox="1"/>
          <p:nvPr/>
        </p:nvSpPr>
        <p:spPr>
          <a:xfrm>
            <a:off x="7640320" y="6306391"/>
            <a:ext cx="6096000" cy="369332"/>
          </a:xfrm>
          <a:prstGeom prst="rect">
            <a:avLst/>
          </a:prstGeom>
          <a:noFill/>
        </p:spPr>
        <p:txBody>
          <a:bodyPr wrap="square">
            <a:spAutoFit/>
          </a:bodyPr>
          <a:lstStyle/>
          <a:p>
            <a:r>
              <a:rPr lang="sv-FI" dirty="0">
                <a:hlinkClick r:id="rId3"/>
              </a:rPr>
              <a:t>https://youtu.be/kS17vHu0iJE</a:t>
            </a:r>
            <a:r>
              <a:rPr lang="sv-FI" dirty="0"/>
              <a:t> </a:t>
            </a:r>
          </a:p>
        </p:txBody>
      </p:sp>
      <p:pic>
        <p:nvPicPr>
          <p:cNvPr id="6" name="Online Media 5" title="Tjänstedesign inom sjukvården (Kort version)">
            <a:hlinkClick r:id="" action="ppaction://media"/>
            <a:extLst>
              <a:ext uri="{FF2B5EF4-FFF2-40B4-BE49-F238E27FC236}">
                <a16:creationId xmlns:a16="http://schemas.microsoft.com/office/drawing/2014/main" id="{2B88B0AC-D8EA-6B6F-E354-AAB1CAB3CC53}"/>
              </a:ext>
            </a:extLst>
          </p:cNvPr>
          <p:cNvPicPr>
            <a:picLocks noRot="1" noChangeAspect="1"/>
          </p:cNvPicPr>
          <p:nvPr>
            <a:videoFile r:link="rId1"/>
          </p:nvPr>
        </p:nvPicPr>
        <p:blipFill>
          <a:blip r:embed="rId4"/>
          <a:stretch>
            <a:fillRect/>
          </a:stretch>
        </p:blipFill>
        <p:spPr>
          <a:xfrm>
            <a:off x="1026038" y="366943"/>
            <a:ext cx="10139924" cy="5729057"/>
          </a:xfrm>
          <a:prstGeom prst="rect">
            <a:avLst/>
          </a:prstGeom>
        </p:spPr>
      </p:pic>
      <p:sp>
        <p:nvSpPr>
          <p:cNvPr id="4" name="TextBox 3">
            <a:extLst>
              <a:ext uri="{FF2B5EF4-FFF2-40B4-BE49-F238E27FC236}">
                <a16:creationId xmlns:a16="http://schemas.microsoft.com/office/drawing/2014/main" id="{EC484EF4-30D6-A722-E3A8-9CD8BAAF10DD}"/>
              </a:ext>
            </a:extLst>
          </p:cNvPr>
          <p:cNvSpPr txBox="1"/>
          <p:nvPr/>
        </p:nvSpPr>
        <p:spPr>
          <a:xfrm>
            <a:off x="919480" y="-4492"/>
            <a:ext cx="4150623" cy="369332"/>
          </a:xfrm>
          <a:prstGeom prst="rect">
            <a:avLst/>
          </a:prstGeom>
          <a:noFill/>
        </p:spPr>
        <p:txBody>
          <a:bodyPr wrap="none" rtlCol="0">
            <a:spAutoFit/>
          </a:bodyPr>
          <a:lstStyle/>
          <a:p>
            <a:r>
              <a:rPr lang="sv-FI" dirty="0"/>
              <a:t>YouTube video: tjänstedesign inom vården</a:t>
            </a:r>
          </a:p>
        </p:txBody>
      </p:sp>
    </p:spTree>
    <p:extLst>
      <p:ext uri="{BB962C8B-B14F-4D97-AF65-F5344CB8AC3E}">
        <p14:creationId xmlns:p14="http://schemas.microsoft.com/office/powerpoint/2010/main" val="5178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4965430" y="629268"/>
            <a:ext cx="6586491" cy="1286160"/>
          </a:xfrm>
        </p:spPr>
        <p:txBody>
          <a:bodyPr anchor="b">
            <a:normAutofit/>
          </a:bodyPr>
          <a:lstStyle/>
          <a:p>
            <a:r>
              <a:rPr lang="sv-FI" sz="3700">
                <a:latin typeface="Times New Roman" panose="02020603050405020304" pitchFamily="18" charset="0"/>
                <a:cs typeface="Times New Roman" panose="02020603050405020304" pitchFamily="18" charset="0"/>
              </a:rPr>
              <a:t>Kundfokus/användarorientering</a:t>
            </a:r>
          </a:p>
        </p:txBody>
      </p: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4965431" y="2438400"/>
            <a:ext cx="6586489" cy="3785419"/>
          </a:xfrm>
        </p:spPr>
        <p:txBody>
          <a:bodyPr numCol="2">
            <a:normAutofit/>
          </a:bodyPr>
          <a:lstStyle/>
          <a:p>
            <a:r>
              <a:rPr lang="sv-FI" sz="2000" b="1" dirty="0">
                <a:latin typeface="Times New Roman" panose="02020603050405020304" pitchFamily="18" charset="0"/>
                <a:cs typeface="Times New Roman" panose="02020603050405020304" pitchFamily="18" charset="0"/>
              </a:rPr>
              <a:t>På grund av olika förändringar i samhället, så som: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Tillgång till information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Digitalisering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Global syn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Nätverk </a:t>
            </a:r>
          </a:p>
          <a:p>
            <a:pPr marL="514350" lvl="1" indent="-285750">
              <a:buFont typeface="Arial" panose="020B0604020202020204" pitchFamily="34" charset="0"/>
              <a:buChar char="•"/>
            </a:pPr>
            <a:r>
              <a:rPr lang="sv-FI" sz="2000" dirty="0" err="1">
                <a:latin typeface="Times New Roman" panose="02020603050405020304" pitchFamily="18" charset="0"/>
                <a:cs typeface="Times New Roman" panose="02020603050405020304" pitchFamily="18" charset="0"/>
              </a:rPr>
              <a:t>Empowerment</a:t>
            </a:r>
            <a:r>
              <a:rPr lang="sv-FI" sz="2000" dirty="0">
                <a:latin typeface="Times New Roman" panose="02020603050405020304" pitchFamily="18" charset="0"/>
                <a:cs typeface="Times New Roman" panose="02020603050405020304" pitchFamily="18" charset="0"/>
              </a:rPr>
              <a:t>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Aktivism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Pandemi </a:t>
            </a:r>
          </a:p>
          <a:p>
            <a:pPr marL="514350" lvl="1" indent="-285750">
              <a:buFont typeface="Arial" panose="020B0604020202020204" pitchFamily="34" charset="0"/>
              <a:buChar char="•"/>
            </a:pPr>
            <a:endParaRPr lang="sv-FI" sz="2000" dirty="0">
              <a:latin typeface="Times New Roman" panose="02020603050405020304" pitchFamily="18" charset="0"/>
              <a:cs typeface="Times New Roman" panose="02020603050405020304" pitchFamily="18" charset="0"/>
            </a:endParaRPr>
          </a:p>
          <a:p>
            <a:pPr marL="228600" lvl="1" indent="0">
              <a:buNone/>
            </a:pPr>
            <a:endParaRPr lang="sv-FI" sz="2000" dirty="0">
              <a:latin typeface="Times New Roman" panose="02020603050405020304" pitchFamily="18" charset="0"/>
              <a:cs typeface="Times New Roman" panose="02020603050405020304" pitchFamily="18" charset="0"/>
            </a:endParaRPr>
          </a:p>
          <a:p>
            <a:pPr lvl="1"/>
            <a:endParaRPr lang="sv-FI" sz="2000" dirty="0">
              <a:latin typeface="Times New Roman" panose="02020603050405020304" pitchFamily="18" charset="0"/>
              <a:cs typeface="Times New Roman" panose="02020603050405020304" pitchFamily="18" charset="0"/>
            </a:endParaRPr>
          </a:p>
          <a:p>
            <a:r>
              <a:rPr lang="sv-FI" sz="2000" b="1" dirty="0">
                <a:latin typeface="Times New Roman" panose="02020603050405020304" pitchFamily="18" charset="0"/>
                <a:cs typeface="Times New Roman" panose="02020603050405020304" pitchFamily="18" charset="0"/>
              </a:rPr>
              <a:t>Har kunden förändrats: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Från isolerad till ansluten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Från omedveten till informerad </a:t>
            </a:r>
          </a:p>
          <a:p>
            <a:pPr marL="514350" lvl="1" indent="-285750">
              <a:buFont typeface="Arial" panose="020B0604020202020204" pitchFamily="34" charset="0"/>
              <a:buChar char="•"/>
            </a:pPr>
            <a:r>
              <a:rPr lang="sv-FI" sz="2000" dirty="0">
                <a:latin typeface="Times New Roman" panose="02020603050405020304" pitchFamily="18" charset="0"/>
                <a:cs typeface="Times New Roman" panose="02020603050405020304" pitchFamily="18" charset="0"/>
              </a:rPr>
              <a:t>Från passiv</a:t>
            </a:r>
          </a:p>
        </p:txBody>
      </p:sp>
      <p:sp>
        <p:nvSpPr>
          <p:cNvPr id="4" name="Date Placeholder 3">
            <a:extLst>
              <a:ext uri="{FF2B5EF4-FFF2-40B4-BE49-F238E27FC236}">
                <a16:creationId xmlns:a16="http://schemas.microsoft.com/office/drawing/2014/main" id="{BB6552C5-8668-1545-2ADD-EFFB428CBA45}"/>
              </a:ext>
            </a:extLst>
          </p:cNvPr>
          <p:cNvSpPr>
            <a:spLocks noGrp="1"/>
          </p:cNvSpPr>
          <p:nvPr>
            <p:ph type="dt" sz="half" idx="10"/>
          </p:nvPr>
        </p:nvSpPr>
        <p:spPr>
          <a:xfrm>
            <a:off x="838200" y="6356350"/>
            <a:ext cx="2049855" cy="365125"/>
          </a:xfrm>
        </p:spPr>
        <p:txBody>
          <a:bodyPr>
            <a:normAutofit/>
          </a:bodyPr>
          <a:lstStyle/>
          <a:p>
            <a:pPr>
              <a:spcAft>
                <a:spcPts val="600"/>
              </a:spcAft>
            </a:pPr>
            <a:fld id="{2A21A7BD-0483-4062-9969-8528BC6983F1}" type="datetime1">
              <a:rPr lang="sv-FI">
                <a:solidFill>
                  <a:srgbClr val="FFFFFF"/>
                </a:solidFill>
              </a:rPr>
              <a:pPr>
                <a:spcAft>
                  <a:spcPts val="600"/>
                </a:spcAft>
              </a:pPr>
              <a:t>16.12.2023</a:t>
            </a:fld>
            <a:endParaRPr lang="sv-FI">
              <a:solidFill>
                <a:srgbClr val="FFFFFF"/>
              </a:solidFill>
            </a:endParaRPr>
          </a:p>
        </p:txBody>
      </p:sp>
      <p:pic>
        <p:nvPicPr>
          <p:cNvPr id="7" name="Picture 6" descr="En i en folkmassa">
            <a:extLst>
              <a:ext uri="{FF2B5EF4-FFF2-40B4-BE49-F238E27FC236}">
                <a16:creationId xmlns:a16="http://schemas.microsoft.com/office/drawing/2014/main" id="{B54D5707-9467-BBC8-3740-331CED0763F1}"/>
              </a:ext>
            </a:extLst>
          </p:cNvPr>
          <p:cNvPicPr>
            <a:picLocks noChangeAspect="1"/>
          </p:cNvPicPr>
          <p:nvPr/>
        </p:nvPicPr>
        <p:blipFill rotWithShape="1">
          <a:blip r:embed="rId2"/>
          <a:srcRect l="28748" r="2055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8F6B"/>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86531D8-C623-803C-BF95-B5CCF5170FFB}"/>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sv-FI"/>
              <a:t>Service design</a:t>
            </a:r>
          </a:p>
        </p:txBody>
      </p:sp>
    </p:spTree>
    <p:extLst>
      <p:ext uri="{BB962C8B-B14F-4D97-AF65-F5344CB8AC3E}">
        <p14:creationId xmlns:p14="http://schemas.microsoft.com/office/powerpoint/2010/main" val="29852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33327B7-DABF-6273-CBC3-D216740A17AE}"/>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sv-FI" sz="1100">
                <a:solidFill>
                  <a:srgbClr val="FFFFFF"/>
                </a:solidFill>
              </a:rPr>
              <a:t>Service design</a:t>
            </a:r>
          </a:p>
        </p:txBody>
      </p:sp>
      <p:sp>
        <p:nvSpPr>
          <p:cNvPr id="4" name="Date Placeholder 3">
            <a:extLst>
              <a:ext uri="{FF2B5EF4-FFF2-40B4-BE49-F238E27FC236}">
                <a16:creationId xmlns:a16="http://schemas.microsoft.com/office/drawing/2014/main" id="{52D23A5A-81CA-0D9B-973D-520C37DE5B00}"/>
              </a:ext>
            </a:extLst>
          </p:cNvPr>
          <p:cNvSpPr>
            <a:spLocks noGrp="1"/>
          </p:cNvSpPr>
          <p:nvPr>
            <p:ph type="dt" sz="half" idx="10"/>
          </p:nvPr>
        </p:nvSpPr>
        <p:spPr>
          <a:xfrm>
            <a:off x="8970264" y="6455664"/>
            <a:ext cx="2743200" cy="365125"/>
          </a:xfrm>
        </p:spPr>
        <p:txBody>
          <a:bodyPr>
            <a:normAutofit/>
          </a:bodyPr>
          <a:lstStyle/>
          <a:p>
            <a:pPr algn="r">
              <a:spcAft>
                <a:spcPts val="600"/>
              </a:spcAft>
            </a:pPr>
            <a:fld id="{133F761D-D8AB-41E0-B4C8-F0FDEDF15368}" type="datetime1">
              <a:rPr lang="sv-FI" sz="1100">
                <a:solidFill>
                  <a:schemeClr val="tx1">
                    <a:lumMod val="50000"/>
                    <a:lumOff val="50000"/>
                  </a:schemeClr>
                </a:solidFill>
              </a:rPr>
              <a:pPr algn="r">
                <a:spcAft>
                  <a:spcPts val="600"/>
                </a:spcAft>
              </a:pPr>
              <a:t>16.12.2023</a:t>
            </a:fld>
            <a:endParaRPr lang="sv-FI"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9EC44793-3F6A-208A-D26C-CF8246FD5707}"/>
              </a:ext>
            </a:extLst>
          </p:cNvPr>
          <p:cNvGraphicFramePr>
            <a:graphicFrameLocks noGrp="1"/>
          </p:cNvGraphicFramePr>
          <p:nvPr>
            <p:ph idx="1"/>
            <p:extLst>
              <p:ext uri="{D42A27DB-BD31-4B8C-83A1-F6EECF244321}">
                <p14:modId xmlns:p14="http://schemas.microsoft.com/office/powerpoint/2010/main" val="601149329"/>
              </p:ext>
            </p:extLst>
          </p:nvPr>
        </p:nvGraphicFramePr>
        <p:xfrm>
          <a:off x="318500" y="1820459"/>
          <a:ext cx="11232838" cy="4729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21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C06B4-6ED7-D6B9-2D55-14D292E7A537}"/>
              </a:ext>
            </a:extLst>
          </p:cNvPr>
          <p:cNvSpPr>
            <a:spLocks noGrp="1"/>
          </p:cNvSpPr>
          <p:nvPr>
            <p:ph type="title"/>
          </p:nvPr>
        </p:nvSpPr>
        <p:spPr>
          <a:xfrm>
            <a:off x="1371599" y="294538"/>
            <a:ext cx="9895951" cy="1033669"/>
          </a:xfrm>
        </p:spPr>
        <p:txBody>
          <a:bodyPr>
            <a:normAutofit/>
          </a:bodyPr>
          <a:lstStyle/>
          <a:p>
            <a:r>
              <a:rPr lang="sv-FI" sz="4000" dirty="0">
                <a:solidFill>
                  <a:srgbClr val="FFFFFF"/>
                </a:solidFill>
              </a:rPr>
              <a:t>Övningstyper</a:t>
            </a:r>
          </a:p>
        </p:txBody>
      </p:sp>
      <p:sp>
        <p:nvSpPr>
          <p:cNvPr id="5" name="Footer Placeholder 4">
            <a:extLst>
              <a:ext uri="{FF2B5EF4-FFF2-40B4-BE49-F238E27FC236}">
                <a16:creationId xmlns:a16="http://schemas.microsoft.com/office/drawing/2014/main" id="{A9949766-CD59-6363-B8A4-03DFF9023BAF}"/>
              </a:ext>
            </a:extLst>
          </p:cNvPr>
          <p:cNvSpPr>
            <a:spLocks noGrp="1"/>
          </p:cNvSpPr>
          <p:nvPr>
            <p:ph type="ftr" sz="quarter" idx="11"/>
          </p:nvPr>
        </p:nvSpPr>
        <p:spPr>
          <a:xfrm rot="5400000">
            <a:off x="-1827725" y="1984248"/>
            <a:ext cx="4114800" cy="365125"/>
          </a:xfrm>
        </p:spPr>
        <p:txBody>
          <a:bodyPr>
            <a:normAutofit/>
          </a:bodyPr>
          <a:lstStyle/>
          <a:p>
            <a:pPr algn="l">
              <a:spcAft>
                <a:spcPts val="600"/>
              </a:spcAft>
            </a:pPr>
            <a:r>
              <a:rPr lang="sv-FI" sz="1100">
                <a:solidFill>
                  <a:srgbClr val="FFFFFF"/>
                </a:solidFill>
              </a:rPr>
              <a:t>Service design</a:t>
            </a:r>
          </a:p>
        </p:txBody>
      </p:sp>
      <p:sp>
        <p:nvSpPr>
          <p:cNvPr id="3" name="Content Placeholder 2">
            <a:extLst>
              <a:ext uri="{FF2B5EF4-FFF2-40B4-BE49-F238E27FC236}">
                <a16:creationId xmlns:a16="http://schemas.microsoft.com/office/drawing/2014/main" id="{45481562-C2CB-1885-12BF-9A63597412AB}"/>
              </a:ext>
            </a:extLst>
          </p:cNvPr>
          <p:cNvSpPr>
            <a:spLocks noGrp="1"/>
          </p:cNvSpPr>
          <p:nvPr>
            <p:ph idx="1"/>
          </p:nvPr>
        </p:nvSpPr>
        <p:spPr>
          <a:xfrm>
            <a:off x="1371599" y="2318197"/>
            <a:ext cx="9724031" cy="3683358"/>
          </a:xfrm>
        </p:spPr>
        <p:txBody>
          <a:bodyPr anchor="ctr">
            <a:normAutofit/>
          </a:bodyPr>
          <a:lstStyle/>
          <a:p>
            <a:r>
              <a:rPr lang="sv-FI" sz="2000" dirty="0"/>
              <a:t>Inom hälso-och sjukvård saknas ofta specifik praxis för att ta itu med och dra nytta av den befintliga potentialen hos nya tjänster, produkter, processer och teknologier för att fokusera dem på patienterna som står i försörjningskedjan.</a:t>
            </a:r>
          </a:p>
          <a:p>
            <a:r>
              <a:rPr lang="sv-FI" sz="2000" dirty="0"/>
              <a:t>Nya och lovande metoder måste prövas, testas, analyseras och utvärderas.</a:t>
            </a:r>
          </a:p>
          <a:p>
            <a:r>
              <a:rPr lang="sv-FI" sz="2000" dirty="0"/>
              <a:t>Tillämpningen av praxis motsvarar en mognadsmodell av framväxande praxis, lovande praxis och bästa praxis.</a:t>
            </a:r>
          </a:p>
        </p:txBody>
      </p:sp>
      <p:sp>
        <p:nvSpPr>
          <p:cNvPr id="4" name="Date Placeholder 3">
            <a:extLst>
              <a:ext uri="{FF2B5EF4-FFF2-40B4-BE49-F238E27FC236}">
                <a16:creationId xmlns:a16="http://schemas.microsoft.com/office/drawing/2014/main" id="{1F034497-9EBF-AAC5-4321-4172BCAB2190}"/>
              </a:ext>
            </a:extLst>
          </p:cNvPr>
          <p:cNvSpPr>
            <a:spLocks noGrp="1"/>
          </p:cNvSpPr>
          <p:nvPr>
            <p:ph type="dt" sz="half" idx="10"/>
          </p:nvPr>
        </p:nvSpPr>
        <p:spPr>
          <a:xfrm>
            <a:off x="8970264" y="6455431"/>
            <a:ext cx="2743200" cy="365125"/>
          </a:xfrm>
        </p:spPr>
        <p:txBody>
          <a:bodyPr>
            <a:normAutofit/>
          </a:bodyPr>
          <a:lstStyle/>
          <a:p>
            <a:pPr algn="r">
              <a:spcAft>
                <a:spcPts val="600"/>
              </a:spcAft>
            </a:pPr>
            <a:fld id="{44122CA3-DEEC-42D3-8617-EAA578BE5B10}" type="datetime1">
              <a:rPr lang="sv-FI" sz="1100">
                <a:solidFill>
                  <a:schemeClr val="tx1">
                    <a:lumMod val="50000"/>
                    <a:lumOff val="50000"/>
                  </a:schemeClr>
                </a:solidFill>
              </a:rPr>
              <a:pPr algn="r">
                <a:spcAft>
                  <a:spcPts val="600"/>
                </a:spcAft>
              </a:pPr>
              <a:t>16.12.2023</a:t>
            </a:fld>
            <a:endParaRPr lang="sv-FI" sz="1100">
              <a:solidFill>
                <a:schemeClr val="tx1">
                  <a:lumMod val="50000"/>
                  <a:lumOff val="50000"/>
                </a:schemeClr>
              </a:solidFill>
            </a:endParaRPr>
          </a:p>
        </p:txBody>
      </p:sp>
    </p:spTree>
    <p:extLst>
      <p:ext uri="{BB962C8B-B14F-4D97-AF65-F5344CB8AC3E}">
        <p14:creationId xmlns:p14="http://schemas.microsoft.com/office/powerpoint/2010/main" val="122246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448CBEB-688B-4A95-8EF7-C63AC720C9CD}"/>
              </a:ext>
            </a:extLst>
          </p:cNvPr>
          <p:cNvSpPr>
            <a:spLocks noGrp="1"/>
          </p:cNvSpPr>
          <p:nvPr>
            <p:ph type="ftr" sz="quarter" idx="11"/>
          </p:nvPr>
        </p:nvSpPr>
        <p:spPr>
          <a:xfrm rot="5400000">
            <a:off x="-1827302" y="2002536"/>
            <a:ext cx="4114800" cy="365125"/>
          </a:xfrm>
        </p:spPr>
        <p:txBody>
          <a:bodyPr>
            <a:normAutofit/>
          </a:bodyPr>
          <a:lstStyle/>
          <a:p>
            <a:pPr algn="l">
              <a:spcAft>
                <a:spcPts val="600"/>
              </a:spcAft>
            </a:pPr>
            <a:r>
              <a:rPr lang="sv-FI" sz="1100"/>
              <a:t>Service design</a:t>
            </a:r>
          </a:p>
        </p:txBody>
      </p: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712529" y="1250878"/>
            <a:ext cx="5465850" cy="4356243"/>
          </a:xfrm>
        </p:spPr>
        <p:txBody>
          <a:bodyPr anchor="t">
            <a:normAutofit/>
          </a:bodyPr>
          <a:lstStyle/>
          <a:p>
            <a:r>
              <a:rPr lang="sv-FI" sz="2000" dirty="0">
                <a:latin typeface="Times New Roman" panose="02020603050405020304" pitchFamily="18" charset="0"/>
                <a:cs typeface="Times New Roman" panose="02020603050405020304" pitchFamily="18" charset="0"/>
              </a:rPr>
              <a:t>Målet är att förbättraexisterande tjänster eller att utveckla nya tjänster – och att skapa värde för kunderna. </a:t>
            </a:r>
          </a:p>
          <a:p>
            <a:r>
              <a:rPr lang="sv-FI" sz="2000" dirty="0">
                <a:latin typeface="Times New Roman" panose="02020603050405020304" pitchFamily="18" charset="0"/>
                <a:cs typeface="Times New Roman" panose="02020603050405020304" pitchFamily="18" charset="0"/>
              </a:rPr>
              <a:t>Utgår från kundernas behov och strävar efter att involvera dem i utvecklingsprocessen. </a:t>
            </a:r>
          </a:p>
          <a:p>
            <a:r>
              <a:rPr lang="sv-FI" sz="2000" dirty="0">
                <a:latin typeface="Times New Roman" panose="02020603050405020304" pitchFamily="18" charset="0"/>
                <a:cs typeface="Times New Roman" panose="02020603050405020304" pitchFamily="18" charset="0"/>
              </a:rPr>
              <a:t>En tvärfacklig och iterativarbetsmetod, där olika intressenter arbetar tillsammans.</a:t>
            </a:r>
          </a:p>
          <a:p>
            <a:r>
              <a:rPr lang="sv-FI" sz="2000" dirty="0">
                <a:latin typeface="Times New Roman" panose="02020603050405020304" pitchFamily="18" charset="0"/>
                <a:cs typeface="Times New Roman" panose="02020603050405020304" pitchFamily="18" charset="0"/>
              </a:rPr>
              <a:t>Tjänsterna planeras i växelverkan mellan olika aktörer - användare, tjänsteproducenten och olika intressenter. </a:t>
            </a:r>
          </a:p>
          <a:p>
            <a:r>
              <a:rPr lang="sv-FI" sz="2000" dirty="0">
                <a:latin typeface="Times New Roman" panose="02020603050405020304" pitchFamily="18" charset="0"/>
                <a:cs typeface="Times New Roman" panose="02020603050405020304" pitchFamily="18" charset="0"/>
              </a:rPr>
              <a:t>Service designers använder olika kreativa metoder – </a:t>
            </a:r>
            <a:r>
              <a:rPr lang="sv-FI" sz="2000" dirty="0" err="1">
                <a:latin typeface="Times New Roman" panose="02020603050405020304" pitchFamily="18" charset="0"/>
                <a:cs typeface="Times New Roman" panose="02020603050405020304" pitchFamily="18" charset="0"/>
              </a:rPr>
              <a:t>facilitering</a:t>
            </a:r>
            <a:r>
              <a:rPr lang="sv-FI" sz="2000" dirty="0">
                <a:latin typeface="Times New Roman" panose="02020603050405020304" pitchFamily="18" charset="0"/>
                <a:cs typeface="Times New Roman" panose="02020603050405020304" pitchFamily="18" charset="0"/>
              </a:rPr>
              <a:t>, visualiseringar, snabba prototyper osv.</a:t>
            </a:r>
            <a:endParaRPr lang="en-GB" sz="2000" dirty="0">
              <a:latin typeface="Times New Roman" panose="02020603050405020304" pitchFamily="18" charset="0"/>
              <a:cs typeface="Times New Roman" panose="02020603050405020304" pitchFamily="18" charset="0"/>
            </a:endParaRPr>
          </a:p>
          <a:p>
            <a:pPr marL="0" indent="0">
              <a:buNone/>
            </a:pPr>
            <a:endParaRPr lang="sv-FI" sz="2000" dirty="0">
              <a:latin typeface="Times New Roman" panose="02020603050405020304" pitchFamily="18" charset="0"/>
              <a:cs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7CEF98A4-D164-A71D-6503-E1E98DF0B6D5}"/>
              </a:ext>
            </a:extLst>
          </p:cNvPr>
          <p:cNvPicPr>
            <a:picLocks noChangeAspect="1"/>
          </p:cNvPicPr>
          <p:nvPr/>
        </p:nvPicPr>
        <p:blipFill rotWithShape="1">
          <a:blip r:embed="rId2">
            <a:extLst>
              <a:ext uri="{28A0092B-C50C-407E-A947-70E740481C1C}">
                <a14:useLocalDpi xmlns:a14="http://schemas.microsoft.com/office/drawing/2010/main" val="0"/>
              </a:ext>
            </a:extLst>
          </a:blip>
          <a:srcRect l="2588" t="5691"/>
          <a:stretch/>
        </p:blipFill>
        <p:spPr>
          <a:xfrm>
            <a:off x="6706370" y="758921"/>
            <a:ext cx="4957638" cy="4848200"/>
          </a:xfrm>
          <a:prstGeom prst="rect">
            <a:avLst/>
          </a:prstGeom>
        </p:spPr>
      </p:pic>
      <p:sp>
        <p:nvSpPr>
          <p:cNvPr id="13" name="Rectangle 12">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DAF6389-8936-196C-BEC7-D7DB95C91883}"/>
              </a:ext>
            </a:extLst>
          </p:cNvPr>
          <p:cNvSpPr>
            <a:spLocks noGrp="1"/>
          </p:cNvSpPr>
          <p:nvPr>
            <p:ph type="dt" sz="half" idx="10"/>
          </p:nvPr>
        </p:nvSpPr>
        <p:spPr>
          <a:xfrm>
            <a:off x="8843044" y="6451877"/>
            <a:ext cx="2743200" cy="365125"/>
          </a:xfrm>
        </p:spPr>
        <p:txBody>
          <a:bodyPr>
            <a:normAutofit/>
          </a:bodyPr>
          <a:lstStyle/>
          <a:p>
            <a:pPr algn="r">
              <a:spcAft>
                <a:spcPts val="600"/>
              </a:spcAft>
            </a:pPr>
            <a:fld id="{6EC42CC7-6DB4-402D-BCAB-9BDF0B9777BA}" type="datetime1">
              <a:rPr lang="sv-FI" sz="1100">
                <a:solidFill>
                  <a:srgbClr val="FFFFFF"/>
                </a:solidFill>
              </a:rPr>
              <a:pPr algn="r">
                <a:spcAft>
                  <a:spcPts val="600"/>
                </a:spcAft>
              </a:pPr>
              <a:t>16.12.2023</a:t>
            </a:fld>
            <a:endParaRPr lang="sv-FI" sz="1100">
              <a:solidFill>
                <a:srgbClr val="FFFFFF"/>
              </a:solidFill>
            </a:endParaRPr>
          </a:p>
        </p:txBody>
      </p:sp>
    </p:spTree>
    <p:extLst>
      <p:ext uri="{BB962C8B-B14F-4D97-AF65-F5344CB8AC3E}">
        <p14:creationId xmlns:p14="http://schemas.microsoft.com/office/powerpoint/2010/main" val="116037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6" descr="En person som når ett papper i en tabell fylld med papper och fästisar">
            <a:extLst>
              <a:ext uri="{FF2B5EF4-FFF2-40B4-BE49-F238E27FC236}">
                <a16:creationId xmlns:a16="http://schemas.microsoft.com/office/drawing/2014/main" id="{92906331-D263-6833-D3AF-EB8B1E2D857B}"/>
              </a:ext>
            </a:extLst>
          </p:cNvPr>
          <p:cNvPicPr>
            <a:picLocks noChangeAspect="1"/>
          </p:cNvPicPr>
          <p:nvPr/>
        </p:nvPicPr>
        <p:blipFill rotWithShape="1">
          <a:blip r:embed="rId2"/>
          <a:srcRect t="8146" b="7584"/>
          <a:stretch/>
        </p:blipFill>
        <p:spPr>
          <a:xfrm>
            <a:off x="-1" y="10"/>
            <a:ext cx="12192000" cy="6857990"/>
          </a:xfrm>
          <a:prstGeom prst="rect">
            <a:avLst/>
          </a:prstGeom>
        </p:spPr>
      </p:pic>
      <p:sp>
        <p:nvSpPr>
          <p:cNvPr id="2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709448" y="1913950"/>
            <a:ext cx="4204137" cy="1342754"/>
          </a:xfrm>
        </p:spPr>
        <p:txBody>
          <a:bodyPr>
            <a:normAutofit/>
          </a:bodyPr>
          <a:lstStyle/>
          <a:p>
            <a:pPr algn="ctr"/>
            <a:r>
              <a:rPr lang="sv-FI" sz="3600">
                <a:latin typeface="Times New Roman" panose="02020603050405020304" pitchFamily="18" charset="0"/>
                <a:cs typeface="Times New Roman" panose="02020603050405020304" pitchFamily="18" charset="0"/>
              </a:rPr>
              <a:t>AGENDA</a:t>
            </a:r>
          </a:p>
        </p:txBody>
      </p:sp>
      <p:cxnSp>
        <p:nvCxnSpPr>
          <p:cNvPr id="29" name="Straight Connector 2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525516" y="3417573"/>
            <a:ext cx="4593021" cy="2619839"/>
          </a:xfrm>
        </p:spPr>
        <p:txBody>
          <a:bodyPr anchor="ctr">
            <a:normAutofit/>
          </a:bodyPr>
          <a:lstStyle/>
          <a:p>
            <a:r>
              <a:rPr lang="sv-FI" sz="1800" b="1" dirty="0">
                <a:highlight>
                  <a:srgbClr val="008000"/>
                </a:highlight>
                <a:latin typeface="Times New Roman" panose="02020603050405020304" pitchFamily="18" charset="0"/>
                <a:cs typeface="Times New Roman" panose="02020603050405020304" pitchFamily="18" charset="0"/>
              </a:rPr>
              <a:t>Kursen</a:t>
            </a:r>
            <a:r>
              <a:rPr lang="sv-FI" sz="1800" dirty="0">
                <a:highlight>
                  <a:srgbClr val="008000"/>
                </a:highlight>
                <a:latin typeface="Times New Roman" panose="02020603050405020304" pitchFamily="18" charset="0"/>
                <a:cs typeface="Times New Roman" panose="02020603050405020304" pitchFamily="18" charset="0"/>
              </a:rPr>
              <a:t>: lärandemål, innehåll, uppgifter</a:t>
            </a:r>
          </a:p>
          <a:p>
            <a:r>
              <a:rPr lang="sv-FI" sz="1800" dirty="0">
                <a:highlight>
                  <a:srgbClr val="008000"/>
                </a:highlight>
                <a:latin typeface="Times New Roman" panose="02020603050405020304" pitchFamily="18" charset="0"/>
                <a:cs typeface="Times New Roman" panose="02020603050405020304" pitchFamily="18" charset="0"/>
              </a:rPr>
              <a:t>Vad är service design?</a:t>
            </a:r>
          </a:p>
          <a:p>
            <a:r>
              <a:rPr lang="sv-FI" sz="1800" dirty="0">
                <a:latin typeface="Times New Roman" panose="02020603050405020304" pitchFamily="18" charset="0"/>
                <a:cs typeface="Times New Roman" panose="02020603050405020304" pitchFamily="18" charset="0"/>
              </a:rPr>
              <a:t>Teambuilding</a:t>
            </a:r>
          </a:p>
        </p:txBody>
      </p:sp>
      <p:sp>
        <p:nvSpPr>
          <p:cNvPr id="4" name="Date Placeholder 3">
            <a:extLst>
              <a:ext uri="{FF2B5EF4-FFF2-40B4-BE49-F238E27FC236}">
                <a16:creationId xmlns:a16="http://schemas.microsoft.com/office/drawing/2014/main" id="{6EEFF07F-7DBE-1667-3BAD-82ACDD7DE0F9}"/>
              </a:ext>
            </a:extLst>
          </p:cNvPr>
          <p:cNvSpPr>
            <a:spLocks noGrp="1"/>
          </p:cNvSpPr>
          <p:nvPr>
            <p:ph type="dt" sz="half" idx="10"/>
          </p:nvPr>
        </p:nvSpPr>
        <p:spPr>
          <a:xfrm>
            <a:off x="1468821" y="6506589"/>
            <a:ext cx="2564524" cy="274692"/>
          </a:xfrm>
        </p:spPr>
        <p:txBody>
          <a:bodyPr>
            <a:normAutofit/>
          </a:bodyPr>
          <a:lstStyle/>
          <a:p>
            <a:pPr algn="ctr">
              <a:spcAft>
                <a:spcPts val="600"/>
              </a:spcAft>
            </a:pPr>
            <a:fld id="{D59A2B30-5B1E-4FE6-821A-278723F7CFD3}" type="datetime1">
              <a:rPr lang="sv-FI" sz="1000">
                <a:solidFill>
                  <a:schemeClr val="tx1"/>
                </a:solidFill>
              </a:rPr>
              <a:pPr algn="ctr">
                <a:spcAft>
                  <a:spcPts val="600"/>
                </a:spcAft>
              </a:pPr>
              <a:t>16.12.2023</a:t>
            </a:fld>
            <a:endParaRPr lang="sv-FI" sz="1000">
              <a:solidFill>
                <a:schemeClr val="tx1"/>
              </a:solidFill>
            </a:endParaRPr>
          </a:p>
        </p:txBody>
      </p:sp>
      <p:sp>
        <p:nvSpPr>
          <p:cNvPr id="5" name="Footer Placeholder 4">
            <a:extLst>
              <a:ext uri="{FF2B5EF4-FFF2-40B4-BE49-F238E27FC236}">
                <a16:creationId xmlns:a16="http://schemas.microsoft.com/office/drawing/2014/main" id="{AF7B83C9-B093-9B10-1E9A-0F2D531F7D49}"/>
              </a:ext>
            </a:extLst>
          </p:cNvPr>
          <p:cNvSpPr>
            <a:spLocks noGrp="1"/>
          </p:cNvSpPr>
          <p:nvPr>
            <p:ph type="ftr" sz="quarter" idx="11"/>
          </p:nvPr>
        </p:nvSpPr>
        <p:spPr>
          <a:xfrm>
            <a:off x="1216573" y="6144611"/>
            <a:ext cx="3069020" cy="361977"/>
          </a:xfrm>
        </p:spPr>
        <p:txBody>
          <a:bodyPr>
            <a:normAutofit/>
          </a:bodyPr>
          <a:lstStyle/>
          <a:p>
            <a:pPr>
              <a:spcAft>
                <a:spcPts val="600"/>
              </a:spcAft>
            </a:pPr>
            <a:r>
              <a:rPr lang="sv-FI" sz="1000">
                <a:solidFill>
                  <a:schemeClr val="tx1"/>
                </a:solidFill>
              </a:rPr>
              <a:t>Service design</a:t>
            </a:r>
          </a:p>
        </p:txBody>
      </p:sp>
    </p:spTree>
    <p:extLst>
      <p:ext uri="{BB962C8B-B14F-4D97-AF65-F5344CB8AC3E}">
        <p14:creationId xmlns:p14="http://schemas.microsoft.com/office/powerpoint/2010/main" val="28396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6" descr="En person som når ett papper i en tabell fylld med papper och fästisar">
            <a:extLst>
              <a:ext uri="{FF2B5EF4-FFF2-40B4-BE49-F238E27FC236}">
                <a16:creationId xmlns:a16="http://schemas.microsoft.com/office/drawing/2014/main" id="{92906331-D263-6833-D3AF-EB8B1E2D857B}"/>
              </a:ext>
            </a:extLst>
          </p:cNvPr>
          <p:cNvPicPr>
            <a:picLocks noChangeAspect="1"/>
          </p:cNvPicPr>
          <p:nvPr/>
        </p:nvPicPr>
        <p:blipFill rotWithShape="1">
          <a:blip r:embed="rId2"/>
          <a:srcRect t="8146" b="7584"/>
          <a:stretch/>
        </p:blipFill>
        <p:spPr>
          <a:xfrm>
            <a:off x="-1" y="10"/>
            <a:ext cx="12192000" cy="6857990"/>
          </a:xfrm>
          <a:prstGeom prst="rect">
            <a:avLst/>
          </a:prstGeom>
        </p:spPr>
      </p:pic>
      <p:sp>
        <p:nvSpPr>
          <p:cNvPr id="3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709448" y="1913950"/>
            <a:ext cx="4204137" cy="1342754"/>
          </a:xfrm>
        </p:spPr>
        <p:txBody>
          <a:bodyPr>
            <a:normAutofit/>
          </a:bodyPr>
          <a:lstStyle/>
          <a:p>
            <a:pPr algn="ctr"/>
            <a:r>
              <a:rPr lang="sv-FI" sz="3600">
                <a:latin typeface="Times New Roman" panose="02020603050405020304" pitchFamily="18" charset="0"/>
                <a:cs typeface="Times New Roman" panose="02020603050405020304" pitchFamily="18" charset="0"/>
              </a:rPr>
              <a:t>AGENDA</a:t>
            </a:r>
          </a:p>
        </p:txBody>
      </p:sp>
      <p:cxnSp>
        <p:nvCxnSpPr>
          <p:cNvPr id="29" name="Straight Connector 2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525516" y="3417573"/>
            <a:ext cx="4593021" cy="2619839"/>
          </a:xfrm>
        </p:spPr>
        <p:txBody>
          <a:bodyPr anchor="ctr">
            <a:normAutofit/>
          </a:bodyPr>
          <a:lstStyle/>
          <a:p>
            <a:r>
              <a:rPr lang="sv-FI" sz="1800" b="1" dirty="0">
                <a:latin typeface="Times New Roman" panose="02020603050405020304" pitchFamily="18" charset="0"/>
                <a:cs typeface="Times New Roman" panose="02020603050405020304" pitchFamily="18" charset="0"/>
              </a:rPr>
              <a:t>Kursen</a:t>
            </a:r>
            <a:r>
              <a:rPr lang="sv-FI" sz="1800" dirty="0">
                <a:latin typeface="Times New Roman" panose="02020603050405020304" pitchFamily="18" charset="0"/>
                <a:cs typeface="Times New Roman" panose="02020603050405020304" pitchFamily="18" charset="0"/>
              </a:rPr>
              <a:t>: lärandemål, innehåll, uppgifter</a:t>
            </a:r>
          </a:p>
          <a:p>
            <a:r>
              <a:rPr lang="sv-FI" sz="1800" dirty="0">
                <a:latin typeface="Times New Roman" panose="02020603050405020304" pitchFamily="18" charset="0"/>
                <a:cs typeface="Times New Roman" panose="02020603050405020304" pitchFamily="18" charset="0"/>
              </a:rPr>
              <a:t>Vad är service design?</a:t>
            </a:r>
          </a:p>
          <a:p>
            <a:r>
              <a:rPr lang="sv-FI" sz="1800" dirty="0">
                <a:latin typeface="Times New Roman" panose="02020603050405020304" pitchFamily="18" charset="0"/>
                <a:cs typeface="Times New Roman" panose="02020603050405020304" pitchFamily="18" charset="0"/>
              </a:rPr>
              <a:t>Teambuilding</a:t>
            </a:r>
          </a:p>
        </p:txBody>
      </p:sp>
      <p:sp>
        <p:nvSpPr>
          <p:cNvPr id="4" name="Date Placeholder 3">
            <a:extLst>
              <a:ext uri="{FF2B5EF4-FFF2-40B4-BE49-F238E27FC236}">
                <a16:creationId xmlns:a16="http://schemas.microsoft.com/office/drawing/2014/main" id="{6EEFF07F-7DBE-1667-3BAD-82ACDD7DE0F9}"/>
              </a:ext>
            </a:extLst>
          </p:cNvPr>
          <p:cNvSpPr>
            <a:spLocks noGrp="1"/>
          </p:cNvSpPr>
          <p:nvPr>
            <p:ph type="dt" sz="half" idx="10"/>
          </p:nvPr>
        </p:nvSpPr>
        <p:spPr>
          <a:xfrm>
            <a:off x="1468821" y="6506589"/>
            <a:ext cx="2564524" cy="274692"/>
          </a:xfrm>
        </p:spPr>
        <p:txBody>
          <a:bodyPr>
            <a:normAutofit/>
          </a:bodyPr>
          <a:lstStyle/>
          <a:p>
            <a:pPr algn="ctr">
              <a:spcAft>
                <a:spcPts val="600"/>
              </a:spcAft>
            </a:pPr>
            <a:fld id="{D59A2B30-5B1E-4FE6-821A-278723F7CFD3}" type="datetime1">
              <a:rPr lang="sv-FI" sz="1000">
                <a:solidFill>
                  <a:schemeClr val="tx1"/>
                </a:solidFill>
              </a:rPr>
              <a:pPr algn="ctr">
                <a:spcAft>
                  <a:spcPts val="600"/>
                </a:spcAft>
              </a:pPr>
              <a:t>16.12.2023</a:t>
            </a:fld>
            <a:endParaRPr lang="sv-FI" sz="1000">
              <a:solidFill>
                <a:schemeClr val="tx1"/>
              </a:solidFill>
            </a:endParaRPr>
          </a:p>
        </p:txBody>
      </p:sp>
      <p:sp>
        <p:nvSpPr>
          <p:cNvPr id="5" name="Footer Placeholder 4">
            <a:extLst>
              <a:ext uri="{FF2B5EF4-FFF2-40B4-BE49-F238E27FC236}">
                <a16:creationId xmlns:a16="http://schemas.microsoft.com/office/drawing/2014/main" id="{AF7B83C9-B093-9B10-1E9A-0F2D531F7D49}"/>
              </a:ext>
            </a:extLst>
          </p:cNvPr>
          <p:cNvSpPr>
            <a:spLocks noGrp="1"/>
          </p:cNvSpPr>
          <p:nvPr>
            <p:ph type="ftr" sz="quarter" idx="11"/>
          </p:nvPr>
        </p:nvSpPr>
        <p:spPr>
          <a:xfrm>
            <a:off x="1216573" y="6144611"/>
            <a:ext cx="3069020" cy="361977"/>
          </a:xfrm>
        </p:spPr>
        <p:txBody>
          <a:bodyPr>
            <a:normAutofit/>
          </a:bodyPr>
          <a:lstStyle/>
          <a:p>
            <a:pPr>
              <a:spcAft>
                <a:spcPts val="600"/>
              </a:spcAft>
            </a:pPr>
            <a:r>
              <a:rPr lang="sv-FI" sz="1000">
                <a:solidFill>
                  <a:schemeClr val="tx1"/>
                </a:solidFill>
              </a:rPr>
              <a:t>Service design</a:t>
            </a:r>
          </a:p>
        </p:txBody>
      </p:sp>
    </p:spTree>
    <p:extLst>
      <p:ext uri="{BB962C8B-B14F-4D97-AF65-F5344CB8AC3E}">
        <p14:creationId xmlns:p14="http://schemas.microsoft.com/office/powerpoint/2010/main" val="337943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410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410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2" name="Rectangle 410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Rectangle 410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6" name="Freeform: Shape 411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234222" y="2767105"/>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Teambuilding - </a:t>
            </a:r>
            <a:r>
              <a:rPr lang="en-US" sz="3400" kern="1200" dirty="0" err="1">
                <a:solidFill>
                  <a:srgbClr val="FFFFFF"/>
                </a:solidFill>
                <a:latin typeface="+mj-lt"/>
                <a:ea typeface="+mj-ea"/>
                <a:cs typeface="+mj-cs"/>
              </a:rPr>
              <a:t>Lektionsuppgift</a:t>
            </a:r>
            <a:endParaRPr lang="en-US" sz="34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3284907" y="2817667"/>
            <a:ext cx="753697" cy="855955"/>
          </a:xfrm>
        </p:spPr>
        <p:txBody>
          <a:bodyPr vert="horz" lIns="91440" tIns="45720" rIns="91440" bIns="45720" rtlCol="0" anchor="b">
            <a:normAutofit/>
          </a:bodyPr>
          <a:lstStyle/>
          <a:p>
            <a:pPr marL="0" indent="0">
              <a:buNone/>
            </a:pPr>
            <a:r>
              <a:rPr lang="en-US" sz="2000" b="0" i="0" u="none" strike="noStrike" kern="1200" dirty="0">
                <a:solidFill>
                  <a:srgbClr val="FFFFFF"/>
                </a:solidFill>
                <a:effectLst/>
                <a:latin typeface="+mn-lt"/>
                <a:ea typeface="+mn-ea"/>
                <a:cs typeface="+mn-cs"/>
              </a:rPr>
              <a:t>(</a:t>
            </a:r>
            <a:r>
              <a:rPr lang="en-US" sz="2000" b="0" i="0" u="none" strike="noStrike" kern="1200" dirty="0">
                <a:solidFill>
                  <a:srgbClr val="FF0000"/>
                </a:solidFill>
                <a:effectLst/>
                <a:latin typeface="+mn-lt"/>
                <a:ea typeface="+mn-ea"/>
                <a:cs typeface="+mn-cs"/>
              </a:rPr>
              <a:t>1h</a:t>
            </a:r>
            <a:r>
              <a:rPr lang="en-US" sz="2000" b="0" i="0" u="none" strike="noStrike" kern="1200" dirty="0">
                <a:solidFill>
                  <a:srgbClr val="FFFFFF"/>
                </a:solidFill>
                <a:effectLst/>
                <a:latin typeface="+mn-lt"/>
                <a:ea typeface="+mn-ea"/>
                <a:cs typeface="+mn-cs"/>
              </a:rPr>
              <a:t>)</a:t>
            </a:r>
            <a:br>
              <a:rPr lang="en-US" sz="2000" b="0" i="0" kern="1200" dirty="0">
                <a:solidFill>
                  <a:srgbClr val="FFFFFF"/>
                </a:solidFill>
                <a:effectLst/>
                <a:latin typeface="+mn-lt"/>
                <a:ea typeface="+mn-ea"/>
                <a:cs typeface="+mn-cs"/>
              </a:rPr>
            </a:br>
            <a:endParaRPr lang="en-US" sz="2000" kern="1200" dirty="0">
              <a:solidFill>
                <a:srgbClr val="FFFFFF"/>
              </a:solidFill>
              <a:latin typeface="+mn-lt"/>
              <a:ea typeface="+mn-ea"/>
              <a:cs typeface="+mn-cs"/>
            </a:endParaRPr>
          </a:p>
        </p:txBody>
      </p:sp>
      <p:sp>
        <p:nvSpPr>
          <p:cNvPr id="5" name="Footer Placeholder 4">
            <a:extLst>
              <a:ext uri="{FF2B5EF4-FFF2-40B4-BE49-F238E27FC236}">
                <a16:creationId xmlns:a16="http://schemas.microsoft.com/office/drawing/2014/main" id="{075E6756-6EC2-CC90-03F7-B80C3F527027}"/>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100" kern="1200">
                <a:solidFill>
                  <a:srgbClr val="FFFFFF"/>
                </a:solidFill>
                <a:latin typeface="+mn-lt"/>
                <a:ea typeface="+mn-ea"/>
                <a:cs typeface="+mn-cs"/>
              </a:rPr>
              <a:t>Service design</a:t>
            </a:r>
          </a:p>
        </p:txBody>
      </p:sp>
      <p:pic>
        <p:nvPicPr>
          <p:cNvPr id="4098" name="Picture 2">
            <a:extLst>
              <a:ext uri="{FF2B5EF4-FFF2-40B4-BE49-F238E27FC236}">
                <a16:creationId xmlns:a16="http://schemas.microsoft.com/office/drawing/2014/main" id="{D04E3264-2D18-1D9B-4CD1-1F555577F7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1459984"/>
            <a:ext cx="7225748" cy="393803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42169AD4-8262-49AE-D418-83141B994529}"/>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fld id="{DE29BFC2-5BCE-4680-96C1-758D38A949D4}" type="datetime1">
              <a:rPr lang="en-US" sz="1100">
                <a:solidFill>
                  <a:schemeClr val="tx1">
                    <a:lumMod val="50000"/>
                    <a:lumOff val="50000"/>
                  </a:schemeClr>
                </a:solidFill>
              </a:rPr>
              <a:pPr algn="r">
                <a:spcAft>
                  <a:spcPts val="600"/>
                </a:spcAft>
              </a:pPr>
              <a:t>12/16/2023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212445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6" descr="En person som når ett papper i en tabell fylld med papper och fästisar">
            <a:extLst>
              <a:ext uri="{FF2B5EF4-FFF2-40B4-BE49-F238E27FC236}">
                <a16:creationId xmlns:a16="http://schemas.microsoft.com/office/drawing/2014/main" id="{92906331-D263-6833-D3AF-EB8B1E2D857B}"/>
              </a:ext>
            </a:extLst>
          </p:cNvPr>
          <p:cNvPicPr>
            <a:picLocks noChangeAspect="1"/>
          </p:cNvPicPr>
          <p:nvPr/>
        </p:nvPicPr>
        <p:blipFill rotWithShape="1">
          <a:blip r:embed="rId2"/>
          <a:srcRect t="8146" b="7584"/>
          <a:stretch/>
        </p:blipFill>
        <p:spPr>
          <a:xfrm>
            <a:off x="-1" y="10"/>
            <a:ext cx="12192000" cy="6857990"/>
          </a:xfrm>
          <a:prstGeom prst="rect">
            <a:avLst/>
          </a:prstGeom>
        </p:spPr>
      </p:pic>
      <p:sp>
        <p:nvSpPr>
          <p:cNvPr id="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709448" y="1913950"/>
            <a:ext cx="4204137" cy="1342754"/>
          </a:xfrm>
        </p:spPr>
        <p:txBody>
          <a:bodyPr>
            <a:normAutofit/>
          </a:bodyPr>
          <a:lstStyle/>
          <a:p>
            <a:pPr algn="ctr"/>
            <a:r>
              <a:rPr lang="sv-FI" sz="3600">
                <a:latin typeface="Times New Roman" panose="02020603050405020304" pitchFamily="18" charset="0"/>
                <a:cs typeface="Times New Roman" panose="02020603050405020304" pitchFamily="18" charset="0"/>
              </a:rPr>
              <a:t>AGENDA</a:t>
            </a:r>
          </a:p>
        </p:txBody>
      </p:sp>
      <p:cxnSp>
        <p:nvCxnSpPr>
          <p:cNvPr id="25" name="Straight Connector 2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525516" y="3417573"/>
            <a:ext cx="4593021" cy="2619839"/>
          </a:xfrm>
        </p:spPr>
        <p:txBody>
          <a:bodyPr anchor="ctr">
            <a:normAutofit/>
          </a:bodyPr>
          <a:lstStyle/>
          <a:p>
            <a:r>
              <a:rPr lang="sv-FI" sz="1800" b="1" dirty="0">
                <a:highlight>
                  <a:srgbClr val="008000"/>
                </a:highlight>
                <a:latin typeface="Times New Roman" panose="02020603050405020304" pitchFamily="18" charset="0"/>
                <a:cs typeface="Times New Roman" panose="02020603050405020304" pitchFamily="18" charset="0"/>
              </a:rPr>
              <a:t>Kursen</a:t>
            </a:r>
            <a:r>
              <a:rPr lang="sv-FI" sz="1800" dirty="0">
                <a:highlight>
                  <a:srgbClr val="008000"/>
                </a:highlight>
                <a:latin typeface="Times New Roman" panose="02020603050405020304" pitchFamily="18" charset="0"/>
                <a:cs typeface="Times New Roman" panose="02020603050405020304" pitchFamily="18" charset="0"/>
              </a:rPr>
              <a:t>: lärandemål, innehåll, uppgifter</a:t>
            </a:r>
          </a:p>
          <a:p>
            <a:r>
              <a:rPr lang="sv-FI" sz="1800" dirty="0">
                <a:highlight>
                  <a:srgbClr val="008000"/>
                </a:highlight>
                <a:latin typeface="Times New Roman" panose="02020603050405020304" pitchFamily="18" charset="0"/>
                <a:cs typeface="Times New Roman" panose="02020603050405020304" pitchFamily="18" charset="0"/>
              </a:rPr>
              <a:t>Vad är service design?</a:t>
            </a:r>
          </a:p>
          <a:p>
            <a:r>
              <a:rPr lang="sv-FI" sz="1800" dirty="0">
                <a:highlight>
                  <a:srgbClr val="008000"/>
                </a:highlight>
                <a:latin typeface="Times New Roman" panose="02020603050405020304" pitchFamily="18" charset="0"/>
                <a:cs typeface="Times New Roman" panose="02020603050405020304" pitchFamily="18" charset="0"/>
              </a:rPr>
              <a:t>Teambuilding</a:t>
            </a:r>
          </a:p>
        </p:txBody>
      </p:sp>
      <p:sp>
        <p:nvSpPr>
          <p:cNvPr id="4" name="Date Placeholder 3">
            <a:extLst>
              <a:ext uri="{FF2B5EF4-FFF2-40B4-BE49-F238E27FC236}">
                <a16:creationId xmlns:a16="http://schemas.microsoft.com/office/drawing/2014/main" id="{6EEFF07F-7DBE-1667-3BAD-82ACDD7DE0F9}"/>
              </a:ext>
            </a:extLst>
          </p:cNvPr>
          <p:cNvSpPr>
            <a:spLocks noGrp="1"/>
          </p:cNvSpPr>
          <p:nvPr>
            <p:ph type="dt" sz="half" idx="10"/>
          </p:nvPr>
        </p:nvSpPr>
        <p:spPr>
          <a:xfrm>
            <a:off x="1468821" y="6506589"/>
            <a:ext cx="2564524" cy="274692"/>
          </a:xfrm>
        </p:spPr>
        <p:txBody>
          <a:bodyPr>
            <a:normAutofit/>
          </a:bodyPr>
          <a:lstStyle/>
          <a:p>
            <a:pPr algn="ctr">
              <a:spcAft>
                <a:spcPts val="600"/>
              </a:spcAft>
            </a:pPr>
            <a:fld id="{D59A2B30-5B1E-4FE6-821A-278723F7CFD3}" type="datetime1">
              <a:rPr lang="sv-FI" sz="1000">
                <a:solidFill>
                  <a:schemeClr val="tx1"/>
                </a:solidFill>
              </a:rPr>
              <a:pPr algn="ctr">
                <a:spcAft>
                  <a:spcPts val="600"/>
                </a:spcAft>
              </a:pPr>
              <a:t>16.12.2023</a:t>
            </a:fld>
            <a:endParaRPr lang="sv-FI" sz="1000">
              <a:solidFill>
                <a:schemeClr val="tx1"/>
              </a:solidFill>
            </a:endParaRPr>
          </a:p>
        </p:txBody>
      </p:sp>
      <p:sp>
        <p:nvSpPr>
          <p:cNvPr id="5" name="Footer Placeholder 4">
            <a:extLst>
              <a:ext uri="{FF2B5EF4-FFF2-40B4-BE49-F238E27FC236}">
                <a16:creationId xmlns:a16="http://schemas.microsoft.com/office/drawing/2014/main" id="{AF7B83C9-B093-9B10-1E9A-0F2D531F7D49}"/>
              </a:ext>
            </a:extLst>
          </p:cNvPr>
          <p:cNvSpPr>
            <a:spLocks noGrp="1"/>
          </p:cNvSpPr>
          <p:nvPr>
            <p:ph type="ftr" sz="quarter" idx="11"/>
          </p:nvPr>
        </p:nvSpPr>
        <p:spPr>
          <a:xfrm>
            <a:off x="1216573" y="6144611"/>
            <a:ext cx="3069020" cy="361977"/>
          </a:xfrm>
        </p:spPr>
        <p:txBody>
          <a:bodyPr>
            <a:normAutofit/>
          </a:bodyPr>
          <a:lstStyle/>
          <a:p>
            <a:pPr>
              <a:spcAft>
                <a:spcPts val="600"/>
              </a:spcAft>
            </a:pPr>
            <a:r>
              <a:rPr lang="sv-FI" sz="1000">
                <a:solidFill>
                  <a:schemeClr val="tx1"/>
                </a:solidFill>
              </a:rPr>
              <a:t>Service design</a:t>
            </a:r>
          </a:p>
        </p:txBody>
      </p:sp>
    </p:spTree>
    <p:extLst>
      <p:ext uri="{BB962C8B-B14F-4D97-AF65-F5344CB8AC3E}">
        <p14:creationId xmlns:p14="http://schemas.microsoft.com/office/powerpoint/2010/main" val="72912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6CF5-19CB-F543-9E9D-A8434388BDC7}"/>
              </a:ext>
            </a:extLst>
          </p:cNvPr>
          <p:cNvSpPr>
            <a:spLocks noGrp="1"/>
          </p:cNvSpPr>
          <p:nvPr>
            <p:ph type="title"/>
          </p:nvPr>
        </p:nvSpPr>
        <p:spPr/>
        <p:txBody>
          <a:bodyPr/>
          <a:lstStyle/>
          <a:p>
            <a:r>
              <a:rPr lang="sv-FI" dirty="0"/>
              <a:t>Referenser</a:t>
            </a:r>
          </a:p>
        </p:txBody>
      </p:sp>
      <p:sp>
        <p:nvSpPr>
          <p:cNvPr id="3" name="Content Placeholder 2">
            <a:extLst>
              <a:ext uri="{FF2B5EF4-FFF2-40B4-BE49-F238E27FC236}">
                <a16:creationId xmlns:a16="http://schemas.microsoft.com/office/drawing/2014/main" id="{8D183A22-C193-F22F-997C-F4AD393399A9}"/>
              </a:ext>
            </a:extLst>
          </p:cNvPr>
          <p:cNvSpPr>
            <a:spLocks noGrp="1"/>
          </p:cNvSpPr>
          <p:nvPr>
            <p:ph idx="1"/>
          </p:nvPr>
        </p:nvSpPr>
        <p:spPr/>
        <p:txBody>
          <a:bodyPr>
            <a:normAutofit/>
          </a:bodyPr>
          <a:lstStyle/>
          <a:p>
            <a:r>
              <a:rPr lang="sv-FI" sz="2400" dirty="0">
                <a:latin typeface="Times New Roman" panose="02020603050405020304" pitchFamily="18" charset="0"/>
                <a:cs typeface="Times New Roman" panose="02020603050405020304" pitchFamily="18" charset="0"/>
              </a:rPr>
              <a:t>Service design i ett nötskal – principer, verktyg, möjligheter av Elina Vartama. Yrkeshögskolan Novia 28.4.2021. </a:t>
            </a:r>
            <a:r>
              <a:rPr lang="sv-FI" sz="1600" dirty="0">
                <a:latin typeface="Times New Roman" panose="02020603050405020304" pitchFamily="18" charset="0"/>
                <a:cs typeface="Times New Roman" panose="02020603050405020304" pitchFamily="18" charset="0"/>
                <a:hlinkClick r:id="rId2"/>
              </a:rPr>
              <a:t>https://blogs2.abo.fi/hyvinvoivahoiva/wp-content/uploads/sites/123/2021/05/presentation-28042021-Elina-Vartama.pdf</a:t>
            </a:r>
            <a:r>
              <a:rPr lang="sv-FI" sz="1600" dirty="0">
                <a:latin typeface="Times New Roman" panose="02020603050405020304" pitchFamily="18" charset="0"/>
                <a:cs typeface="Times New Roman" panose="02020603050405020304" pitchFamily="18" charset="0"/>
              </a:rPr>
              <a:t> </a:t>
            </a:r>
            <a:br>
              <a:rPr lang="sv-FI" sz="1600" dirty="0">
                <a:latin typeface="Times New Roman" panose="02020603050405020304" pitchFamily="18" charset="0"/>
                <a:cs typeface="Times New Roman" panose="02020603050405020304" pitchFamily="18" charset="0"/>
              </a:rPr>
            </a:br>
            <a:endParaRPr lang="sv-FI" sz="1600" dirty="0">
              <a:latin typeface="Times New Roman" panose="02020603050405020304" pitchFamily="18" charset="0"/>
              <a:cs typeface="Times New Roman" panose="02020603050405020304" pitchFamily="18" charset="0"/>
            </a:endParaRPr>
          </a:p>
          <a:p>
            <a:r>
              <a:rPr lang="sv-FI" sz="2400" b="0" i="1" dirty="0">
                <a:effectLst/>
                <a:latin typeface="Times New Roman" panose="02020603050405020304" pitchFamily="18" charset="0"/>
                <a:cs typeface="Times New Roman" panose="02020603050405020304" pitchFamily="18" charset="0"/>
              </a:rPr>
              <a:t>Service Design </a:t>
            </a:r>
            <a:r>
              <a:rPr lang="sv-FI" sz="2400" b="0" i="1" dirty="0" err="1">
                <a:effectLst/>
                <a:latin typeface="Times New Roman" panose="02020603050405020304" pitchFamily="18" charset="0"/>
                <a:cs typeface="Times New Roman" panose="02020603050405020304" pitchFamily="18" charset="0"/>
              </a:rPr>
              <a:t>Practices</a:t>
            </a:r>
            <a:r>
              <a:rPr lang="sv-FI" sz="2400" b="0" i="1" dirty="0">
                <a:effectLst/>
                <a:latin typeface="Times New Roman" panose="02020603050405020304" pitchFamily="18" charset="0"/>
                <a:cs typeface="Times New Roman" panose="02020603050405020304" pitchFamily="18" charset="0"/>
              </a:rPr>
              <a:t> for Healthcare Innovation : Paradigms, </a:t>
            </a:r>
            <a:r>
              <a:rPr lang="sv-FI" sz="2400" b="0" i="1" dirty="0" err="1">
                <a:effectLst/>
                <a:latin typeface="Times New Roman" panose="02020603050405020304" pitchFamily="18" charset="0"/>
                <a:cs typeface="Times New Roman" panose="02020603050405020304" pitchFamily="18" charset="0"/>
              </a:rPr>
              <a:t>Principles</a:t>
            </a:r>
            <a:r>
              <a:rPr lang="sv-FI" sz="2400" b="0" i="1" dirty="0">
                <a:effectLst/>
                <a:latin typeface="Times New Roman" panose="02020603050405020304" pitchFamily="18" charset="0"/>
                <a:cs typeface="Times New Roman" panose="02020603050405020304" pitchFamily="18" charset="0"/>
              </a:rPr>
              <a:t>, </a:t>
            </a:r>
            <a:r>
              <a:rPr lang="sv-FI" sz="2400" b="0" i="1" dirty="0" err="1">
                <a:effectLst/>
                <a:latin typeface="Times New Roman" panose="02020603050405020304" pitchFamily="18" charset="0"/>
                <a:cs typeface="Times New Roman" panose="02020603050405020304" pitchFamily="18" charset="0"/>
              </a:rPr>
              <a:t>Prospects</a:t>
            </a:r>
            <a:r>
              <a:rPr lang="sv-FI" sz="2400" b="0" i="0" dirty="0">
                <a:effectLst/>
                <a:latin typeface="Times New Roman" panose="02020603050405020304" pitchFamily="18" charset="0"/>
                <a:cs typeface="Times New Roman" panose="02020603050405020304" pitchFamily="18" charset="0"/>
              </a:rPr>
              <a:t>, </a:t>
            </a:r>
            <a:r>
              <a:rPr lang="sv-FI" sz="2400" b="0" i="0" dirty="0" err="1">
                <a:effectLst/>
                <a:latin typeface="Times New Roman" panose="02020603050405020304" pitchFamily="18" charset="0"/>
                <a:cs typeface="Times New Roman" panose="02020603050405020304" pitchFamily="18" charset="0"/>
              </a:rPr>
              <a:t>edited</a:t>
            </a:r>
            <a:r>
              <a:rPr lang="sv-FI" sz="2400" b="0" i="0" dirty="0">
                <a:effectLst/>
                <a:latin typeface="Times New Roman" panose="02020603050405020304" pitchFamily="18" charset="0"/>
                <a:cs typeface="Times New Roman" panose="02020603050405020304" pitchFamily="18" charset="0"/>
              </a:rPr>
              <a:t> by Mario A. </a:t>
            </a:r>
            <a:r>
              <a:rPr lang="sv-FI" sz="2400" b="0" i="0" dirty="0" err="1">
                <a:effectLst/>
                <a:latin typeface="Times New Roman" panose="02020603050405020304" pitchFamily="18" charset="0"/>
                <a:cs typeface="Times New Roman" panose="02020603050405020304" pitchFamily="18" charset="0"/>
              </a:rPr>
              <a:t>Pfannstiel</a:t>
            </a:r>
            <a:r>
              <a:rPr lang="sv-FI" sz="2400" b="0" i="0" dirty="0">
                <a:effectLst/>
                <a:latin typeface="Times New Roman" panose="02020603050405020304" pitchFamily="18" charset="0"/>
                <a:cs typeface="Times New Roman" panose="02020603050405020304" pitchFamily="18" charset="0"/>
              </a:rPr>
              <a:t>, et al., Springer International Publishing AG, 2022</a:t>
            </a:r>
            <a:endParaRPr lang="sv-FI" sz="2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42B8F31-C2A6-0B7E-F310-0B54FA576313}"/>
              </a:ext>
            </a:extLst>
          </p:cNvPr>
          <p:cNvSpPr>
            <a:spLocks noGrp="1"/>
          </p:cNvSpPr>
          <p:nvPr>
            <p:ph type="dt" sz="half" idx="10"/>
          </p:nvPr>
        </p:nvSpPr>
        <p:spPr/>
        <p:txBody>
          <a:bodyPr/>
          <a:lstStyle/>
          <a:p>
            <a:fld id="{44122CA3-DEEC-42D3-8617-EAA578BE5B10}" type="datetime1">
              <a:rPr lang="sv-FI" smtClean="0"/>
              <a:t>16.12.2023</a:t>
            </a:fld>
            <a:endParaRPr lang="sv-FI"/>
          </a:p>
        </p:txBody>
      </p:sp>
      <p:sp>
        <p:nvSpPr>
          <p:cNvPr id="5" name="Footer Placeholder 4">
            <a:extLst>
              <a:ext uri="{FF2B5EF4-FFF2-40B4-BE49-F238E27FC236}">
                <a16:creationId xmlns:a16="http://schemas.microsoft.com/office/drawing/2014/main" id="{CCAB8BEB-6637-45C4-849B-20111697E747}"/>
              </a:ext>
            </a:extLst>
          </p:cNvPr>
          <p:cNvSpPr>
            <a:spLocks noGrp="1"/>
          </p:cNvSpPr>
          <p:nvPr>
            <p:ph type="ftr" sz="quarter" idx="11"/>
          </p:nvPr>
        </p:nvSpPr>
        <p:spPr/>
        <p:txBody>
          <a:bodyPr/>
          <a:lstStyle/>
          <a:p>
            <a:r>
              <a:rPr lang="sv-FI"/>
              <a:t>Service design</a:t>
            </a:r>
          </a:p>
        </p:txBody>
      </p:sp>
    </p:spTree>
    <p:extLst>
      <p:ext uri="{BB962C8B-B14F-4D97-AF65-F5344CB8AC3E}">
        <p14:creationId xmlns:p14="http://schemas.microsoft.com/office/powerpoint/2010/main" val="34768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838201" y="643467"/>
            <a:ext cx="3888526" cy="1800526"/>
          </a:xfrm>
        </p:spPr>
        <p:txBody>
          <a:bodyPr>
            <a:normAutofit/>
          </a:bodyPr>
          <a:lstStyle/>
          <a:p>
            <a:r>
              <a:rPr lang="sv-FI" sz="3200" b="1" u="sng" dirty="0">
                <a:latin typeface="Times New Roman" panose="02020603050405020304" pitchFamily="18" charset="0"/>
                <a:cs typeface="Times New Roman" panose="02020603050405020304" pitchFamily="18" charset="0"/>
              </a:rPr>
              <a:t>Kursens lärandemål</a:t>
            </a:r>
          </a:p>
        </p:txBody>
      </p: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838200" y="2623381"/>
            <a:ext cx="4522651" cy="3553581"/>
          </a:xfrm>
        </p:spPr>
        <p:txBody>
          <a:bodyPr>
            <a:normAutofit/>
          </a:bodyPr>
          <a:lstStyle/>
          <a:p>
            <a:r>
              <a:rPr lang="sv-FI" sz="1700" dirty="0">
                <a:latin typeface="Times New Roman" panose="02020603050405020304" pitchFamily="18" charset="0"/>
                <a:cs typeface="Times New Roman" panose="02020603050405020304" pitchFamily="18" charset="0"/>
              </a:rPr>
              <a:t>Kan namnge principerna i service design</a:t>
            </a:r>
          </a:p>
          <a:p>
            <a:r>
              <a:rPr lang="sv-FI" sz="1700" dirty="0">
                <a:latin typeface="Times New Roman" panose="02020603050405020304" pitchFamily="18" charset="0"/>
                <a:cs typeface="Times New Roman" panose="02020603050405020304" pitchFamily="18" charset="0"/>
              </a:rPr>
              <a:t>Kan utnyttja service design – verktyg och metoder för att utveckla arbetslivet</a:t>
            </a:r>
          </a:p>
          <a:p>
            <a:r>
              <a:rPr lang="sv-FI" sz="1700" dirty="0">
                <a:latin typeface="Times New Roman" panose="02020603050405020304" pitchFamily="18" charset="0"/>
                <a:cs typeface="Times New Roman" panose="02020603050405020304" pitchFamily="18" charset="0"/>
              </a:rPr>
              <a:t>Kan planera, förverkliga och utvärdera service design – projekt</a:t>
            </a:r>
          </a:p>
          <a:p>
            <a:r>
              <a:rPr lang="sv-FI" sz="1700" dirty="0">
                <a:latin typeface="Times New Roman" panose="02020603050405020304" pitchFamily="18" charset="0"/>
                <a:cs typeface="Times New Roman" panose="02020603050405020304" pitchFamily="18" charset="0"/>
              </a:rPr>
              <a:t>Kan verka i interprofessionella team och ge sitt eget kunnande till samutvecklingen</a:t>
            </a:r>
          </a:p>
          <a:p>
            <a:r>
              <a:rPr lang="sv-FI" sz="1700" dirty="0">
                <a:latin typeface="Times New Roman" panose="02020603050405020304" pitchFamily="18" charset="0"/>
                <a:cs typeface="Times New Roman" panose="02020603050405020304" pitchFamily="18" charset="0"/>
              </a:rPr>
              <a:t>Kan tillämpa service design – möjligheter i utvecklingen av företagsverksamhet</a:t>
            </a:r>
          </a:p>
        </p:txBody>
      </p:sp>
      <p:sp>
        <p:nvSpPr>
          <p:cNvPr id="4" name="Date Placeholder 3">
            <a:extLst>
              <a:ext uri="{FF2B5EF4-FFF2-40B4-BE49-F238E27FC236}">
                <a16:creationId xmlns:a16="http://schemas.microsoft.com/office/drawing/2014/main" id="{F4027AC0-5F02-2822-2944-580311BC8019}"/>
              </a:ext>
            </a:extLst>
          </p:cNvPr>
          <p:cNvSpPr>
            <a:spLocks noGrp="1"/>
          </p:cNvSpPr>
          <p:nvPr>
            <p:ph type="dt" sz="half" idx="10"/>
          </p:nvPr>
        </p:nvSpPr>
        <p:spPr>
          <a:xfrm>
            <a:off x="838200" y="6356350"/>
            <a:ext cx="2743200" cy="365125"/>
          </a:xfrm>
        </p:spPr>
        <p:txBody>
          <a:bodyPr>
            <a:normAutofit/>
          </a:bodyPr>
          <a:lstStyle/>
          <a:p>
            <a:pPr>
              <a:spcAft>
                <a:spcPts val="600"/>
              </a:spcAft>
            </a:pPr>
            <a:fld id="{20BEDCDF-9A85-47F5-9323-8ED3D4FF1027}" type="datetime1">
              <a:rPr lang="sv-FI" smtClean="0"/>
              <a:pPr>
                <a:spcAft>
                  <a:spcPts val="600"/>
                </a:spcAft>
              </a:pPr>
              <a:t>16.12.2023</a:t>
            </a:fld>
            <a:endParaRPr lang="sv-FI"/>
          </a:p>
        </p:txBody>
      </p:sp>
      <p:sp>
        <p:nvSpPr>
          <p:cNvPr id="5" name="Footer Placeholder 4">
            <a:extLst>
              <a:ext uri="{FF2B5EF4-FFF2-40B4-BE49-F238E27FC236}">
                <a16:creationId xmlns:a16="http://schemas.microsoft.com/office/drawing/2014/main" id="{FFC98EAF-D0C9-763A-29D0-04C3ACE9153C}"/>
              </a:ext>
            </a:extLst>
          </p:cNvPr>
          <p:cNvSpPr>
            <a:spLocks noGrp="1"/>
          </p:cNvSpPr>
          <p:nvPr>
            <p:ph type="ftr" sz="quarter" idx="11"/>
          </p:nvPr>
        </p:nvSpPr>
        <p:spPr>
          <a:xfrm>
            <a:off x="4038600" y="6356350"/>
            <a:ext cx="4114800" cy="365125"/>
          </a:xfrm>
        </p:spPr>
        <p:txBody>
          <a:bodyPr>
            <a:normAutofit/>
          </a:bodyPr>
          <a:lstStyle/>
          <a:p>
            <a:pPr>
              <a:spcAft>
                <a:spcPts val="600"/>
              </a:spcAft>
            </a:pPr>
            <a:r>
              <a:rPr lang="sv-FI"/>
              <a:t>Service design</a:t>
            </a:r>
          </a:p>
        </p:txBody>
      </p:sp>
      <p:sp>
        <p:nvSpPr>
          <p:cNvPr id="7" name="TextBox 6">
            <a:extLst>
              <a:ext uri="{FF2B5EF4-FFF2-40B4-BE49-F238E27FC236}">
                <a16:creationId xmlns:a16="http://schemas.microsoft.com/office/drawing/2014/main" id="{91B1C66B-9CA5-A892-F729-41BBC64F07FE}"/>
              </a:ext>
            </a:extLst>
          </p:cNvPr>
          <p:cNvSpPr txBox="1"/>
          <p:nvPr/>
        </p:nvSpPr>
        <p:spPr>
          <a:xfrm>
            <a:off x="9314238" y="5291832"/>
            <a:ext cx="2646681" cy="265946"/>
          </a:xfrm>
          <a:prstGeom prst="rect">
            <a:avLst/>
          </a:prstGeom>
          <a:noFill/>
        </p:spPr>
        <p:txBody>
          <a:bodyPr wrap="square">
            <a:spAutoFit/>
          </a:bodyPr>
          <a:lstStyle/>
          <a:p>
            <a:r>
              <a:rPr lang="en-US" sz="1100" dirty="0">
                <a:solidFill>
                  <a:schemeClr val="bg1">
                    <a:lumMod val="65000"/>
                  </a:schemeClr>
                </a:solidFill>
              </a:rPr>
              <a:t>Photo by </a:t>
            </a:r>
            <a:r>
              <a:rPr lang="en-US" sz="1100" dirty="0">
                <a:solidFill>
                  <a:schemeClr val="bg1">
                    <a:lumMod val="65000"/>
                  </a:schemeClr>
                </a:solidFill>
                <a:hlinkClick r:id="rId2">
                  <a:extLst>
                    <a:ext uri="{A12FA001-AC4F-418D-AE19-62706E023703}">
                      <ahyp:hlinkClr xmlns:ahyp="http://schemas.microsoft.com/office/drawing/2018/hyperlinkcolor" val="tx"/>
                    </a:ext>
                  </a:extLst>
                </a:hlinkClick>
              </a:rPr>
              <a:t>Vlad </a:t>
            </a:r>
            <a:r>
              <a:rPr lang="en-US" sz="1100" dirty="0" err="1">
                <a:solidFill>
                  <a:schemeClr val="bg1">
                    <a:lumMod val="65000"/>
                  </a:schemeClr>
                </a:solidFill>
                <a:hlinkClick r:id="rId2">
                  <a:extLst>
                    <a:ext uri="{A12FA001-AC4F-418D-AE19-62706E023703}">
                      <ahyp:hlinkClr xmlns:ahyp="http://schemas.microsoft.com/office/drawing/2018/hyperlinkcolor" val="tx"/>
                    </a:ext>
                  </a:extLst>
                </a:hlinkClick>
              </a:rPr>
              <a:t>Hilitanu</a:t>
            </a:r>
            <a:r>
              <a:rPr lang="en-US" sz="1100" dirty="0">
                <a:solidFill>
                  <a:schemeClr val="bg1">
                    <a:lumMod val="65000"/>
                  </a:schemeClr>
                </a:solidFill>
              </a:rPr>
              <a:t> on </a:t>
            </a:r>
            <a:r>
              <a:rPr lang="en-US" sz="1100" dirty="0" err="1">
                <a:solidFill>
                  <a:schemeClr val="bg1">
                    <a:lumMod val="65000"/>
                  </a:schemeClr>
                </a:solidFill>
                <a:hlinkClick r:id="rId3">
                  <a:extLst>
                    <a:ext uri="{A12FA001-AC4F-418D-AE19-62706E023703}">
                      <ahyp:hlinkClr xmlns:ahyp="http://schemas.microsoft.com/office/drawing/2018/hyperlinkcolor" val="tx"/>
                    </a:ext>
                  </a:extLst>
                </a:hlinkClick>
              </a:rPr>
              <a:t>Unsplash</a:t>
            </a:r>
            <a:r>
              <a:rPr lang="en-US" sz="1100" dirty="0">
                <a:solidFill>
                  <a:schemeClr val="bg1">
                    <a:lumMod val="65000"/>
                  </a:schemeClr>
                </a:solidFill>
              </a:rPr>
              <a:t> </a:t>
            </a:r>
            <a:endParaRPr lang="sv-FI" sz="1100" dirty="0">
              <a:solidFill>
                <a:schemeClr val="bg1">
                  <a:lumMod val="65000"/>
                </a:schemeClr>
              </a:solidFill>
            </a:endParaRPr>
          </a:p>
        </p:txBody>
      </p:sp>
      <p:pic>
        <p:nvPicPr>
          <p:cNvPr id="9" name="Picture 8" descr="A group of hands holding small toy figures&#10;&#10;Description automatically generated">
            <a:extLst>
              <a:ext uri="{FF2B5EF4-FFF2-40B4-BE49-F238E27FC236}">
                <a16:creationId xmlns:a16="http://schemas.microsoft.com/office/drawing/2014/main" id="{8F688D91-969B-2D2D-DE09-1C7BDE8117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716" y="1738251"/>
            <a:ext cx="5330372" cy="3553581"/>
          </a:xfrm>
          <a:prstGeom prst="rect">
            <a:avLst/>
          </a:prstGeom>
        </p:spPr>
      </p:pic>
    </p:spTree>
    <p:extLst>
      <p:ext uri="{BB962C8B-B14F-4D97-AF65-F5344CB8AC3E}">
        <p14:creationId xmlns:p14="http://schemas.microsoft.com/office/powerpoint/2010/main" val="200141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205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838201" y="643467"/>
            <a:ext cx="3888526" cy="1800526"/>
          </a:xfrm>
        </p:spPr>
        <p:txBody>
          <a:bodyPr>
            <a:normAutofit/>
          </a:bodyPr>
          <a:lstStyle/>
          <a:p>
            <a:r>
              <a:rPr lang="sv-FI" sz="3600" b="1" u="sng" dirty="0">
                <a:latin typeface="Times New Roman" panose="02020603050405020304" pitchFamily="18" charset="0"/>
                <a:cs typeface="Times New Roman" panose="02020603050405020304" pitchFamily="18" charset="0"/>
              </a:rPr>
              <a:t>Kursens innehåll</a:t>
            </a:r>
          </a:p>
        </p:txBody>
      </p: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838201" y="2623381"/>
            <a:ext cx="3888528" cy="3553581"/>
          </a:xfrm>
        </p:spPr>
        <p:txBody>
          <a:bodyPr>
            <a:normAutofit/>
          </a:bodyPr>
          <a:lstStyle/>
          <a:p>
            <a:r>
              <a:rPr lang="sv-FI" sz="2000" dirty="0">
                <a:latin typeface="Times New Roman" panose="02020603050405020304" pitchFamily="18" charset="0"/>
                <a:cs typeface="Times New Roman" panose="02020603050405020304" pitchFamily="18" charset="0"/>
              </a:rPr>
              <a:t>Principerna i service design</a:t>
            </a:r>
          </a:p>
          <a:p>
            <a:r>
              <a:rPr lang="sv-FI" sz="2000" dirty="0">
                <a:latin typeface="Times New Roman" panose="02020603050405020304" pitchFamily="18" charset="0"/>
                <a:cs typeface="Times New Roman" panose="02020603050405020304" pitchFamily="18" charset="0"/>
              </a:rPr>
              <a:t>Designverktyg och –metoder</a:t>
            </a:r>
          </a:p>
          <a:p>
            <a:r>
              <a:rPr lang="sv-FI" sz="2000" dirty="0">
                <a:latin typeface="Times New Roman" panose="02020603050405020304" pitchFamily="18" charset="0"/>
                <a:cs typeface="Times New Roman" panose="02020603050405020304" pitchFamily="18" charset="0"/>
              </a:rPr>
              <a:t>Service design –projekt</a:t>
            </a:r>
          </a:p>
          <a:p>
            <a:r>
              <a:rPr lang="sv-FI" sz="2000" dirty="0">
                <a:latin typeface="Times New Roman" panose="02020603050405020304" pitchFamily="18" charset="0"/>
                <a:cs typeface="Times New Roman" panose="02020603050405020304" pitchFamily="18" charset="0"/>
              </a:rPr>
              <a:t>Samutveckling</a:t>
            </a:r>
          </a:p>
          <a:p>
            <a:r>
              <a:rPr lang="sv-FI" sz="2000" dirty="0">
                <a:latin typeface="Times New Roman" panose="02020603050405020304" pitchFamily="18" charset="0"/>
                <a:cs typeface="Times New Roman" panose="02020603050405020304" pitchFamily="18" charset="0"/>
              </a:rPr>
              <a:t>Företagsverksamhet</a:t>
            </a:r>
          </a:p>
        </p:txBody>
      </p:sp>
      <p:sp>
        <p:nvSpPr>
          <p:cNvPr id="4" name="Date Placeholder 3">
            <a:extLst>
              <a:ext uri="{FF2B5EF4-FFF2-40B4-BE49-F238E27FC236}">
                <a16:creationId xmlns:a16="http://schemas.microsoft.com/office/drawing/2014/main" id="{2178BCEF-D92C-1A04-17CE-326A6F41C322}"/>
              </a:ext>
            </a:extLst>
          </p:cNvPr>
          <p:cNvSpPr>
            <a:spLocks noGrp="1"/>
          </p:cNvSpPr>
          <p:nvPr>
            <p:ph type="dt" sz="half" idx="10"/>
          </p:nvPr>
        </p:nvSpPr>
        <p:spPr>
          <a:xfrm>
            <a:off x="838200" y="6356350"/>
            <a:ext cx="2743200" cy="365125"/>
          </a:xfrm>
        </p:spPr>
        <p:txBody>
          <a:bodyPr>
            <a:normAutofit/>
          </a:bodyPr>
          <a:lstStyle/>
          <a:p>
            <a:pPr>
              <a:spcAft>
                <a:spcPts val="600"/>
              </a:spcAft>
            </a:pPr>
            <a:fld id="{2A9D1F4C-1D52-486C-BEAE-4639F20B3395}" type="datetime1">
              <a:rPr lang="sv-FI" smtClean="0"/>
              <a:pPr>
                <a:spcAft>
                  <a:spcPts val="600"/>
                </a:spcAft>
              </a:pPr>
              <a:t>16.12.2023</a:t>
            </a:fld>
            <a:endParaRPr lang="sv-FI"/>
          </a:p>
        </p:txBody>
      </p:sp>
      <p:sp>
        <p:nvSpPr>
          <p:cNvPr id="5" name="Footer Placeholder 4">
            <a:extLst>
              <a:ext uri="{FF2B5EF4-FFF2-40B4-BE49-F238E27FC236}">
                <a16:creationId xmlns:a16="http://schemas.microsoft.com/office/drawing/2014/main" id="{7EA9B02C-DB58-E366-902F-3634B9CD009D}"/>
              </a:ext>
            </a:extLst>
          </p:cNvPr>
          <p:cNvSpPr>
            <a:spLocks noGrp="1"/>
          </p:cNvSpPr>
          <p:nvPr>
            <p:ph type="ftr" sz="quarter" idx="11"/>
          </p:nvPr>
        </p:nvSpPr>
        <p:spPr>
          <a:xfrm>
            <a:off x="4038600" y="6356350"/>
            <a:ext cx="4114800" cy="365125"/>
          </a:xfrm>
        </p:spPr>
        <p:txBody>
          <a:bodyPr>
            <a:normAutofit/>
          </a:bodyPr>
          <a:lstStyle/>
          <a:p>
            <a:pPr>
              <a:spcAft>
                <a:spcPts val="600"/>
              </a:spcAft>
            </a:pPr>
            <a:r>
              <a:rPr lang="sv-FI"/>
              <a:t>Service design</a:t>
            </a:r>
          </a:p>
        </p:txBody>
      </p:sp>
      <p:pic>
        <p:nvPicPr>
          <p:cNvPr id="8" name="Graphic 7" descr="Clipboard with solid fill">
            <a:extLst>
              <a:ext uri="{FF2B5EF4-FFF2-40B4-BE49-F238E27FC236}">
                <a16:creationId xmlns:a16="http://schemas.microsoft.com/office/drawing/2014/main" id="{1B269CA3-84BE-3030-1194-2A279C65D8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37726" y="643467"/>
            <a:ext cx="3339796" cy="3339796"/>
          </a:xfrm>
          <a:prstGeom prst="rect">
            <a:avLst/>
          </a:prstGeom>
        </p:spPr>
      </p:pic>
      <p:pic>
        <p:nvPicPr>
          <p:cNvPr id="10" name="Graphic 9" descr="Clipboard with solid fill">
            <a:extLst>
              <a:ext uri="{FF2B5EF4-FFF2-40B4-BE49-F238E27FC236}">
                <a16:creationId xmlns:a16="http://schemas.microsoft.com/office/drawing/2014/main" id="{02BB9C7D-922C-474A-C0FF-D425250D86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3673" y="2688820"/>
            <a:ext cx="3339796" cy="3339796"/>
          </a:xfrm>
          <a:prstGeom prst="rect">
            <a:avLst/>
          </a:prstGeom>
        </p:spPr>
      </p:pic>
    </p:spTree>
    <p:extLst>
      <p:ext uri="{BB962C8B-B14F-4D97-AF65-F5344CB8AC3E}">
        <p14:creationId xmlns:p14="http://schemas.microsoft.com/office/powerpoint/2010/main" val="558856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838200" y="713312"/>
            <a:ext cx="4038600" cy="5431376"/>
          </a:xfrm>
        </p:spPr>
        <p:txBody>
          <a:bodyPr>
            <a:normAutofit/>
          </a:bodyPr>
          <a:lstStyle/>
          <a:p>
            <a:r>
              <a:rPr lang="sv-FI" b="1" u="sng" dirty="0">
                <a:latin typeface="Times New Roman" panose="02020603050405020304" pitchFamily="18" charset="0"/>
                <a:cs typeface="Times New Roman" panose="02020603050405020304" pitchFamily="18" charset="0"/>
              </a:rPr>
              <a:t>Uppgifter</a:t>
            </a:r>
          </a:p>
        </p:txBody>
      </p: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5435029" y="713312"/>
            <a:ext cx="5918771" cy="5718309"/>
          </a:xfrm>
        </p:spPr>
        <p:txBody>
          <a:bodyPr numCol="2" anchor="ctr">
            <a:normAutofit/>
          </a:bodyPr>
          <a:lstStyle/>
          <a:p>
            <a:r>
              <a:rPr lang="sv-FI" sz="1600" b="1" dirty="0">
                <a:highlight>
                  <a:srgbClr val="00FF00"/>
                </a:highlight>
                <a:latin typeface="Times New Roman" panose="02020603050405020304" pitchFamily="18" charset="0"/>
                <a:cs typeface="Times New Roman" panose="02020603050405020304" pitchFamily="18" charset="0"/>
              </a:rPr>
              <a:t>Teambildning</a:t>
            </a:r>
          </a:p>
          <a:p>
            <a:pPr lvl="1"/>
            <a:r>
              <a:rPr lang="sv-FI" sz="1600" dirty="0">
                <a:latin typeface="Times New Roman" panose="02020603050405020304" pitchFamily="18" charset="0"/>
                <a:cs typeface="Times New Roman" panose="02020603050405020304" pitchFamily="18" charset="0"/>
              </a:rPr>
              <a:t>Teamcanvasduk</a:t>
            </a:r>
            <a:br>
              <a:rPr lang="sv-FI" sz="1600" dirty="0">
                <a:latin typeface="Times New Roman" panose="02020603050405020304" pitchFamily="18" charset="0"/>
                <a:cs typeface="Times New Roman" panose="02020603050405020304" pitchFamily="18" charset="0"/>
              </a:rPr>
            </a:br>
            <a:endParaRPr lang="sv-FI" sz="1600" dirty="0">
              <a:latin typeface="Times New Roman" panose="02020603050405020304" pitchFamily="18" charset="0"/>
              <a:cs typeface="Times New Roman" panose="02020603050405020304" pitchFamily="18" charset="0"/>
            </a:endParaRPr>
          </a:p>
          <a:p>
            <a:r>
              <a:rPr lang="sv-FI" sz="1600" b="1" dirty="0">
                <a:highlight>
                  <a:srgbClr val="00FF00"/>
                </a:highlight>
                <a:latin typeface="Times New Roman" panose="02020603050405020304" pitchFamily="18" charset="0"/>
                <a:cs typeface="Times New Roman" panose="02020603050405020304" pitchFamily="18" charset="0"/>
              </a:rPr>
              <a:t>Inlärningsprojekt</a:t>
            </a:r>
          </a:p>
          <a:p>
            <a:pPr lvl="1"/>
            <a:r>
              <a:rPr lang="sv-FI" sz="1600" dirty="0">
                <a:latin typeface="Times New Roman" panose="02020603050405020304" pitchFamily="18" charset="0"/>
                <a:cs typeface="Times New Roman" panose="02020603050405020304" pitchFamily="18" charset="0"/>
              </a:rPr>
              <a:t>Projektidé</a:t>
            </a:r>
          </a:p>
          <a:p>
            <a:pPr lvl="1"/>
            <a:r>
              <a:rPr lang="sv-FI" sz="1600" dirty="0">
                <a:latin typeface="Times New Roman" panose="02020603050405020304" pitchFamily="18" charset="0"/>
                <a:cs typeface="Times New Roman" panose="02020603050405020304" pitchFamily="18" charset="0"/>
              </a:rPr>
              <a:t>Utvecklingsutmaning</a:t>
            </a:r>
            <a:br>
              <a:rPr lang="sv-FI" sz="1600" dirty="0">
                <a:latin typeface="Times New Roman" panose="02020603050405020304" pitchFamily="18" charset="0"/>
                <a:cs typeface="Times New Roman" panose="02020603050405020304" pitchFamily="18" charset="0"/>
              </a:rPr>
            </a:br>
            <a:endParaRPr lang="sv-FI" sz="1600" dirty="0">
              <a:latin typeface="Times New Roman" panose="02020603050405020304" pitchFamily="18" charset="0"/>
              <a:cs typeface="Times New Roman" panose="02020603050405020304" pitchFamily="18" charset="0"/>
            </a:endParaRPr>
          </a:p>
          <a:p>
            <a:r>
              <a:rPr lang="sv-FI" sz="1600" b="1" dirty="0">
                <a:highlight>
                  <a:srgbClr val="00FF00"/>
                </a:highlight>
                <a:latin typeface="Times New Roman" panose="02020603050405020304" pitchFamily="18" charset="0"/>
                <a:cs typeface="Times New Roman" panose="02020603050405020304" pitchFamily="18" charset="0"/>
              </a:rPr>
              <a:t>Förförståelsefasen</a:t>
            </a:r>
          </a:p>
          <a:p>
            <a:pPr lvl="1"/>
            <a:r>
              <a:rPr lang="sv-FI" sz="1600" dirty="0">
                <a:latin typeface="Times New Roman" panose="02020603050405020304" pitchFamily="18" charset="0"/>
                <a:cs typeface="Times New Roman" panose="02020603050405020304" pitchFamily="18" charset="0"/>
              </a:rPr>
              <a:t>Bakgrundsforskning</a:t>
            </a:r>
          </a:p>
          <a:p>
            <a:pPr lvl="1"/>
            <a:r>
              <a:rPr lang="sv-FI" sz="1600" dirty="0">
                <a:latin typeface="Times New Roman" panose="02020603050405020304" pitchFamily="18" charset="0"/>
                <a:cs typeface="Times New Roman" panose="02020603050405020304" pitchFamily="18" charset="0"/>
              </a:rPr>
              <a:t>Intressentkarta</a:t>
            </a:r>
          </a:p>
          <a:p>
            <a:pPr lvl="1"/>
            <a:r>
              <a:rPr lang="sv-FI" sz="1600" dirty="0">
                <a:latin typeface="Times New Roman" panose="02020603050405020304" pitchFamily="18" charset="0"/>
                <a:cs typeface="Times New Roman" panose="02020603050405020304" pitchFamily="18" charset="0"/>
              </a:rPr>
              <a:t>Kundförståelse</a:t>
            </a:r>
          </a:p>
          <a:p>
            <a:pPr lvl="1"/>
            <a:r>
              <a:rPr lang="sv-FI" sz="1600" dirty="0">
                <a:latin typeface="Times New Roman" panose="02020603050405020304" pitchFamily="18" charset="0"/>
                <a:cs typeface="Times New Roman" panose="02020603050405020304" pitchFamily="18" charset="0"/>
              </a:rPr>
              <a:t>Observation</a:t>
            </a:r>
          </a:p>
          <a:p>
            <a:pPr lvl="1"/>
            <a:r>
              <a:rPr lang="sv-FI" sz="1600" dirty="0">
                <a:latin typeface="Times New Roman" panose="02020603050405020304" pitchFamily="18" charset="0"/>
                <a:cs typeface="Times New Roman" panose="02020603050405020304" pitchFamily="18" charset="0"/>
              </a:rPr>
              <a:t>Empatikarta</a:t>
            </a:r>
          </a:p>
          <a:p>
            <a:pPr lvl="1"/>
            <a:r>
              <a:rPr lang="sv-FI" sz="1600" dirty="0">
                <a:latin typeface="Times New Roman" panose="02020603050405020304" pitchFamily="18" charset="0"/>
                <a:cs typeface="Times New Roman" panose="02020603050405020304" pitchFamily="18" charset="0"/>
              </a:rPr>
              <a:t>Servicestig (nuläge)</a:t>
            </a:r>
          </a:p>
          <a:p>
            <a:pPr lvl="1"/>
            <a:r>
              <a:rPr lang="sv-FI" sz="1600" dirty="0">
                <a:latin typeface="Times New Roman" panose="02020603050405020304" pitchFamily="18" charset="0"/>
                <a:cs typeface="Times New Roman" panose="02020603050405020304" pitchFamily="18" charset="0"/>
              </a:rPr>
              <a:t>Analys av kund/användare</a:t>
            </a:r>
          </a:p>
          <a:p>
            <a:pPr lvl="1"/>
            <a:endParaRPr lang="sv-FI" sz="1600" dirty="0">
              <a:latin typeface="Times New Roman" panose="02020603050405020304" pitchFamily="18" charset="0"/>
              <a:cs typeface="Times New Roman" panose="02020603050405020304" pitchFamily="18" charset="0"/>
            </a:endParaRPr>
          </a:p>
          <a:p>
            <a:pPr marL="457200" lvl="1" indent="0">
              <a:buNone/>
            </a:pPr>
            <a:endParaRPr lang="sv-FI" sz="1600" dirty="0">
              <a:latin typeface="Times New Roman" panose="02020603050405020304" pitchFamily="18" charset="0"/>
              <a:cs typeface="Times New Roman" panose="02020603050405020304" pitchFamily="18" charset="0"/>
            </a:endParaRPr>
          </a:p>
          <a:p>
            <a:pPr marL="457200" lvl="1" indent="0">
              <a:buNone/>
            </a:pPr>
            <a:endParaRPr lang="sv-FI" sz="1600" dirty="0">
              <a:latin typeface="Times New Roman" panose="02020603050405020304" pitchFamily="18" charset="0"/>
              <a:cs typeface="Times New Roman" panose="02020603050405020304" pitchFamily="18" charset="0"/>
            </a:endParaRPr>
          </a:p>
          <a:p>
            <a:pPr marL="457200" lvl="1" indent="0">
              <a:buNone/>
            </a:pPr>
            <a:endParaRPr lang="sv-FI" sz="1600" dirty="0">
              <a:latin typeface="Times New Roman" panose="02020603050405020304" pitchFamily="18" charset="0"/>
              <a:cs typeface="Times New Roman" panose="02020603050405020304" pitchFamily="18" charset="0"/>
            </a:endParaRPr>
          </a:p>
          <a:p>
            <a:r>
              <a:rPr lang="sv-FI" sz="1600" b="1" dirty="0" err="1">
                <a:highlight>
                  <a:srgbClr val="00FF00"/>
                </a:highlight>
                <a:latin typeface="Times New Roman" panose="02020603050405020304" pitchFamily="18" charset="0"/>
                <a:cs typeface="Times New Roman" panose="02020603050405020304" pitchFamily="18" charset="0"/>
              </a:rPr>
              <a:t>Konceptualiceringsfasen</a:t>
            </a:r>
            <a:endParaRPr lang="sv-FI" sz="1600" b="1" dirty="0">
              <a:highlight>
                <a:srgbClr val="00FF00"/>
              </a:highlight>
              <a:latin typeface="Times New Roman" panose="02020603050405020304" pitchFamily="18" charset="0"/>
              <a:cs typeface="Times New Roman" panose="02020603050405020304" pitchFamily="18" charset="0"/>
            </a:endParaRPr>
          </a:p>
          <a:p>
            <a:pPr lvl="1"/>
            <a:r>
              <a:rPr lang="sv-FI" sz="1600" dirty="0">
                <a:latin typeface="Times New Roman" panose="02020603050405020304" pitchFamily="18" charset="0"/>
                <a:cs typeface="Times New Roman" panose="02020603050405020304" pitchFamily="18" charset="0"/>
              </a:rPr>
              <a:t>Användarpersonas</a:t>
            </a:r>
          </a:p>
          <a:p>
            <a:pPr lvl="1"/>
            <a:r>
              <a:rPr lang="sv-FI" sz="1600" dirty="0">
                <a:latin typeface="Times New Roman" panose="02020603050405020304" pitchFamily="18" charset="0"/>
                <a:cs typeface="Times New Roman" panose="02020603050405020304" pitchFamily="18" charset="0"/>
              </a:rPr>
              <a:t>Brainstorming</a:t>
            </a:r>
          </a:p>
          <a:p>
            <a:pPr lvl="1"/>
            <a:r>
              <a:rPr lang="sv-FI" sz="1600" dirty="0" err="1">
                <a:latin typeface="Times New Roman" panose="02020603050405020304" pitchFamily="18" charset="0"/>
                <a:cs typeface="Times New Roman" panose="02020603050405020304" pitchFamily="18" charset="0"/>
              </a:rPr>
              <a:t>Tematering</a:t>
            </a:r>
            <a:endParaRPr lang="sv-FI" sz="1600" dirty="0">
              <a:latin typeface="Times New Roman" panose="02020603050405020304" pitchFamily="18" charset="0"/>
              <a:cs typeface="Times New Roman" panose="02020603050405020304" pitchFamily="18" charset="0"/>
            </a:endParaRPr>
          </a:p>
          <a:p>
            <a:pPr lvl="1"/>
            <a:r>
              <a:rPr lang="sv-FI" sz="1600" dirty="0">
                <a:latin typeface="Times New Roman" panose="02020603050405020304" pitchFamily="18" charset="0"/>
                <a:cs typeface="Times New Roman" panose="02020603050405020304" pitchFamily="18" charset="0"/>
              </a:rPr>
              <a:t>Röstning</a:t>
            </a:r>
          </a:p>
          <a:p>
            <a:r>
              <a:rPr lang="sv-FI" sz="1600" b="1" dirty="0" err="1">
                <a:highlight>
                  <a:srgbClr val="00FF00"/>
                </a:highlight>
                <a:latin typeface="Times New Roman" panose="02020603050405020304" pitchFamily="18" charset="0"/>
                <a:cs typeface="Times New Roman" panose="02020603050405020304" pitchFamily="18" charset="0"/>
              </a:rPr>
              <a:t>Prototyperingsfasen</a:t>
            </a:r>
            <a:endParaRPr lang="sv-FI" sz="1600" b="1" dirty="0">
              <a:highlight>
                <a:srgbClr val="00FF00"/>
              </a:highlight>
              <a:latin typeface="Times New Roman" panose="02020603050405020304" pitchFamily="18" charset="0"/>
              <a:cs typeface="Times New Roman" panose="02020603050405020304" pitchFamily="18" charset="0"/>
            </a:endParaRPr>
          </a:p>
          <a:p>
            <a:pPr lvl="1"/>
            <a:r>
              <a:rPr lang="sv-FI" sz="1600" dirty="0">
                <a:latin typeface="Times New Roman" panose="02020603050405020304" pitchFamily="18" charset="0"/>
                <a:cs typeface="Times New Roman" panose="02020603050405020304" pitchFamily="18" charset="0"/>
              </a:rPr>
              <a:t>Skapa en prototyp</a:t>
            </a:r>
          </a:p>
          <a:p>
            <a:pPr lvl="1"/>
            <a:r>
              <a:rPr lang="sv-FI" sz="1600" dirty="0">
                <a:latin typeface="Times New Roman" panose="02020603050405020304" pitchFamily="18" charset="0"/>
                <a:cs typeface="Times New Roman" panose="02020603050405020304" pitchFamily="18" charset="0"/>
              </a:rPr>
              <a:t>Testning av prototyp</a:t>
            </a:r>
          </a:p>
          <a:p>
            <a:pPr lvl="1"/>
            <a:r>
              <a:rPr lang="sv-FI" sz="1600" dirty="0">
                <a:latin typeface="Times New Roman" panose="02020603050405020304" pitchFamily="18" charset="0"/>
                <a:cs typeface="Times New Roman" panose="02020603050405020304" pitchFamily="18" charset="0"/>
              </a:rPr>
              <a:t>Pitch</a:t>
            </a:r>
            <a:br>
              <a:rPr lang="sv-FI" sz="1600" dirty="0">
                <a:latin typeface="Times New Roman" panose="02020603050405020304" pitchFamily="18" charset="0"/>
                <a:cs typeface="Times New Roman" panose="02020603050405020304" pitchFamily="18" charset="0"/>
              </a:rPr>
            </a:br>
            <a:endParaRPr lang="sv-FI" sz="1600" dirty="0">
              <a:latin typeface="Times New Roman" panose="02020603050405020304" pitchFamily="18" charset="0"/>
              <a:cs typeface="Times New Roman" panose="02020603050405020304" pitchFamily="18" charset="0"/>
            </a:endParaRPr>
          </a:p>
          <a:p>
            <a:r>
              <a:rPr lang="sv-FI" sz="1600" b="1" dirty="0">
                <a:highlight>
                  <a:srgbClr val="00FF00"/>
                </a:highlight>
                <a:latin typeface="Times New Roman" panose="02020603050405020304" pitchFamily="18" charset="0"/>
                <a:cs typeface="Times New Roman" panose="02020603050405020304" pitchFamily="18" charset="0"/>
              </a:rPr>
              <a:t>Rapport</a:t>
            </a:r>
          </a:p>
          <a:p>
            <a:pPr lvl="1"/>
            <a:r>
              <a:rPr lang="sv-FI" sz="1600" dirty="0">
                <a:latin typeface="Times New Roman" panose="02020603050405020304" pitchFamily="18" charset="0"/>
                <a:cs typeface="Times New Roman" panose="02020603050405020304" pitchFamily="18" charset="0"/>
              </a:rPr>
              <a:t>Beskrivning av utvecklingsutmaningen</a:t>
            </a:r>
          </a:p>
          <a:p>
            <a:pPr lvl="1"/>
            <a:r>
              <a:rPr lang="sv-FI" sz="1600" dirty="0">
                <a:latin typeface="Times New Roman" panose="02020603050405020304" pitchFamily="18" charset="0"/>
                <a:cs typeface="Times New Roman" panose="02020603050405020304" pitchFamily="18" charset="0"/>
              </a:rPr>
              <a:t>Beskrivning av utförd process</a:t>
            </a:r>
          </a:p>
          <a:p>
            <a:pPr lvl="1"/>
            <a:r>
              <a:rPr lang="sv-FI" sz="1600" dirty="0">
                <a:latin typeface="Times New Roman" panose="02020603050405020304" pitchFamily="18" charset="0"/>
                <a:cs typeface="Times New Roman" panose="02020603050405020304" pitchFamily="18" charset="0"/>
              </a:rPr>
              <a:t>Projektresultat</a:t>
            </a:r>
            <a:br>
              <a:rPr lang="sv-FI" sz="1600" dirty="0">
                <a:latin typeface="Times New Roman" panose="02020603050405020304" pitchFamily="18" charset="0"/>
                <a:cs typeface="Times New Roman" panose="02020603050405020304" pitchFamily="18" charset="0"/>
              </a:rPr>
            </a:br>
            <a:endParaRPr lang="sv-FI" sz="1600" dirty="0">
              <a:latin typeface="Times New Roman" panose="02020603050405020304" pitchFamily="18" charset="0"/>
              <a:cs typeface="Times New Roman" panose="02020603050405020304" pitchFamily="18" charset="0"/>
            </a:endParaRPr>
          </a:p>
          <a:p>
            <a:r>
              <a:rPr lang="sv-FI" sz="1600" b="1" dirty="0">
                <a:highlight>
                  <a:srgbClr val="00FF00"/>
                </a:highlight>
                <a:latin typeface="Times New Roman" panose="02020603050405020304" pitchFamily="18" charset="0"/>
                <a:cs typeface="Times New Roman" panose="02020603050405020304" pitchFamily="18" charset="0"/>
              </a:rPr>
              <a:t>Kunskapstest</a:t>
            </a:r>
          </a:p>
          <a:p>
            <a:r>
              <a:rPr lang="sv-FI" sz="1600" b="1" dirty="0">
                <a:highlight>
                  <a:srgbClr val="00FF00"/>
                </a:highlight>
                <a:latin typeface="Times New Roman" panose="02020603050405020304" pitchFamily="18" charset="0"/>
                <a:cs typeface="Times New Roman" panose="02020603050405020304" pitchFamily="18" charset="0"/>
              </a:rPr>
              <a:t>Inlärningsdagbok</a:t>
            </a:r>
          </a:p>
        </p:txBody>
      </p:sp>
      <p:sp>
        <p:nvSpPr>
          <p:cNvPr id="4" name="Date Placeholder 3">
            <a:extLst>
              <a:ext uri="{FF2B5EF4-FFF2-40B4-BE49-F238E27FC236}">
                <a16:creationId xmlns:a16="http://schemas.microsoft.com/office/drawing/2014/main" id="{9C1DF332-BFE6-B281-10E1-9623CF52A945}"/>
              </a:ext>
            </a:extLst>
          </p:cNvPr>
          <p:cNvSpPr>
            <a:spLocks noGrp="1"/>
          </p:cNvSpPr>
          <p:nvPr>
            <p:ph type="dt" sz="half" idx="10"/>
          </p:nvPr>
        </p:nvSpPr>
        <p:spPr>
          <a:xfrm>
            <a:off x="838200" y="6356350"/>
            <a:ext cx="2743200" cy="365125"/>
          </a:xfrm>
        </p:spPr>
        <p:txBody>
          <a:bodyPr>
            <a:normAutofit/>
          </a:bodyPr>
          <a:lstStyle/>
          <a:p>
            <a:pPr>
              <a:spcAft>
                <a:spcPts val="600"/>
              </a:spcAft>
            </a:pPr>
            <a:fld id="{1FE18BFF-D86D-424D-8106-23B077FE89DD}" type="datetime1">
              <a:rPr lang="sv-FI" smtClean="0"/>
              <a:pPr>
                <a:spcAft>
                  <a:spcPts val="600"/>
                </a:spcAft>
              </a:pPr>
              <a:t>16.12.2023</a:t>
            </a:fld>
            <a:endParaRPr lang="sv-FI"/>
          </a:p>
        </p:txBody>
      </p:sp>
      <p:sp>
        <p:nvSpPr>
          <p:cNvPr id="5" name="Footer Placeholder 4">
            <a:extLst>
              <a:ext uri="{FF2B5EF4-FFF2-40B4-BE49-F238E27FC236}">
                <a16:creationId xmlns:a16="http://schemas.microsoft.com/office/drawing/2014/main" id="{EF583D14-41E2-3A10-8554-70814E63CA2A}"/>
              </a:ext>
            </a:extLst>
          </p:cNvPr>
          <p:cNvSpPr>
            <a:spLocks noGrp="1"/>
          </p:cNvSpPr>
          <p:nvPr>
            <p:ph type="ftr" sz="quarter" idx="11"/>
          </p:nvPr>
        </p:nvSpPr>
        <p:spPr>
          <a:xfrm>
            <a:off x="4038600" y="6356350"/>
            <a:ext cx="4114800" cy="365125"/>
          </a:xfrm>
        </p:spPr>
        <p:txBody>
          <a:bodyPr>
            <a:normAutofit/>
          </a:bodyPr>
          <a:lstStyle/>
          <a:p>
            <a:pPr>
              <a:spcAft>
                <a:spcPts val="600"/>
              </a:spcAft>
            </a:pPr>
            <a:r>
              <a:rPr lang="sv-FI" dirty="0"/>
              <a:t>Service design</a:t>
            </a:r>
            <a:endParaRPr lang="sv-FI"/>
          </a:p>
        </p:txBody>
      </p:sp>
    </p:spTree>
    <p:extLst>
      <p:ext uri="{BB962C8B-B14F-4D97-AF65-F5344CB8AC3E}">
        <p14:creationId xmlns:p14="http://schemas.microsoft.com/office/powerpoint/2010/main" val="253743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0" end="2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3" end="2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4" end="2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26" end="2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27" end="27"/>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28" end="2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29" end="2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30" end="3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31" end="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6" descr="En person som når ett papper i en tabell fylld med papper och fästisar">
            <a:extLst>
              <a:ext uri="{FF2B5EF4-FFF2-40B4-BE49-F238E27FC236}">
                <a16:creationId xmlns:a16="http://schemas.microsoft.com/office/drawing/2014/main" id="{92906331-D263-6833-D3AF-EB8B1E2D857B}"/>
              </a:ext>
            </a:extLst>
          </p:cNvPr>
          <p:cNvPicPr>
            <a:picLocks noChangeAspect="1"/>
          </p:cNvPicPr>
          <p:nvPr/>
        </p:nvPicPr>
        <p:blipFill rotWithShape="1">
          <a:blip r:embed="rId2"/>
          <a:srcRect t="8146" b="7584"/>
          <a:stretch/>
        </p:blipFill>
        <p:spPr>
          <a:xfrm>
            <a:off x="-1" y="10"/>
            <a:ext cx="12192000" cy="6857990"/>
          </a:xfrm>
          <a:prstGeom prst="rect">
            <a:avLst/>
          </a:prstGeom>
        </p:spPr>
      </p:pic>
      <p:sp>
        <p:nvSpPr>
          <p:cNvPr id="2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709448" y="1913950"/>
            <a:ext cx="4204137" cy="1342754"/>
          </a:xfrm>
        </p:spPr>
        <p:txBody>
          <a:bodyPr>
            <a:normAutofit/>
          </a:bodyPr>
          <a:lstStyle/>
          <a:p>
            <a:pPr algn="ctr"/>
            <a:r>
              <a:rPr lang="sv-FI" sz="3600">
                <a:latin typeface="Times New Roman" panose="02020603050405020304" pitchFamily="18" charset="0"/>
                <a:cs typeface="Times New Roman" panose="02020603050405020304" pitchFamily="18" charset="0"/>
              </a:rPr>
              <a:t>AGENDA</a:t>
            </a:r>
          </a:p>
        </p:txBody>
      </p:sp>
      <p:cxnSp>
        <p:nvCxnSpPr>
          <p:cNvPr id="29" name="Straight Connector 2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525516" y="3417573"/>
            <a:ext cx="4593021" cy="2619839"/>
          </a:xfrm>
        </p:spPr>
        <p:txBody>
          <a:bodyPr anchor="ctr">
            <a:normAutofit/>
          </a:bodyPr>
          <a:lstStyle/>
          <a:p>
            <a:r>
              <a:rPr lang="sv-FI" sz="1800" b="1" dirty="0">
                <a:highlight>
                  <a:srgbClr val="008000"/>
                </a:highlight>
                <a:latin typeface="Times New Roman" panose="02020603050405020304" pitchFamily="18" charset="0"/>
                <a:cs typeface="Times New Roman" panose="02020603050405020304" pitchFamily="18" charset="0"/>
              </a:rPr>
              <a:t>Kursen</a:t>
            </a:r>
            <a:r>
              <a:rPr lang="sv-FI" sz="1800" dirty="0">
                <a:highlight>
                  <a:srgbClr val="008000"/>
                </a:highlight>
                <a:latin typeface="Times New Roman" panose="02020603050405020304" pitchFamily="18" charset="0"/>
                <a:cs typeface="Times New Roman" panose="02020603050405020304" pitchFamily="18" charset="0"/>
              </a:rPr>
              <a:t>: lärandemål, innehåll, uppgifter</a:t>
            </a:r>
          </a:p>
          <a:p>
            <a:r>
              <a:rPr lang="sv-FI" sz="1800" dirty="0">
                <a:latin typeface="Times New Roman" panose="02020603050405020304" pitchFamily="18" charset="0"/>
                <a:cs typeface="Times New Roman" panose="02020603050405020304" pitchFamily="18" charset="0"/>
              </a:rPr>
              <a:t>Vad är service design?</a:t>
            </a:r>
          </a:p>
          <a:p>
            <a:r>
              <a:rPr lang="sv-FI" sz="1800" dirty="0">
                <a:latin typeface="Times New Roman" panose="02020603050405020304" pitchFamily="18" charset="0"/>
                <a:cs typeface="Times New Roman" panose="02020603050405020304" pitchFamily="18" charset="0"/>
              </a:rPr>
              <a:t>Teambuilding</a:t>
            </a:r>
          </a:p>
        </p:txBody>
      </p:sp>
      <p:sp>
        <p:nvSpPr>
          <p:cNvPr id="4" name="Date Placeholder 3">
            <a:extLst>
              <a:ext uri="{FF2B5EF4-FFF2-40B4-BE49-F238E27FC236}">
                <a16:creationId xmlns:a16="http://schemas.microsoft.com/office/drawing/2014/main" id="{6EEFF07F-7DBE-1667-3BAD-82ACDD7DE0F9}"/>
              </a:ext>
            </a:extLst>
          </p:cNvPr>
          <p:cNvSpPr>
            <a:spLocks noGrp="1"/>
          </p:cNvSpPr>
          <p:nvPr>
            <p:ph type="dt" sz="half" idx="10"/>
          </p:nvPr>
        </p:nvSpPr>
        <p:spPr>
          <a:xfrm>
            <a:off x="1468821" y="6506589"/>
            <a:ext cx="2564524" cy="274692"/>
          </a:xfrm>
        </p:spPr>
        <p:txBody>
          <a:bodyPr>
            <a:normAutofit/>
          </a:bodyPr>
          <a:lstStyle/>
          <a:p>
            <a:pPr algn="ctr">
              <a:spcAft>
                <a:spcPts val="600"/>
              </a:spcAft>
            </a:pPr>
            <a:fld id="{D59A2B30-5B1E-4FE6-821A-278723F7CFD3}" type="datetime1">
              <a:rPr lang="sv-FI" sz="1000">
                <a:solidFill>
                  <a:schemeClr val="tx1"/>
                </a:solidFill>
              </a:rPr>
              <a:pPr algn="ctr">
                <a:spcAft>
                  <a:spcPts val="600"/>
                </a:spcAft>
              </a:pPr>
              <a:t>16.12.2023</a:t>
            </a:fld>
            <a:endParaRPr lang="sv-FI" sz="1000">
              <a:solidFill>
                <a:schemeClr val="tx1"/>
              </a:solidFill>
            </a:endParaRPr>
          </a:p>
        </p:txBody>
      </p:sp>
      <p:sp>
        <p:nvSpPr>
          <p:cNvPr id="5" name="Footer Placeholder 4">
            <a:extLst>
              <a:ext uri="{FF2B5EF4-FFF2-40B4-BE49-F238E27FC236}">
                <a16:creationId xmlns:a16="http://schemas.microsoft.com/office/drawing/2014/main" id="{AF7B83C9-B093-9B10-1E9A-0F2D531F7D49}"/>
              </a:ext>
            </a:extLst>
          </p:cNvPr>
          <p:cNvSpPr>
            <a:spLocks noGrp="1"/>
          </p:cNvSpPr>
          <p:nvPr>
            <p:ph type="ftr" sz="quarter" idx="11"/>
          </p:nvPr>
        </p:nvSpPr>
        <p:spPr>
          <a:xfrm>
            <a:off x="1216573" y="6144611"/>
            <a:ext cx="3069020" cy="361977"/>
          </a:xfrm>
        </p:spPr>
        <p:txBody>
          <a:bodyPr>
            <a:normAutofit/>
          </a:bodyPr>
          <a:lstStyle/>
          <a:p>
            <a:pPr>
              <a:spcAft>
                <a:spcPts val="600"/>
              </a:spcAft>
            </a:pPr>
            <a:r>
              <a:rPr lang="sv-FI" sz="1000">
                <a:solidFill>
                  <a:schemeClr val="tx1"/>
                </a:solidFill>
              </a:rPr>
              <a:t>Service design</a:t>
            </a:r>
          </a:p>
        </p:txBody>
      </p:sp>
    </p:spTree>
    <p:extLst>
      <p:ext uri="{BB962C8B-B14F-4D97-AF65-F5344CB8AC3E}">
        <p14:creationId xmlns:p14="http://schemas.microsoft.com/office/powerpoint/2010/main" val="20036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a:xfrm>
            <a:off x="241022" y="3560164"/>
            <a:ext cx="4337858" cy="2398713"/>
          </a:xfrm>
        </p:spPr>
        <p:txBody>
          <a:bodyPr>
            <a:normAutofit/>
          </a:bodyPr>
          <a:lstStyle/>
          <a:p>
            <a:pPr algn="ctr"/>
            <a:r>
              <a:rPr lang="sv-FI" sz="3600" dirty="0">
                <a:latin typeface="Times New Roman" panose="02020603050405020304" pitchFamily="18" charset="0"/>
                <a:cs typeface="Times New Roman" panose="02020603050405020304" pitchFamily="18" charset="0"/>
              </a:rPr>
              <a:t>Vad är service design?</a:t>
            </a:r>
          </a:p>
        </p:txBody>
      </p:sp>
      <p:pic>
        <p:nvPicPr>
          <p:cNvPr id="3074" name="Picture 2">
            <a:extLst>
              <a:ext uri="{FF2B5EF4-FFF2-40B4-BE49-F238E27FC236}">
                <a16:creationId xmlns:a16="http://schemas.microsoft.com/office/drawing/2014/main" id="{C5A10709-5F5E-82F4-0E65-1E5A18747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27" r="-1" b="-1"/>
          <a:stretch/>
        </p:blipFill>
        <p:spPr bwMode="auto">
          <a:xfrm>
            <a:off x="-1" y="-24948"/>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6095999" y="3332141"/>
            <a:ext cx="5257800" cy="3024208"/>
          </a:xfrm>
        </p:spPr>
        <p:txBody>
          <a:bodyPr anchor="ctr">
            <a:normAutofit/>
          </a:bodyPr>
          <a:lstStyle/>
          <a:p>
            <a:r>
              <a:rPr lang="sv-FI" sz="2000" b="1" dirty="0">
                <a:solidFill>
                  <a:srgbClr val="00B050"/>
                </a:solidFill>
                <a:latin typeface="Times New Roman" panose="02020603050405020304" pitchFamily="18" charset="0"/>
                <a:cs typeface="Times New Roman" panose="02020603050405020304" pitchFamily="18" charset="0"/>
              </a:rPr>
              <a:t>Service design </a:t>
            </a:r>
            <a:r>
              <a:rPr lang="sv-FI" sz="2000" dirty="0">
                <a:latin typeface="Times New Roman" panose="02020603050405020304" pitchFamily="18" charset="0"/>
                <a:cs typeface="Times New Roman" panose="02020603050405020304" pitchFamily="18" charset="0"/>
              </a:rPr>
              <a:t>som begrepp beskriver processen av att </a:t>
            </a:r>
            <a:r>
              <a:rPr lang="sv-FI" sz="2000" b="1" dirty="0">
                <a:solidFill>
                  <a:srgbClr val="7030A0"/>
                </a:solidFill>
                <a:latin typeface="Times New Roman" panose="02020603050405020304" pitchFamily="18" charset="0"/>
                <a:cs typeface="Times New Roman" panose="02020603050405020304" pitchFamily="18" charset="0"/>
              </a:rPr>
              <a:t>designa tjänster</a:t>
            </a:r>
          </a:p>
          <a:p>
            <a:r>
              <a:rPr lang="sv-FI" sz="2000" b="1" dirty="0">
                <a:solidFill>
                  <a:srgbClr val="00B050"/>
                </a:solidFill>
                <a:latin typeface="Times New Roman" panose="02020603050405020304" pitchFamily="18" charset="0"/>
                <a:cs typeface="Times New Roman" panose="02020603050405020304" pitchFamily="18" charset="0"/>
              </a:rPr>
              <a:t>Service design </a:t>
            </a:r>
            <a:r>
              <a:rPr lang="sv-FI" sz="2000" dirty="0">
                <a:latin typeface="Times New Roman" panose="02020603050405020304" pitchFamily="18" charset="0"/>
                <a:cs typeface="Times New Roman" panose="02020603050405020304" pitchFamily="18" charset="0"/>
              </a:rPr>
              <a:t>baserar sig på </a:t>
            </a:r>
            <a:r>
              <a:rPr lang="sv-FI" sz="2000" b="1" dirty="0">
                <a:solidFill>
                  <a:srgbClr val="7030A0"/>
                </a:solidFill>
                <a:latin typeface="Times New Roman" panose="02020603050405020304" pitchFamily="18" charset="0"/>
                <a:cs typeface="Times New Roman" panose="02020603050405020304" pitchFamily="18" charset="0"/>
              </a:rPr>
              <a:t>design thinking </a:t>
            </a:r>
            <a:r>
              <a:rPr lang="sv-FI" sz="2000" dirty="0">
                <a:latin typeface="Times New Roman" panose="02020603050405020304" pitchFamily="18" charset="0"/>
                <a:cs typeface="Times New Roman" panose="02020603050405020304" pitchFamily="18" charset="0"/>
              </a:rPr>
              <a:t>som är ett människocentrerat tillvägagångssätt för att svara på olika utmaningar</a:t>
            </a:r>
          </a:p>
          <a:p>
            <a:r>
              <a:rPr lang="sv-FI" sz="2000" dirty="0">
                <a:latin typeface="Times New Roman" panose="02020603050405020304" pitchFamily="18" charset="0"/>
                <a:cs typeface="Times New Roman" panose="02020603050405020304" pitchFamily="18" charset="0"/>
              </a:rPr>
              <a:t>Man försöker förstå användaren och omständigheter som påverkar fenomen</a:t>
            </a:r>
          </a:p>
          <a:p>
            <a:r>
              <a:rPr lang="sv-FI" sz="2000" dirty="0">
                <a:latin typeface="Times New Roman" panose="02020603050405020304" pitchFamily="18" charset="0"/>
                <a:cs typeface="Times New Roman" panose="02020603050405020304" pitchFamily="18" charset="0"/>
              </a:rPr>
              <a:t>Innovationer kommer oftast från upprepade och ibland störande förbättringsprocesser</a:t>
            </a:r>
          </a:p>
        </p:txBody>
      </p:sp>
      <p:sp>
        <p:nvSpPr>
          <p:cNvPr id="4" name="Date Placeholder 3">
            <a:extLst>
              <a:ext uri="{FF2B5EF4-FFF2-40B4-BE49-F238E27FC236}">
                <a16:creationId xmlns:a16="http://schemas.microsoft.com/office/drawing/2014/main" id="{4E52102F-B6A0-185E-946E-D785DB61D0F2}"/>
              </a:ext>
            </a:extLst>
          </p:cNvPr>
          <p:cNvSpPr>
            <a:spLocks noGrp="1"/>
          </p:cNvSpPr>
          <p:nvPr>
            <p:ph type="dt" sz="half" idx="10"/>
          </p:nvPr>
        </p:nvSpPr>
        <p:spPr>
          <a:xfrm>
            <a:off x="838200" y="6356350"/>
            <a:ext cx="2743200" cy="365125"/>
          </a:xfrm>
        </p:spPr>
        <p:txBody>
          <a:bodyPr>
            <a:normAutofit/>
          </a:bodyPr>
          <a:lstStyle/>
          <a:p>
            <a:pPr>
              <a:spcAft>
                <a:spcPts val="600"/>
              </a:spcAft>
            </a:pPr>
            <a:fld id="{7137CE3E-1CFF-4336-9E2C-75303EABBAC8}" type="datetime1">
              <a:rPr lang="sv-FI" sz="1000"/>
              <a:pPr>
                <a:spcAft>
                  <a:spcPts val="600"/>
                </a:spcAft>
              </a:pPr>
              <a:t>16.12.2023</a:t>
            </a:fld>
            <a:endParaRPr lang="sv-FI" sz="1000"/>
          </a:p>
        </p:txBody>
      </p:sp>
      <p:sp>
        <p:nvSpPr>
          <p:cNvPr id="5" name="Footer Placeholder 4">
            <a:extLst>
              <a:ext uri="{FF2B5EF4-FFF2-40B4-BE49-F238E27FC236}">
                <a16:creationId xmlns:a16="http://schemas.microsoft.com/office/drawing/2014/main" id="{80C96900-C90E-0A7F-A555-F7F9A2BC7159}"/>
              </a:ext>
            </a:extLst>
          </p:cNvPr>
          <p:cNvSpPr>
            <a:spLocks noGrp="1"/>
          </p:cNvSpPr>
          <p:nvPr>
            <p:ph type="ftr" sz="quarter" idx="11"/>
          </p:nvPr>
        </p:nvSpPr>
        <p:spPr>
          <a:xfrm>
            <a:off x="4038600" y="6356350"/>
            <a:ext cx="4114800" cy="365125"/>
          </a:xfrm>
        </p:spPr>
        <p:txBody>
          <a:bodyPr>
            <a:normAutofit/>
          </a:bodyPr>
          <a:lstStyle/>
          <a:p>
            <a:pPr>
              <a:spcAft>
                <a:spcPts val="600"/>
              </a:spcAft>
            </a:pPr>
            <a:r>
              <a:rPr lang="sv-FI" sz="1000"/>
              <a:t>Service design</a:t>
            </a:r>
          </a:p>
        </p:txBody>
      </p:sp>
    </p:spTree>
    <p:extLst>
      <p:ext uri="{BB962C8B-B14F-4D97-AF65-F5344CB8AC3E}">
        <p14:creationId xmlns:p14="http://schemas.microsoft.com/office/powerpoint/2010/main" val="35273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AB6F-5381-AA36-F35A-5F9749725653}"/>
              </a:ext>
            </a:extLst>
          </p:cNvPr>
          <p:cNvSpPr>
            <a:spLocks noGrp="1"/>
          </p:cNvSpPr>
          <p:nvPr>
            <p:ph type="title"/>
          </p:nvPr>
        </p:nvSpPr>
        <p:spPr/>
        <p:txBody>
          <a:bodyPr>
            <a:normAutofit/>
          </a:bodyPr>
          <a:lstStyle/>
          <a:p>
            <a:r>
              <a:rPr lang="sv-FI" sz="2400" b="1" dirty="0">
                <a:solidFill>
                  <a:srgbClr val="00B050"/>
                </a:solidFill>
                <a:latin typeface="Times New Roman" panose="02020603050405020304" pitchFamily="18" charset="0"/>
                <a:cs typeface="Times New Roman" panose="02020603050405020304" pitchFamily="18" charset="0"/>
              </a:rPr>
              <a:t>Service design </a:t>
            </a:r>
            <a:r>
              <a:rPr lang="sv-FI" sz="2400" dirty="0">
                <a:latin typeface="Times New Roman" panose="02020603050405020304" pitchFamily="18" charset="0"/>
                <a:cs typeface="Times New Roman" panose="02020603050405020304" pitchFamily="18" charset="0"/>
              </a:rPr>
              <a:t>vs </a:t>
            </a:r>
            <a:r>
              <a:rPr lang="sv-FI" sz="2400" b="1" dirty="0">
                <a:solidFill>
                  <a:srgbClr val="7030A0"/>
                </a:solidFill>
                <a:latin typeface="Times New Roman" panose="02020603050405020304" pitchFamily="18" charset="0"/>
                <a:cs typeface="Times New Roman" panose="02020603050405020304" pitchFamily="18" charset="0"/>
              </a:rPr>
              <a:t>Design thinking</a:t>
            </a:r>
          </a:p>
        </p:txBody>
      </p:sp>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838200" y="1536192"/>
            <a:ext cx="6416040" cy="4640771"/>
          </a:xfrm>
        </p:spPr>
        <p:txBody>
          <a:bodyPr>
            <a:normAutofit/>
          </a:bodyPr>
          <a:lstStyle/>
          <a:p>
            <a:r>
              <a:rPr lang="sv-FI" sz="2000" dirty="0">
                <a:solidFill>
                  <a:srgbClr val="7030A0"/>
                </a:solidFill>
                <a:latin typeface="Times New Roman" panose="02020603050405020304" pitchFamily="18" charset="0"/>
                <a:cs typeface="Times New Roman" panose="02020603050405020304" pitchFamily="18" charset="0"/>
              </a:rPr>
              <a:t>Design Thinking </a:t>
            </a:r>
            <a:r>
              <a:rPr lang="sv-FI" sz="2000" dirty="0">
                <a:latin typeface="Times New Roman" panose="02020603050405020304" pitchFamily="18" charset="0"/>
                <a:cs typeface="Times New Roman" panose="02020603050405020304" pitchFamily="18" charset="0"/>
              </a:rPr>
              <a:t>är en process, inriktad på att få en gemensam förståelse.</a:t>
            </a:r>
          </a:p>
          <a:p>
            <a:r>
              <a:rPr lang="sv-FI" sz="2000" dirty="0">
                <a:solidFill>
                  <a:srgbClr val="00B050"/>
                </a:solidFill>
                <a:latin typeface="Times New Roman" panose="02020603050405020304" pitchFamily="18" charset="0"/>
                <a:cs typeface="Times New Roman" panose="02020603050405020304" pitchFamily="18" charset="0"/>
              </a:rPr>
              <a:t>Service design</a:t>
            </a:r>
            <a:r>
              <a:rPr lang="sv-FI" sz="2000" dirty="0">
                <a:latin typeface="Times New Roman" panose="02020603050405020304" pitchFamily="18" charset="0"/>
                <a:cs typeface="Times New Roman" panose="02020603050405020304" pitchFamily="18" charset="0"/>
              </a:rPr>
              <a:t>, å andra sidan, är designen av system som omfattar tjänsteanvändare, tjänsteleverantörer, processer och logistik. </a:t>
            </a:r>
          </a:p>
          <a:p>
            <a:r>
              <a:rPr lang="sv-FI" sz="2000" dirty="0">
                <a:solidFill>
                  <a:srgbClr val="00B050"/>
                </a:solidFill>
                <a:latin typeface="Times New Roman" panose="02020603050405020304" pitchFamily="18" charset="0"/>
                <a:cs typeface="Times New Roman" panose="02020603050405020304" pitchFamily="18" charset="0"/>
              </a:rPr>
              <a:t>Service design </a:t>
            </a:r>
            <a:r>
              <a:rPr lang="sv-FI" sz="2000" dirty="0">
                <a:latin typeface="Times New Roman" panose="02020603050405020304" pitchFamily="18" charset="0"/>
                <a:cs typeface="Times New Roman" panose="02020603050405020304" pitchFamily="18" charset="0"/>
              </a:rPr>
              <a:t>använder några av samma metoder, verktyg och aktiviteter som </a:t>
            </a:r>
            <a:r>
              <a:rPr lang="sv-FI" sz="2000" dirty="0">
                <a:solidFill>
                  <a:srgbClr val="7030A0"/>
                </a:solidFill>
                <a:latin typeface="Times New Roman" panose="02020603050405020304" pitchFamily="18" charset="0"/>
                <a:cs typeface="Times New Roman" panose="02020603050405020304" pitchFamily="18" charset="0"/>
              </a:rPr>
              <a:t>Design Thinking </a:t>
            </a:r>
            <a:r>
              <a:rPr lang="sv-FI" sz="2000" dirty="0">
                <a:latin typeface="Times New Roman" panose="02020603050405020304" pitchFamily="18" charset="0"/>
                <a:cs typeface="Times New Roman" panose="02020603050405020304" pitchFamily="18" charset="0"/>
              </a:rPr>
              <a:t>för att hjälpa till att göra tjänster mer användbara, användbara, effektiva och önskvärda.</a:t>
            </a:r>
          </a:p>
          <a:p>
            <a:endParaRPr lang="sv-FI" sz="2000" dirty="0">
              <a:latin typeface="Times New Roman" panose="02020603050405020304" pitchFamily="18" charset="0"/>
              <a:cs typeface="Times New Roman" panose="02020603050405020304" pitchFamily="18" charset="0"/>
            </a:endParaRPr>
          </a:p>
          <a:p>
            <a:r>
              <a:rPr lang="sv-FI" sz="2000" dirty="0">
                <a:latin typeface="Times New Roman" panose="02020603050405020304" pitchFamily="18" charset="0"/>
                <a:cs typeface="Times New Roman" panose="02020603050405020304" pitchFamily="18" charset="0"/>
              </a:rPr>
              <a:t>Mervärdet av service design skapas genom arbetsuppgifterna som leder till att målen nås</a:t>
            </a:r>
          </a:p>
          <a:p>
            <a:r>
              <a:rPr lang="sv-FI" sz="2000" dirty="0">
                <a:latin typeface="Times New Roman" panose="02020603050405020304" pitchFamily="18" charset="0"/>
                <a:cs typeface="Times New Roman" panose="02020603050405020304" pitchFamily="18" charset="0"/>
              </a:rPr>
              <a:t>Innovationer uppstår inte ur ingenting utan följer processer som kan tillämpas upprepade gånger.</a:t>
            </a:r>
          </a:p>
        </p:txBody>
      </p:sp>
      <p:sp>
        <p:nvSpPr>
          <p:cNvPr id="4" name="Date Placeholder 3">
            <a:extLst>
              <a:ext uri="{FF2B5EF4-FFF2-40B4-BE49-F238E27FC236}">
                <a16:creationId xmlns:a16="http://schemas.microsoft.com/office/drawing/2014/main" id="{5FD8B1E4-EAC7-45E0-7126-842B2027C1CC}"/>
              </a:ext>
            </a:extLst>
          </p:cNvPr>
          <p:cNvSpPr>
            <a:spLocks noGrp="1"/>
          </p:cNvSpPr>
          <p:nvPr>
            <p:ph type="dt" sz="half" idx="10"/>
          </p:nvPr>
        </p:nvSpPr>
        <p:spPr/>
        <p:txBody>
          <a:bodyPr/>
          <a:lstStyle/>
          <a:p>
            <a:fld id="{7179B49C-2828-4DAE-B462-F9911C4DD15E}" type="datetime1">
              <a:rPr lang="sv-FI" smtClean="0"/>
              <a:t>16.12.2023</a:t>
            </a:fld>
            <a:endParaRPr lang="sv-FI"/>
          </a:p>
        </p:txBody>
      </p:sp>
      <p:sp>
        <p:nvSpPr>
          <p:cNvPr id="5" name="Footer Placeholder 4">
            <a:extLst>
              <a:ext uri="{FF2B5EF4-FFF2-40B4-BE49-F238E27FC236}">
                <a16:creationId xmlns:a16="http://schemas.microsoft.com/office/drawing/2014/main" id="{11941B8E-7D5C-9212-EFD8-0CB9587EF19A}"/>
              </a:ext>
            </a:extLst>
          </p:cNvPr>
          <p:cNvSpPr>
            <a:spLocks noGrp="1"/>
          </p:cNvSpPr>
          <p:nvPr>
            <p:ph type="ftr" sz="quarter" idx="11"/>
          </p:nvPr>
        </p:nvSpPr>
        <p:spPr/>
        <p:txBody>
          <a:bodyPr/>
          <a:lstStyle/>
          <a:p>
            <a:r>
              <a:rPr lang="sv-FI"/>
              <a:t>Service design</a:t>
            </a:r>
          </a:p>
        </p:txBody>
      </p:sp>
      <p:sp>
        <p:nvSpPr>
          <p:cNvPr id="7" name="TextBox 6">
            <a:extLst>
              <a:ext uri="{FF2B5EF4-FFF2-40B4-BE49-F238E27FC236}">
                <a16:creationId xmlns:a16="http://schemas.microsoft.com/office/drawing/2014/main" id="{65CC95D5-6772-A0A9-C66D-9F64825CF42C}"/>
              </a:ext>
            </a:extLst>
          </p:cNvPr>
          <p:cNvSpPr txBox="1"/>
          <p:nvPr/>
        </p:nvSpPr>
        <p:spPr>
          <a:xfrm>
            <a:off x="7254240" y="5141575"/>
            <a:ext cx="4572000" cy="923330"/>
          </a:xfrm>
          <a:prstGeom prst="rect">
            <a:avLst/>
          </a:prstGeom>
          <a:solidFill>
            <a:schemeClr val="tx2">
              <a:lumMod val="20000"/>
              <a:lumOff val="80000"/>
            </a:schemeClr>
          </a:solidFill>
          <a:ln>
            <a:solidFill>
              <a:schemeClr val="bg1">
                <a:lumMod val="75000"/>
              </a:schemeClr>
            </a:solidFill>
          </a:ln>
        </p:spPr>
        <p:txBody>
          <a:bodyPr wrap="square">
            <a:spAutoFit/>
          </a:bodyPr>
          <a:lstStyle/>
          <a:p>
            <a:pPr algn="l" fontAlgn="base"/>
            <a:r>
              <a:rPr lang="en-US" b="1" i="0" dirty="0">
                <a:solidFill>
                  <a:srgbClr val="4D4D4D"/>
                </a:solidFill>
                <a:effectLst/>
                <a:latin typeface="Circular"/>
              </a:rPr>
              <a:t>Every product is a service waiting to happen.</a:t>
            </a:r>
            <a:endParaRPr lang="en-US" b="0" i="0" dirty="0">
              <a:solidFill>
                <a:srgbClr val="4D4D4D"/>
              </a:solidFill>
              <a:effectLst/>
              <a:latin typeface="Circular"/>
            </a:endParaRPr>
          </a:p>
          <a:p>
            <a:pPr algn="l" fontAlgn="base"/>
            <a:r>
              <a:rPr lang="en-US" b="0" i="0" dirty="0">
                <a:solidFill>
                  <a:srgbClr val="4D4D4D"/>
                </a:solidFill>
                <a:effectLst/>
                <a:latin typeface="Circular"/>
              </a:rPr>
              <a:t> </a:t>
            </a:r>
          </a:p>
          <a:p>
            <a:pPr algn="l" fontAlgn="base"/>
            <a:r>
              <a:rPr lang="en-US" b="1" i="0" dirty="0">
                <a:solidFill>
                  <a:srgbClr val="4D4D4D"/>
                </a:solidFill>
                <a:effectLst/>
                <a:latin typeface="Circular"/>
              </a:rPr>
              <a:t>Malin Maki</a:t>
            </a:r>
            <a:endParaRPr lang="en-US" b="0" i="0" dirty="0">
              <a:solidFill>
                <a:srgbClr val="4D4D4D"/>
              </a:solidFill>
              <a:effectLst/>
              <a:latin typeface="Circular"/>
            </a:endParaRPr>
          </a:p>
        </p:txBody>
      </p:sp>
      <p:pic>
        <p:nvPicPr>
          <p:cNvPr id="5122" name="Picture 2">
            <a:extLst>
              <a:ext uri="{FF2B5EF4-FFF2-40B4-BE49-F238E27FC236}">
                <a16:creationId xmlns:a16="http://schemas.microsoft.com/office/drawing/2014/main" id="{88C59A3B-BE81-4ED2-B431-C3B537930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667" y="656440"/>
            <a:ext cx="4315146" cy="24272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8CF2C-D878-DD18-92D0-5834206C146C}"/>
              </a:ext>
            </a:extLst>
          </p:cNvPr>
          <p:cNvSpPr>
            <a:spLocks noGrp="1"/>
          </p:cNvSpPr>
          <p:nvPr>
            <p:ph idx="1"/>
          </p:nvPr>
        </p:nvSpPr>
        <p:spPr>
          <a:xfrm>
            <a:off x="497840" y="836928"/>
            <a:ext cx="7331068" cy="5818818"/>
          </a:xfrm>
        </p:spPr>
        <p:txBody>
          <a:bodyPr>
            <a:normAutofit/>
          </a:bodyPr>
          <a:lstStyle/>
          <a:p>
            <a:r>
              <a:rPr lang="sv-FI" sz="2000" dirty="0">
                <a:solidFill>
                  <a:srgbClr val="00B050"/>
                </a:solidFill>
                <a:latin typeface="Times New Roman" panose="02020603050405020304" pitchFamily="18" charset="0"/>
                <a:cs typeface="Times New Roman" panose="02020603050405020304" pitchFamily="18" charset="0"/>
              </a:rPr>
              <a:t>Service Design </a:t>
            </a:r>
            <a:r>
              <a:rPr lang="sv-FI" sz="2000" dirty="0">
                <a:latin typeface="Times New Roman" panose="02020603050405020304" pitchFamily="18" charset="0"/>
                <a:cs typeface="Times New Roman" panose="02020603050405020304" pitchFamily="18" charset="0"/>
              </a:rPr>
              <a:t>involverar ofta skapandet av kartor som visar upplevelsen av tjänsten och dess rörliga delar. Dessa kartor finns i många varianter: affärsmodelldiagram, kundresekartor, serviceritningar är några exempel. </a:t>
            </a:r>
          </a:p>
          <a:p>
            <a:r>
              <a:rPr lang="sv-FI" sz="2000" dirty="0">
                <a:latin typeface="Times New Roman" panose="02020603050405020304" pitchFamily="18" charset="0"/>
                <a:cs typeface="Times New Roman" panose="02020603050405020304" pitchFamily="18" charset="0"/>
              </a:rPr>
              <a:t>Från vad användare ser och känner, till logistiken som är involverad för att få tjänsten att hända, kartläggning för tjänstedesign tillåter designers att visualisera insikter och förstå problem och möjligheter. </a:t>
            </a:r>
          </a:p>
          <a:p>
            <a:r>
              <a:rPr lang="sv-FI" sz="2000" dirty="0">
                <a:latin typeface="Times New Roman" panose="02020603050405020304" pitchFamily="18" charset="0"/>
                <a:cs typeface="Times New Roman" panose="02020603050405020304" pitchFamily="18" charset="0"/>
              </a:rPr>
              <a:t>Dessa kartor skapas ofta med hjälp av </a:t>
            </a:r>
            <a:r>
              <a:rPr lang="sv-FI" sz="2000" dirty="0">
                <a:solidFill>
                  <a:srgbClr val="7030A0"/>
                </a:solidFill>
                <a:latin typeface="Times New Roman" panose="02020603050405020304" pitchFamily="18" charset="0"/>
                <a:cs typeface="Times New Roman" panose="02020603050405020304" pitchFamily="18" charset="0"/>
              </a:rPr>
              <a:t>Design Thinking</a:t>
            </a:r>
            <a:r>
              <a:rPr lang="sv-FI" sz="2000" dirty="0">
                <a:latin typeface="Times New Roman" panose="02020603050405020304" pitchFamily="18" charset="0"/>
                <a:cs typeface="Times New Roman" panose="02020603050405020304" pitchFamily="18" charset="0"/>
              </a:rPr>
              <a:t>-metoder, inklusive kundundersökningar och samarbetande kundworkshops. </a:t>
            </a:r>
          </a:p>
          <a:p>
            <a:r>
              <a:rPr lang="sv-FI" sz="2000" dirty="0">
                <a:solidFill>
                  <a:srgbClr val="00B050"/>
                </a:solidFill>
                <a:latin typeface="Times New Roman" panose="02020603050405020304" pitchFamily="18" charset="0"/>
                <a:cs typeface="Times New Roman" panose="02020603050405020304" pitchFamily="18" charset="0"/>
              </a:rPr>
              <a:t>Service design </a:t>
            </a:r>
            <a:r>
              <a:rPr lang="sv-FI" sz="2000" dirty="0">
                <a:latin typeface="Times New Roman" panose="02020603050405020304" pitchFamily="18" charset="0"/>
                <a:cs typeface="Times New Roman" panose="02020603050405020304" pitchFamily="18" charset="0"/>
              </a:rPr>
              <a:t>-kartor är inte statiska artefakter – de kan (och bör) byggas på och utvecklas allt eftersom fler kund- och affärsinsikter avslöjas, över tid.</a:t>
            </a:r>
          </a:p>
          <a:p>
            <a:r>
              <a:rPr lang="sv-FI" sz="2000" dirty="0">
                <a:latin typeface="Times New Roman" panose="02020603050405020304" pitchFamily="18" charset="0"/>
                <a:cs typeface="Times New Roman" panose="02020603050405020304" pitchFamily="18" charset="0"/>
              </a:rPr>
              <a:t>Efter kartläggning kan </a:t>
            </a:r>
            <a:r>
              <a:rPr lang="sv-FI" sz="2000" dirty="0" err="1">
                <a:latin typeface="Times New Roman" panose="02020603050405020304" pitchFamily="18" charset="0"/>
                <a:cs typeface="Times New Roman" panose="02020603050405020304" pitchFamily="18" charset="0"/>
              </a:rPr>
              <a:t>prototyping</a:t>
            </a:r>
            <a:r>
              <a:rPr lang="sv-FI" sz="2000" dirty="0">
                <a:latin typeface="Times New Roman" panose="02020603050405020304" pitchFamily="18" charset="0"/>
                <a:cs typeface="Times New Roman" panose="02020603050405020304" pitchFamily="18" charset="0"/>
              </a:rPr>
              <a:t> (en annan metod som används i Design Thinking) sedan hjälpa till att spela ut de framtida förbättringarna av tjänsten. Kartongmodeller, LEGO® eller improvisation är några av sätten som nya idéer kan utforskas och ge insikter.</a:t>
            </a:r>
          </a:p>
        </p:txBody>
      </p:sp>
      <p:sp>
        <p:nvSpPr>
          <p:cNvPr id="4" name="Date Placeholder 3">
            <a:extLst>
              <a:ext uri="{FF2B5EF4-FFF2-40B4-BE49-F238E27FC236}">
                <a16:creationId xmlns:a16="http://schemas.microsoft.com/office/drawing/2014/main" id="{F52BD693-6160-F0EE-C95C-100E586A311A}"/>
              </a:ext>
            </a:extLst>
          </p:cNvPr>
          <p:cNvSpPr>
            <a:spLocks noGrp="1"/>
          </p:cNvSpPr>
          <p:nvPr>
            <p:ph type="dt" sz="half" idx="10"/>
          </p:nvPr>
        </p:nvSpPr>
        <p:spPr/>
        <p:txBody>
          <a:bodyPr/>
          <a:lstStyle/>
          <a:p>
            <a:fld id="{0375E8ED-EA9E-4784-9A9E-8FA049717987}" type="datetime1">
              <a:rPr lang="sv-FI" smtClean="0"/>
              <a:t>16.12.2023</a:t>
            </a:fld>
            <a:endParaRPr lang="sv-FI"/>
          </a:p>
        </p:txBody>
      </p:sp>
      <p:sp>
        <p:nvSpPr>
          <p:cNvPr id="5" name="Footer Placeholder 4">
            <a:extLst>
              <a:ext uri="{FF2B5EF4-FFF2-40B4-BE49-F238E27FC236}">
                <a16:creationId xmlns:a16="http://schemas.microsoft.com/office/drawing/2014/main" id="{C0F35B66-690A-80F0-B96C-92BA987D539E}"/>
              </a:ext>
            </a:extLst>
          </p:cNvPr>
          <p:cNvSpPr>
            <a:spLocks noGrp="1"/>
          </p:cNvSpPr>
          <p:nvPr>
            <p:ph type="ftr" sz="quarter" idx="11"/>
          </p:nvPr>
        </p:nvSpPr>
        <p:spPr>
          <a:xfrm>
            <a:off x="784860" y="6356349"/>
            <a:ext cx="4114800" cy="365125"/>
          </a:xfrm>
        </p:spPr>
        <p:txBody>
          <a:bodyPr/>
          <a:lstStyle/>
          <a:p>
            <a:r>
              <a:rPr lang="sv-FI" dirty="0"/>
              <a:t>Service design</a:t>
            </a:r>
          </a:p>
        </p:txBody>
      </p:sp>
      <p:sp>
        <p:nvSpPr>
          <p:cNvPr id="6" name="Title 1">
            <a:extLst>
              <a:ext uri="{FF2B5EF4-FFF2-40B4-BE49-F238E27FC236}">
                <a16:creationId xmlns:a16="http://schemas.microsoft.com/office/drawing/2014/main" id="{85FB64C7-AAB3-79BC-A0A5-5A0744E9044D}"/>
              </a:ext>
            </a:extLst>
          </p:cNvPr>
          <p:cNvSpPr>
            <a:spLocks noGrp="1"/>
          </p:cNvSpPr>
          <p:nvPr>
            <p:ph type="title"/>
          </p:nvPr>
        </p:nvSpPr>
        <p:spPr>
          <a:xfrm>
            <a:off x="116840" y="49213"/>
            <a:ext cx="10515600" cy="315912"/>
          </a:xfrm>
        </p:spPr>
        <p:txBody>
          <a:bodyPr>
            <a:normAutofit fontScale="90000"/>
          </a:bodyPr>
          <a:lstStyle/>
          <a:p>
            <a:r>
              <a:rPr lang="sv-FI" sz="2400" b="1" dirty="0">
                <a:solidFill>
                  <a:srgbClr val="00B050"/>
                </a:solidFill>
                <a:latin typeface="Times New Roman" panose="02020603050405020304" pitchFamily="18" charset="0"/>
                <a:cs typeface="Times New Roman" panose="02020603050405020304" pitchFamily="18" charset="0"/>
              </a:rPr>
              <a:t>Service design </a:t>
            </a:r>
            <a:r>
              <a:rPr lang="sv-FI" sz="2400" dirty="0">
                <a:latin typeface="Times New Roman" panose="02020603050405020304" pitchFamily="18" charset="0"/>
                <a:cs typeface="Times New Roman" panose="02020603050405020304" pitchFamily="18" charset="0"/>
              </a:rPr>
              <a:t>vs </a:t>
            </a:r>
            <a:r>
              <a:rPr lang="sv-FI" sz="2400" b="1" dirty="0">
                <a:solidFill>
                  <a:srgbClr val="7030A0"/>
                </a:solidFill>
                <a:latin typeface="Times New Roman" panose="02020603050405020304" pitchFamily="18" charset="0"/>
                <a:cs typeface="Times New Roman" panose="02020603050405020304" pitchFamily="18" charset="0"/>
              </a:rPr>
              <a:t>Design thinking</a:t>
            </a:r>
          </a:p>
        </p:txBody>
      </p:sp>
      <p:sp>
        <p:nvSpPr>
          <p:cNvPr id="8" name="TextBox 7">
            <a:extLst>
              <a:ext uri="{FF2B5EF4-FFF2-40B4-BE49-F238E27FC236}">
                <a16:creationId xmlns:a16="http://schemas.microsoft.com/office/drawing/2014/main" id="{3B78495A-45F4-42E9-3F64-BD5DCFEAA8D0}"/>
              </a:ext>
            </a:extLst>
          </p:cNvPr>
          <p:cNvSpPr txBox="1"/>
          <p:nvPr/>
        </p:nvSpPr>
        <p:spPr>
          <a:xfrm>
            <a:off x="8424808" y="4218948"/>
            <a:ext cx="3594585" cy="2031325"/>
          </a:xfrm>
          <a:prstGeom prst="rect">
            <a:avLst/>
          </a:prstGeom>
          <a:solidFill>
            <a:schemeClr val="tx2">
              <a:lumMod val="20000"/>
              <a:lumOff val="80000"/>
            </a:schemeClr>
          </a:solidFill>
          <a:ln>
            <a:solidFill>
              <a:schemeClr val="bg1">
                <a:lumMod val="75000"/>
              </a:schemeClr>
            </a:solidFill>
          </a:ln>
        </p:spPr>
        <p:txBody>
          <a:bodyPr wrap="square">
            <a:spAutoFit/>
          </a:bodyPr>
          <a:lstStyle/>
          <a:p>
            <a:pPr algn="l" fontAlgn="base"/>
            <a:r>
              <a:rPr lang="en-US" b="1" i="0" dirty="0">
                <a:solidFill>
                  <a:srgbClr val="4D4D4D"/>
                </a:solidFill>
                <a:effectLst/>
                <a:latin typeface="Circular"/>
              </a:rPr>
              <a:t>[Service design is] a method for designing experiences that reach people through many different touch-points, and that happen over time.</a:t>
            </a:r>
            <a:endParaRPr lang="en-US" b="0" i="0" dirty="0">
              <a:solidFill>
                <a:srgbClr val="4D4D4D"/>
              </a:solidFill>
              <a:effectLst/>
              <a:latin typeface="Circular"/>
            </a:endParaRPr>
          </a:p>
          <a:p>
            <a:pPr algn="l" fontAlgn="base"/>
            <a:r>
              <a:rPr lang="en-US" b="0" i="0" dirty="0">
                <a:solidFill>
                  <a:srgbClr val="4D4D4D"/>
                </a:solidFill>
                <a:effectLst/>
                <a:latin typeface="Circular"/>
              </a:rPr>
              <a:t> </a:t>
            </a:r>
          </a:p>
          <a:p>
            <a:pPr algn="l" fontAlgn="base"/>
            <a:r>
              <a:rPr lang="en-US" b="1" i="0" dirty="0">
                <a:solidFill>
                  <a:srgbClr val="4D4D4D"/>
                </a:solidFill>
                <a:effectLst/>
                <a:latin typeface="Circular"/>
              </a:rPr>
              <a:t>Servicedesign.org</a:t>
            </a:r>
            <a:endParaRPr lang="en-US" b="0" i="0" dirty="0">
              <a:solidFill>
                <a:srgbClr val="4D4D4D"/>
              </a:solidFill>
              <a:effectLst/>
              <a:latin typeface="Circular"/>
            </a:endParaRPr>
          </a:p>
        </p:txBody>
      </p:sp>
      <p:pic>
        <p:nvPicPr>
          <p:cNvPr id="6146" name="Picture 2">
            <a:extLst>
              <a:ext uri="{FF2B5EF4-FFF2-40B4-BE49-F238E27FC236}">
                <a16:creationId xmlns:a16="http://schemas.microsoft.com/office/drawing/2014/main" id="{5E86489E-2918-5D92-D4C6-C5CF9F40D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372" y="714072"/>
            <a:ext cx="3800303" cy="21376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5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1116</Words>
  <Application>Microsoft Office PowerPoint</Application>
  <PresentationFormat>Widescreen</PresentationFormat>
  <Paragraphs>188</Paragraphs>
  <Slides>22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Circular</vt:lpstr>
      <vt:lpstr>Rockwell</vt:lpstr>
      <vt:lpstr>Times New Roman</vt:lpstr>
      <vt:lpstr>Wingdings</vt:lpstr>
      <vt:lpstr>Office Theme</vt:lpstr>
      <vt:lpstr>Service design</vt:lpstr>
      <vt:lpstr>AGENDA</vt:lpstr>
      <vt:lpstr>Kursens lärandemål</vt:lpstr>
      <vt:lpstr>Kursens innehåll</vt:lpstr>
      <vt:lpstr>Uppgifter</vt:lpstr>
      <vt:lpstr>AGENDA</vt:lpstr>
      <vt:lpstr>Vad är service design?</vt:lpstr>
      <vt:lpstr>Service design vs Design thinking</vt:lpstr>
      <vt:lpstr>Service design vs Design thinking</vt:lpstr>
      <vt:lpstr>PowerPoint Presentation</vt:lpstr>
      <vt:lpstr>PowerPoint Presentation</vt:lpstr>
      <vt:lpstr>Principer för service design</vt:lpstr>
      <vt:lpstr>PowerPoint Presentation</vt:lpstr>
      <vt:lpstr>PowerPoint Presentation</vt:lpstr>
      <vt:lpstr>Kundfokus/användarorientering</vt:lpstr>
      <vt:lpstr>PowerPoint Presentation</vt:lpstr>
      <vt:lpstr>Övningstyper</vt:lpstr>
      <vt:lpstr>PowerPoint Presentation</vt:lpstr>
      <vt:lpstr>AGENDA</vt:lpstr>
      <vt:lpstr>Teambuilding - Lektionsuppgift</vt:lpstr>
      <vt:lpstr>AGENDA</vt:lpstr>
      <vt:lpstr>Referenser</vt:lpstr>
    </vt:vector>
  </TitlesOfParts>
  <Company>Yrkeshogskolan Novia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design</dc:title>
  <dc:creator>Camilla Mattjus</dc:creator>
  <cp:lastModifiedBy>Camilla Mattjus</cp:lastModifiedBy>
  <cp:revision>1</cp:revision>
  <dcterms:created xsi:type="dcterms:W3CDTF">2023-01-12T13:20:01Z</dcterms:created>
  <dcterms:modified xsi:type="dcterms:W3CDTF">2023-12-16T02:29:41Z</dcterms:modified>
</cp:coreProperties>
</file>