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4" r:id="rId4"/>
    <p:sldId id="293" r:id="rId5"/>
    <p:sldId id="290" r:id="rId6"/>
    <p:sldId id="289" r:id="rId7"/>
    <p:sldId id="287" r:id="rId8"/>
    <p:sldId id="291" r:id="rId9"/>
    <p:sldId id="288" r:id="rId10"/>
    <p:sldId id="292" r:id="rId11"/>
    <p:sldId id="277" r:id="rId12"/>
    <p:sldId id="294" r:id="rId13"/>
    <p:sldId id="286" r:id="rId14"/>
    <p:sldId id="296" r:id="rId15"/>
    <p:sldId id="297" r:id="rId16"/>
    <p:sldId id="298" r:id="rId17"/>
    <p:sldId id="299" r:id="rId18"/>
    <p:sldId id="304" r:id="rId19"/>
    <p:sldId id="305" r:id="rId20"/>
    <p:sldId id="300" r:id="rId21"/>
    <p:sldId id="306" r:id="rId22"/>
    <p:sldId id="301" r:id="rId23"/>
    <p:sldId id="307" r:id="rId24"/>
    <p:sldId id="308" r:id="rId25"/>
    <p:sldId id="315" r:id="rId26"/>
    <p:sldId id="302" r:id="rId27"/>
    <p:sldId id="310" r:id="rId28"/>
    <p:sldId id="311" r:id="rId29"/>
    <p:sldId id="316" r:id="rId30"/>
    <p:sldId id="303" r:id="rId31"/>
    <p:sldId id="279" r:id="rId32"/>
    <p:sldId id="278" r:id="rId33"/>
    <p:sldId id="313" r:id="rId34"/>
    <p:sldId id="314" r:id="rId3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5173D-2DD9-45E5-BE9F-6411D150E54B}" v="3" dt="2023-12-16T02:34:14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Mattjus" userId="7e85868d-c4fc-46ca-a8ca-1603c4344032" providerId="ADAL" clId="{AC05173D-2DD9-45E5-BE9F-6411D150E54B}"/>
    <pc:docChg chg="custSel addSld delSld modSld">
      <pc:chgData name="Camilla Mattjus" userId="7e85868d-c4fc-46ca-a8ca-1603c4344032" providerId="ADAL" clId="{AC05173D-2DD9-45E5-BE9F-6411D150E54B}" dt="2023-12-16T02:35:51.857" v="37" actId="47"/>
      <pc:docMkLst>
        <pc:docMk/>
      </pc:docMkLst>
      <pc:sldChg chg="delSp modSp add mod setBg delDesignElem">
        <pc:chgData name="Camilla Mattjus" userId="7e85868d-c4fc-46ca-a8ca-1603c4344032" providerId="ADAL" clId="{AC05173D-2DD9-45E5-BE9F-6411D150E54B}" dt="2023-12-16T02:35:40.639" v="36" actId="208"/>
        <pc:sldMkLst>
          <pc:docMk/>
          <pc:sldMk cId="4069215260" sldId="279"/>
        </pc:sldMkLst>
        <pc:spChg chg="del">
          <ac:chgData name="Camilla Mattjus" userId="7e85868d-c4fc-46ca-a8ca-1603c4344032" providerId="ADAL" clId="{AC05173D-2DD9-45E5-BE9F-6411D150E54B}" dt="2023-12-16T02:34:14.469" v="24"/>
          <ac:spMkLst>
            <pc:docMk/>
            <pc:sldMk cId="4069215260" sldId="279"/>
            <ac:spMk id="13" creationId="{2633B3B5-CC90-43F0-8714-D31D1F3F0209}"/>
          </ac:spMkLst>
        </pc:spChg>
        <pc:spChg chg="del">
          <ac:chgData name="Camilla Mattjus" userId="7e85868d-c4fc-46ca-a8ca-1603c4344032" providerId="ADAL" clId="{AC05173D-2DD9-45E5-BE9F-6411D150E54B}" dt="2023-12-16T02:34:14.469" v="24"/>
          <ac:spMkLst>
            <pc:docMk/>
            <pc:sldMk cId="4069215260" sldId="279"/>
            <ac:spMk id="15" creationId="{A8D57A06-A426-446D-B02C-A2DC6B62E45E}"/>
          </ac:spMkLst>
        </pc:spChg>
        <pc:spChg chg="del">
          <ac:chgData name="Camilla Mattjus" userId="7e85868d-c4fc-46ca-a8ca-1603c4344032" providerId="ADAL" clId="{AC05173D-2DD9-45E5-BE9F-6411D150E54B}" dt="2023-12-16T02:34:14.469" v="24"/>
          <ac:spMkLst>
            <pc:docMk/>
            <pc:sldMk cId="4069215260" sldId="279"/>
            <ac:spMk id="21" creationId="{AB8C311F-7253-4AED-9701-7FC0708C41C7}"/>
          </ac:spMkLst>
        </pc:spChg>
        <pc:spChg chg="del">
          <ac:chgData name="Camilla Mattjus" userId="7e85868d-c4fc-46ca-a8ca-1603c4344032" providerId="ADAL" clId="{AC05173D-2DD9-45E5-BE9F-6411D150E54B}" dt="2023-12-16T02:34:14.469" v="24"/>
          <ac:spMkLst>
            <pc:docMk/>
            <pc:sldMk cId="4069215260" sldId="279"/>
            <ac:spMk id="22" creationId="{E2384209-CB15-4CDF-9D31-C44FD9A3F20D}"/>
          </ac:spMkLst>
        </pc:spChg>
        <pc:spChg chg="del mod">
          <ac:chgData name="Camilla Mattjus" userId="7e85868d-c4fc-46ca-a8ca-1603c4344032" providerId="ADAL" clId="{AC05173D-2DD9-45E5-BE9F-6411D150E54B}" dt="2023-12-16T02:35:02.455" v="28" actId="478"/>
          <ac:spMkLst>
            <pc:docMk/>
            <pc:sldMk cId="4069215260" sldId="279"/>
            <ac:spMk id="56" creationId="{BB9AF251-9E34-706A-FEDA-9A7B8C51445A}"/>
          </ac:spMkLst>
        </pc:spChg>
        <pc:spChg chg="mod">
          <ac:chgData name="Camilla Mattjus" userId="7e85868d-c4fc-46ca-a8ca-1603c4344032" providerId="ADAL" clId="{AC05173D-2DD9-45E5-BE9F-6411D150E54B}" dt="2023-12-16T02:35:36.587" v="35" actId="208"/>
          <ac:spMkLst>
            <pc:docMk/>
            <pc:sldMk cId="4069215260" sldId="279"/>
            <ac:spMk id="77" creationId="{3F9C79AE-84A2-8D74-054A-9FD1505B6188}"/>
          </ac:spMkLst>
        </pc:spChg>
        <pc:picChg chg="mod">
          <ac:chgData name="Camilla Mattjus" userId="7e85868d-c4fc-46ca-a8ca-1603c4344032" providerId="ADAL" clId="{AC05173D-2DD9-45E5-BE9F-6411D150E54B}" dt="2023-12-16T02:34:47.381" v="26" actId="27349"/>
          <ac:picMkLst>
            <pc:docMk/>
            <pc:sldMk cId="4069215260" sldId="279"/>
            <ac:picMk id="58" creationId="{EE0AE39E-3439-5A87-408F-BBE9083951FA}"/>
          </ac:picMkLst>
        </pc:picChg>
        <pc:picChg chg="mod">
          <ac:chgData name="Camilla Mattjus" userId="7e85868d-c4fc-46ca-a8ca-1603c4344032" providerId="ADAL" clId="{AC05173D-2DD9-45E5-BE9F-6411D150E54B}" dt="2023-12-16T02:34:25.660" v="25" actId="27349"/>
          <ac:picMkLst>
            <pc:docMk/>
            <pc:sldMk cId="4069215260" sldId="279"/>
            <ac:picMk id="63" creationId="{77798FCD-500D-8D31-50B6-C6303DDA1F1A}"/>
          </ac:picMkLst>
        </pc:picChg>
        <pc:picChg chg="mod">
          <ac:chgData name="Camilla Mattjus" userId="7e85868d-c4fc-46ca-a8ca-1603c4344032" providerId="ADAL" clId="{AC05173D-2DD9-45E5-BE9F-6411D150E54B}" dt="2023-12-16T02:35:17.727" v="32" actId="27349"/>
          <ac:picMkLst>
            <pc:docMk/>
            <pc:sldMk cId="4069215260" sldId="279"/>
            <ac:picMk id="69" creationId="{18518BEC-05DD-6245-E261-DF3B470C877E}"/>
          </ac:picMkLst>
        </pc:picChg>
        <pc:picChg chg="mod">
          <ac:chgData name="Camilla Mattjus" userId="7e85868d-c4fc-46ca-a8ca-1603c4344032" providerId="ADAL" clId="{AC05173D-2DD9-45E5-BE9F-6411D150E54B}" dt="2023-12-16T02:35:20.567" v="33" actId="27349"/>
          <ac:picMkLst>
            <pc:docMk/>
            <pc:sldMk cId="4069215260" sldId="279"/>
            <ac:picMk id="75" creationId="{3B693055-C3CF-F582-1F1E-3793C3014A7A}"/>
          </ac:picMkLst>
        </pc:picChg>
        <pc:picChg chg="mod">
          <ac:chgData name="Camilla Mattjus" userId="7e85868d-c4fc-46ca-a8ca-1603c4344032" providerId="ADAL" clId="{AC05173D-2DD9-45E5-BE9F-6411D150E54B}" dt="2023-12-16T02:35:26.934" v="34" actId="27349"/>
          <ac:picMkLst>
            <pc:docMk/>
            <pc:sldMk cId="4069215260" sldId="279"/>
            <ac:picMk id="82" creationId="{68ADBE0F-8C0B-73C7-CB7C-4CDCA4A6B9BA}"/>
          </ac:picMkLst>
        </pc:picChg>
        <pc:cxnChg chg="del">
          <ac:chgData name="Camilla Mattjus" userId="7e85868d-c4fc-46ca-a8ca-1603c4344032" providerId="ADAL" clId="{AC05173D-2DD9-45E5-BE9F-6411D150E54B}" dt="2023-12-16T02:35:05.848" v="29" actId="478"/>
          <ac:cxnSpMkLst>
            <pc:docMk/>
            <pc:sldMk cId="4069215260" sldId="279"/>
            <ac:cxnSpMk id="19" creationId="{FCCC3162-6A3A-2E18-F95A-86F0F0DFD15F}"/>
          </ac:cxnSpMkLst>
        </pc:cxnChg>
        <pc:cxnChg chg="del">
          <ac:chgData name="Camilla Mattjus" userId="7e85868d-c4fc-46ca-a8ca-1603c4344032" providerId="ADAL" clId="{AC05173D-2DD9-45E5-BE9F-6411D150E54B}" dt="2023-12-16T02:35:10.435" v="31" actId="478"/>
          <ac:cxnSpMkLst>
            <pc:docMk/>
            <pc:sldMk cId="4069215260" sldId="279"/>
            <ac:cxnSpMk id="39" creationId="{505CA45D-B27E-4B55-A883-6EF9FD5797D0}"/>
          </ac:cxnSpMkLst>
        </pc:cxnChg>
        <pc:cxnChg chg="del">
          <ac:chgData name="Camilla Mattjus" userId="7e85868d-c4fc-46ca-a8ca-1603c4344032" providerId="ADAL" clId="{AC05173D-2DD9-45E5-BE9F-6411D150E54B}" dt="2023-12-16T02:35:08.469" v="30" actId="478"/>
          <ac:cxnSpMkLst>
            <pc:docMk/>
            <pc:sldMk cId="4069215260" sldId="279"/>
            <ac:cxnSpMk id="44" creationId="{F5C2FE6B-0A69-413F-A50F-3BCCB35866DA}"/>
          </ac:cxnSpMkLst>
        </pc:cxnChg>
        <pc:cxnChg chg="mod">
          <ac:chgData name="Camilla Mattjus" userId="7e85868d-c4fc-46ca-a8ca-1603c4344032" providerId="ADAL" clId="{AC05173D-2DD9-45E5-BE9F-6411D150E54B}" dt="2023-12-16T02:35:40.639" v="36" actId="208"/>
          <ac:cxnSpMkLst>
            <pc:docMk/>
            <pc:sldMk cId="4069215260" sldId="279"/>
            <ac:cxnSpMk id="79" creationId="{78689BBE-3A64-26E5-E3C9-FB4C6BB6F244}"/>
          </ac:cxnSpMkLst>
        </pc:cxnChg>
      </pc:sldChg>
      <pc:sldChg chg="addSp delSp modSp mod">
        <pc:chgData name="Camilla Mattjus" userId="7e85868d-c4fc-46ca-a8ca-1603c4344032" providerId="ADAL" clId="{AC05173D-2DD9-45E5-BE9F-6411D150E54B}" dt="2023-12-16T02:31:28.262" v="10" actId="1076"/>
        <pc:sldMkLst>
          <pc:docMk/>
          <pc:sldMk cId="2410728502" sldId="284"/>
        </pc:sldMkLst>
        <pc:spChg chg="add mod">
          <ac:chgData name="Camilla Mattjus" userId="7e85868d-c4fc-46ca-a8ca-1603c4344032" providerId="ADAL" clId="{AC05173D-2DD9-45E5-BE9F-6411D150E54B}" dt="2023-12-16T02:31:28.262" v="10" actId="1076"/>
          <ac:spMkLst>
            <pc:docMk/>
            <pc:sldMk cId="2410728502" sldId="284"/>
            <ac:spMk id="10" creationId="{6D268260-6279-E34D-2014-6C36EC69707E}"/>
          </ac:spMkLst>
        </pc:spChg>
        <pc:picChg chg="del">
          <ac:chgData name="Camilla Mattjus" userId="7e85868d-c4fc-46ca-a8ca-1603c4344032" providerId="ADAL" clId="{AC05173D-2DD9-45E5-BE9F-6411D150E54B}" dt="2023-12-16T02:31:02.895" v="0" actId="478"/>
          <ac:picMkLst>
            <pc:docMk/>
            <pc:sldMk cId="2410728502" sldId="284"/>
            <ac:picMk id="7" creationId="{C89BCAA1-B025-4CCE-E386-B1A2A15BB519}"/>
          </ac:picMkLst>
        </pc:picChg>
        <pc:picChg chg="add mod">
          <ac:chgData name="Camilla Mattjus" userId="7e85868d-c4fc-46ca-a8ca-1603c4344032" providerId="ADAL" clId="{AC05173D-2DD9-45E5-BE9F-6411D150E54B}" dt="2023-12-16T02:31:13.420" v="3" actId="27614"/>
          <ac:picMkLst>
            <pc:docMk/>
            <pc:sldMk cId="2410728502" sldId="284"/>
            <ac:picMk id="8" creationId="{3EB12042-DFFE-B04C-350C-0CC821F42EC8}"/>
          </ac:picMkLst>
        </pc:picChg>
      </pc:sldChg>
      <pc:sldChg chg="addSp delSp modSp mod">
        <pc:chgData name="Camilla Mattjus" userId="7e85868d-c4fc-46ca-a8ca-1603c4344032" providerId="ADAL" clId="{AC05173D-2DD9-45E5-BE9F-6411D150E54B}" dt="2023-12-16T02:33:16.070" v="22" actId="1076"/>
        <pc:sldMkLst>
          <pc:docMk/>
          <pc:sldMk cId="100471532" sldId="287"/>
        </pc:sldMkLst>
        <pc:spChg chg="mod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2" creationId="{B8096315-D447-973B-D1FA-B664EF9DE3BA}"/>
          </ac:spMkLst>
        </pc:spChg>
        <pc:spChg chg="mod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3" creationId="{79CEFD52-2E04-3254-3A4A-BB0A5A28613E}"/>
          </ac:spMkLst>
        </pc:spChg>
        <pc:spChg chg="mod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4" creationId="{B9C2303E-E245-197F-8024-8A7572565A78}"/>
          </ac:spMkLst>
        </pc:spChg>
        <pc:spChg chg="mod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5" creationId="{12A82639-ED5D-460F-03CF-427781022DED}"/>
          </ac:spMkLst>
        </pc:spChg>
        <pc:spChg chg="add mod">
          <ac:chgData name="Camilla Mattjus" userId="7e85868d-c4fc-46ca-a8ca-1603c4344032" providerId="ADAL" clId="{AC05173D-2DD9-45E5-BE9F-6411D150E54B}" dt="2023-12-16T02:33:16.070" v="22" actId="1076"/>
          <ac:spMkLst>
            <pc:docMk/>
            <pc:sldMk cId="100471532" sldId="287"/>
            <ac:spMk id="10" creationId="{34D4E0F2-F9C3-8698-CC77-735B086F8C67}"/>
          </ac:spMkLst>
        </pc:spChg>
        <pc:spChg chg="del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16" creationId="{3CD9DF72-87A3-404E-A828-84CBF11A8303}"/>
          </ac:spMkLst>
        </pc:spChg>
        <pc:spChg chg="add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23" creationId="{9AA72BD9-2C5A-4EDC-931F-5AA08EACA0F3}"/>
          </ac:spMkLst>
        </pc:spChg>
        <pc:spChg chg="add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25" creationId="{DD3981AC-7B61-4947-BCF3-F7AA7FA385B9}"/>
          </ac:spMkLst>
        </pc:spChg>
        <pc:spChg chg="add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27" creationId="{55D4142C-5077-457F-A6AD-3FECFDB39685}"/>
          </ac:spMkLst>
        </pc:spChg>
        <pc:spChg chg="add">
          <ac:chgData name="Camilla Mattjus" userId="7e85868d-c4fc-46ca-a8ca-1603c4344032" providerId="ADAL" clId="{AC05173D-2DD9-45E5-BE9F-6411D150E54B}" dt="2023-12-16T02:32:55.038" v="15" actId="26606"/>
          <ac:spMkLst>
            <pc:docMk/>
            <pc:sldMk cId="100471532" sldId="287"/>
            <ac:spMk id="29" creationId="{7A5F0580-5EE9-419F-96EE-B6529EF6E7D0}"/>
          </ac:spMkLst>
        </pc:spChg>
        <pc:picChg chg="del">
          <ac:chgData name="Camilla Mattjus" userId="7e85868d-c4fc-46ca-a8ca-1603c4344032" providerId="ADAL" clId="{AC05173D-2DD9-45E5-BE9F-6411D150E54B}" dt="2023-12-16T02:32:43.345" v="11" actId="478"/>
          <ac:picMkLst>
            <pc:docMk/>
            <pc:sldMk cId="100471532" sldId="287"/>
            <ac:picMk id="7" creationId="{B0E5D95E-4C2F-8313-07C6-11BF09328A3C}"/>
          </ac:picMkLst>
        </pc:picChg>
        <pc:picChg chg="add mod ord">
          <ac:chgData name="Camilla Mattjus" userId="7e85868d-c4fc-46ca-a8ca-1603c4344032" providerId="ADAL" clId="{AC05173D-2DD9-45E5-BE9F-6411D150E54B}" dt="2023-12-16T02:32:55.038" v="15" actId="26606"/>
          <ac:picMkLst>
            <pc:docMk/>
            <pc:sldMk cId="100471532" sldId="287"/>
            <ac:picMk id="8" creationId="{C84E8238-7C2E-72C6-9D39-800A9013EC10}"/>
          </ac:picMkLst>
        </pc:picChg>
        <pc:cxnChg chg="del">
          <ac:chgData name="Camilla Mattjus" userId="7e85868d-c4fc-46ca-a8ca-1603c4344032" providerId="ADAL" clId="{AC05173D-2DD9-45E5-BE9F-6411D150E54B}" dt="2023-12-16T02:32:55.038" v="15" actId="26606"/>
          <ac:cxnSpMkLst>
            <pc:docMk/>
            <pc:sldMk cId="100471532" sldId="287"/>
            <ac:cxnSpMk id="18" creationId="{20E3A342-4D61-4E3F-AF90-1AB42AEB96CC}"/>
          </ac:cxnSpMkLst>
        </pc:cxnChg>
      </pc:sldChg>
      <pc:sldChg chg="del">
        <pc:chgData name="Camilla Mattjus" userId="7e85868d-c4fc-46ca-a8ca-1603c4344032" providerId="ADAL" clId="{AC05173D-2DD9-45E5-BE9F-6411D150E54B}" dt="2023-12-16T02:35:51.857" v="37" actId="47"/>
        <pc:sldMkLst>
          <pc:docMk/>
          <pc:sldMk cId="2391207112" sldId="312"/>
        </pc:sldMkLst>
      </pc:sldChg>
    </pc:docChg>
  </pc:docChgLst>
  <pc:docChgLst>
    <pc:chgData name="Camilla Mattjus" userId="7e85868d-c4fc-46ca-a8ca-1603c4344032" providerId="ADAL" clId="{B0AE3844-6D0D-4FA4-8E85-405A1D9035F6}"/>
    <pc:docChg chg="undo custSel addSld delSld modSld sldOrd">
      <pc:chgData name="Camilla Mattjus" userId="7e85868d-c4fc-46ca-a8ca-1603c4344032" providerId="ADAL" clId="{B0AE3844-6D0D-4FA4-8E85-405A1D9035F6}" dt="2023-02-03T09:17:03.271" v="657" actId="1076"/>
      <pc:docMkLst>
        <pc:docMk/>
      </pc:docMkLst>
      <pc:sldChg chg="modSp mod">
        <pc:chgData name="Camilla Mattjus" userId="7e85868d-c4fc-46ca-a8ca-1603c4344032" providerId="ADAL" clId="{B0AE3844-6D0D-4FA4-8E85-405A1D9035F6}" dt="2023-02-02T18:22:07.296" v="99" actId="20577"/>
        <pc:sldMkLst>
          <pc:docMk/>
          <pc:sldMk cId="3379432230" sldId="257"/>
        </pc:sldMkLst>
        <pc:spChg chg="mod">
          <ac:chgData name="Camilla Mattjus" userId="7e85868d-c4fc-46ca-a8ca-1603c4344032" providerId="ADAL" clId="{B0AE3844-6D0D-4FA4-8E85-405A1D9035F6}" dt="2023-02-02T18:22:07.296" v="99" actId="20577"/>
          <ac:spMkLst>
            <pc:docMk/>
            <pc:sldMk cId="3379432230" sldId="257"/>
            <ac:spMk id="3" creationId="{6DD8CF2C-D878-DD18-92D0-5834206C146C}"/>
          </ac:spMkLst>
        </pc:spChg>
      </pc:sldChg>
      <pc:sldChg chg="modSp mod">
        <pc:chgData name="Camilla Mattjus" userId="7e85868d-c4fc-46ca-a8ca-1603c4344032" providerId="ADAL" clId="{B0AE3844-6D0D-4FA4-8E85-405A1D9035F6}" dt="2023-02-02T18:22:36.163" v="101" actId="13926"/>
        <pc:sldMkLst>
          <pc:docMk/>
          <pc:sldMk cId="200361797" sldId="277"/>
        </pc:sldMkLst>
        <pc:spChg chg="mod">
          <ac:chgData name="Camilla Mattjus" userId="7e85868d-c4fc-46ca-a8ca-1603c4344032" providerId="ADAL" clId="{B0AE3844-6D0D-4FA4-8E85-405A1D9035F6}" dt="2023-02-02T18:22:36.163" v="101" actId="13926"/>
          <ac:spMkLst>
            <pc:docMk/>
            <pc:sldMk cId="200361797" sldId="277"/>
            <ac:spMk id="3" creationId="{6DD8CF2C-D878-DD18-92D0-5834206C146C}"/>
          </ac:spMkLst>
        </pc:spChg>
      </pc:sldChg>
      <pc:sldChg chg="modSp mod">
        <pc:chgData name="Camilla Mattjus" userId="7e85868d-c4fc-46ca-a8ca-1603c4344032" providerId="ADAL" clId="{B0AE3844-6D0D-4FA4-8E85-405A1D9035F6}" dt="2023-02-02T19:38:32.792" v="560" actId="13926"/>
        <pc:sldMkLst>
          <pc:docMk/>
          <pc:sldMk cId="283964792" sldId="278"/>
        </pc:sldMkLst>
        <pc:spChg chg="mod">
          <ac:chgData name="Camilla Mattjus" userId="7e85868d-c4fc-46ca-a8ca-1603c4344032" providerId="ADAL" clId="{B0AE3844-6D0D-4FA4-8E85-405A1D9035F6}" dt="2023-02-02T19:38:32.792" v="560" actId="13926"/>
          <ac:spMkLst>
            <pc:docMk/>
            <pc:sldMk cId="283964792" sldId="278"/>
            <ac:spMk id="3" creationId="{6DD8CF2C-D878-DD18-92D0-5834206C146C}"/>
          </ac:spMkLst>
        </pc:spChg>
      </pc:sldChg>
      <pc:sldChg chg="del">
        <pc:chgData name="Camilla Mattjus" userId="7e85868d-c4fc-46ca-a8ca-1603c4344032" providerId="ADAL" clId="{B0AE3844-6D0D-4FA4-8E85-405A1D9035F6}" dt="2023-02-02T19:38:37.286" v="563" actId="47"/>
        <pc:sldMkLst>
          <pc:docMk/>
          <pc:sldMk cId="729125738" sldId="280"/>
        </pc:sldMkLst>
      </pc:sldChg>
      <pc:sldChg chg="modSp mod modAnim">
        <pc:chgData name="Camilla Mattjus" userId="7e85868d-c4fc-46ca-a8ca-1603c4344032" providerId="ADAL" clId="{B0AE3844-6D0D-4FA4-8E85-405A1D9035F6}" dt="2023-02-03T09:09:26.922" v="566" actId="113"/>
        <pc:sldMkLst>
          <pc:docMk/>
          <pc:sldMk cId="2410728502" sldId="284"/>
        </pc:sldMkLst>
        <pc:spChg chg="mod">
          <ac:chgData name="Camilla Mattjus" userId="7e85868d-c4fc-46ca-a8ca-1603c4344032" providerId="ADAL" clId="{B0AE3844-6D0D-4FA4-8E85-405A1D9035F6}" dt="2023-02-03T09:09:26.922" v="566" actId="113"/>
          <ac:spMkLst>
            <pc:docMk/>
            <pc:sldMk cId="2410728502" sldId="284"/>
            <ac:spMk id="3" creationId="{114E8649-FD0A-29B7-E4C5-A0B4E08BD539}"/>
          </ac:spMkLst>
        </pc:spChg>
      </pc:sldChg>
      <pc:sldChg chg="del ord">
        <pc:chgData name="Camilla Mattjus" userId="7e85868d-c4fc-46ca-a8ca-1603c4344032" providerId="ADAL" clId="{B0AE3844-6D0D-4FA4-8E85-405A1D9035F6}" dt="2023-02-02T19:38:36.353" v="562" actId="47"/>
        <pc:sldMkLst>
          <pc:docMk/>
          <pc:sldMk cId="3818446511" sldId="285"/>
        </pc:sldMkLst>
      </pc:sldChg>
      <pc:sldChg chg="addSp modSp mod ord setBg modAnim">
        <pc:chgData name="Camilla Mattjus" userId="7e85868d-c4fc-46ca-a8ca-1603c4344032" providerId="ADAL" clId="{B0AE3844-6D0D-4FA4-8E85-405A1D9035F6}" dt="2023-02-03T09:12:18.148" v="602"/>
        <pc:sldMkLst>
          <pc:docMk/>
          <pc:sldMk cId="3937808308" sldId="286"/>
        </pc:sldMkLst>
        <pc:spChg chg="mod">
          <ac:chgData name="Camilla Mattjus" userId="7e85868d-c4fc-46ca-a8ca-1603c4344032" providerId="ADAL" clId="{B0AE3844-6D0D-4FA4-8E85-405A1D9035F6}" dt="2023-02-02T18:25:30.820" v="120" actId="26606"/>
          <ac:spMkLst>
            <pc:docMk/>
            <pc:sldMk cId="3937808308" sldId="286"/>
            <ac:spMk id="2" creationId="{2315A466-6948-D4A6-469B-32788BE45942}"/>
          </ac:spMkLst>
        </pc:spChg>
        <pc:spChg chg="mod">
          <ac:chgData name="Camilla Mattjus" userId="7e85868d-c4fc-46ca-a8ca-1603c4344032" providerId="ADAL" clId="{B0AE3844-6D0D-4FA4-8E85-405A1D9035F6}" dt="2023-02-02T18:25:30.820" v="120" actId="26606"/>
          <ac:spMkLst>
            <pc:docMk/>
            <pc:sldMk cId="3937808308" sldId="286"/>
            <ac:spMk id="3" creationId="{EF80D894-6A98-82E1-8573-0261AB424090}"/>
          </ac:spMkLst>
        </pc:spChg>
        <pc:spChg chg="mod">
          <ac:chgData name="Camilla Mattjus" userId="7e85868d-c4fc-46ca-a8ca-1603c4344032" providerId="ADAL" clId="{B0AE3844-6D0D-4FA4-8E85-405A1D9035F6}" dt="2023-02-02T18:25:30.820" v="120" actId="26606"/>
          <ac:spMkLst>
            <pc:docMk/>
            <pc:sldMk cId="3937808308" sldId="286"/>
            <ac:spMk id="4" creationId="{5195446D-3254-5D97-6A21-3A2342161E16}"/>
          </ac:spMkLst>
        </pc:spChg>
        <pc:spChg chg="mod">
          <ac:chgData name="Camilla Mattjus" userId="7e85868d-c4fc-46ca-a8ca-1603c4344032" providerId="ADAL" clId="{B0AE3844-6D0D-4FA4-8E85-405A1D9035F6}" dt="2023-02-02T18:25:30.820" v="120" actId="26606"/>
          <ac:spMkLst>
            <pc:docMk/>
            <pc:sldMk cId="3937808308" sldId="286"/>
            <ac:spMk id="5" creationId="{43E05D20-4171-2123-8347-870256CA0E1D}"/>
          </ac:spMkLst>
        </pc:spChg>
        <pc:spChg chg="add mod">
          <ac:chgData name="Camilla Mattjus" userId="7e85868d-c4fc-46ca-a8ca-1603c4344032" providerId="ADAL" clId="{B0AE3844-6D0D-4FA4-8E85-405A1D9035F6}" dt="2023-02-02T18:27:36.457" v="142"/>
          <ac:spMkLst>
            <pc:docMk/>
            <pc:sldMk cId="3937808308" sldId="286"/>
            <ac:spMk id="6" creationId="{C8F69296-5FD0-2ED6-DE11-6E23FF53D83C}"/>
          </ac:spMkLst>
        </pc:spChg>
        <pc:spChg chg="add">
          <ac:chgData name="Camilla Mattjus" userId="7e85868d-c4fc-46ca-a8ca-1603c4344032" providerId="ADAL" clId="{B0AE3844-6D0D-4FA4-8E85-405A1D9035F6}" dt="2023-02-02T18:25:30.820" v="120" actId="26606"/>
          <ac:spMkLst>
            <pc:docMk/>
            <pc:sldMk cId="3937808308" sldId="286"/>
            <ac:spMk id="7175" creationId="{5E39A796-BE83-48B1-B33F-35C4A32AAB57}"/>
          </ac:spMkLst>
        </pc:spChg>
        <pc:spChg chg="add">
          <ac:chgData name="Camilla Mattjus" userId="7e85868d-c4fc-46ca-a8ca-1603c4344032" providerId="ADAL" clId="{B0AE3844-6D0D-4FA4-8E85-405A1D9035F6}" dt="2023-02-02T18:25:30.820" v="120" actId="26606"/>
          <ac:spMkLst>
            <pc:docMk/>
            <pc:sldMk cId="3937808308" sldId="286"/>
            <ac:spMk id="7177" creationId="{72F84B47-E267-4194-8194-831DB7B5547F}"/>
          </ac:spMkLst>
        </pc:spChg>
        <pc:picChg chg="add mod ord">
          <ac:chgData name="Camilla Mattjus" userId="7e85868d-c4fc-46ca-a8ca-1603c4344032" providerId="ADAL" clId="{B0AE3844-6D0D-4FA4-8E85-405A1D9035F6}" dt="2023-02-02T18:25:30.820" v="120" actId="26606"/>
          <ac:picMkLst>
            <pc:docMk/>
            <pc:sldMk cId="3937808308" sldId="286"/>
            <ac:picMk id="7170" creationId="{9A1B4927-8379-E106-ED00-D1DF8282002F}"/>
          </ac:picMkLst>
        </pc:picChg>
      </pc:sldChg>
      <pc:sldChg chg="addSp delSp modSp mod setBg modAnim">
        <pc:chgData name="Camilla Mattjus" userId="7e85868d-c4fc-46ca-a8ca-1603c4344032" providerId="ADAL" clId="{B0AE3844-6D0D-4FA4-8E85-405A1D9035F6}" dt="2023-02-03T09:11:00.863" v="589"/>
        <pc:sldMkLst>
          <pc:docMk/>
          <pc:sldMk cId="100471532" sldId="287"/>
        </pc:sldMkLst>
        <pc:spChg chg="mod">
          <ac:chgData name="Camilla Mattjus" userId="7e85868d-c4fc-46ca-a8ca-1603c4344032" providerId="ADAL" clId="{B0AE3844-6D0D-4FA4-8E85-405A1D9035F6}" dt="2023-02-02T18:58:47.526" v="546" actId="26606"/>
          <ac:spMkLst>
            <pc:docMk/>
            <pc:sldMk cId="100471532" sldId="287"/>
            <ac:spMk id="2" creationId="{B8096315-D447-973B-D1FA-B664EF9DE3BA}"/>
          </ac:spMkLst>
        </pc:spChg>
        <pc:spChg chg="mod">
          <ac:chgData name="Camilla Mattjus" userId="7e85868d-c4fc-46ca-a8ca-1603c4344032" providerId="ADAL" clId="{B0AE3844-6D0D-4FA4-8E85-405A1D9035F6}" dt="2023-02-03T09:10:45.319" v="588" actId="27636"/>
          <ac:spMkLst>
            <pc:docMk/>
            <pc:sldMk cId="100471532" sldId="287"/>
            <ac:spMk id="3" creationId="{79CEFD52-2E04-3254-3A4A-BB0A5A28613E}"/>
          </ac:spMkLst>
        </pc:spChg>
        <pc:spChg chg="mod">
          <ac:chgData name="Camilla Mattjus" userId="7e85868d-c4fc-46ca-a8ca-1603c4344032" providerId="ADAL" clId="{B0AE3844-6D0D-4FA4-8E85-405A1D9035F6}" dt="2023-02-02T18:58:47.526" v="546" actId="26606"/>
          <ac:spMkLst>
            <pc:docMk/>
            <pc:sldMk cId="100471532" sldId="287"/>
            <ac:spMk id="4" creationId="{B9C2303E-E245-197F-8024-8A7572565A78}"/>
          </ac:spMkLst>
        </pc:spChg>
        <pc:spChg chg="mod">
          <ac:chgData name="Camilla Mattjus" userId="7e85868d-c4fc-46ca-a8ca-1603c4344032" providerId="ADAL" clId="{B0AE3844-6D0D-4FA4-8E85-405A1D9035F6}" dt="2023-02-02T18:58:47.526" v="546" actId="26606"/>
          <ac:spMkLst>
            <pc:docMk/>
            <pc:sldMk cId="100471532" sldId="287"/>
            <ac:spMk id="5" creationId="{12A82639-ED5D-460F-03CF-427781022DED}"/>
          </ac:spMkLst>
        </pc:spChg>
        <pc:spChg chg="add">
          <ac:chgData name="Camilla Mattjus" userId="7e85868d-c4fc-46ca-a8ca-1603c4344032" providerId="ADAL" clId="{B0AE3844-6D0D-4FA4-8E85-405A1D9035F6}" dt="2023-02-02T18:58:47.526" v="546" actId="26606"/>
          <ac:spMkLst>
            <pc:docMk/>
            <pc:sldMk cId="100471532" sldId="287"/>
            <ac:spMk id="16" creationId="{3CD9DF72-87A3-404E-A828-84CBF11A8303}"/>
          </ac:spMkLst>
        </pc:spChg>
        <pc:picChg chg="add mod ord">
          <ac:chgData name="Camilla Mattjus" userId="7e85868d-c4fc-46ca-a8ca-1603c4344032" providerId="ADAL" clId="{B0AE3844-6D0D-4FA4-8E85-405A1D9035F6}" dt="2023-02-02T18:58:47.526" v="546" actId="26606"/>
          <ac:picMkLst>
            <pc:docMk/>
            <pc:sldMk cId="100471532" sldId="287"/>
            <ac:picMk id="7" creationId="{B0E5D95E-4C2F-8313-07C6-11BF09328A3C}"/>
          </ac:picMkLst>
        </pc:picChg>
        <pc:cxnChg chg="add del">
          <ac:chgData name="Camilla Mattjus" userId="7e85868d-c4fc-46ca-a8ca-1603c4344032" providerId="ADAL" clId="{B0AE3844-6D0D-4FA4-8E85-405A1D9035F6}" dt="2023-02-02T18:58:47.526" v="546" actId="26606"/>
          <ac:cxnSpMkLst>
            <pc:docMk/>
            <pc:sldMk cId="100471532" sldId="287"/>
            <ac:cxnSpMk id="11" creationId="{A7F400EE-A8A5-48AF-B4D6-291B52C6F0B0}"/>
          </ac:cxnSpMkLst>
        </pc:cxnChg>
        <pc:cxnChg chg="add">
          <ac:chgData name="Camilla Mattjus" userId="7e85868d-c4fc-46ca-a8ca-1603c4344032" providerId="ADAL" clId="{B0AE3844-6D0D-4FA4-8E85-405A1D9035F6}" dt="2023-02-02T18:58:47.526" v="546" actId="26606"/>
          <ac:cxnSpMkLst>
            <pc:docMk/>
            <pc:sldMk cId="100471532" sldId="287"/>
            <ac:cxnSpMk id="18" creationId="{20E3A342-4D61-4E3F-AF90-1AB42AEB96CC}"/>
          </ac:cxnSpMkLst>
        </pc:cxnChg>
      </pc:sldChg>
      <pc:sldChg chg="addSp delSp modSp mod ord setBg modAnim">
        <pc:chgData name="Camilla Mattjus" userId="7e85868d-c4fc-46ca-a8ca-1603c4344032" providerId="ADAL" clId="{B0AE3844-6D0D-4FA4-8E85-405A1D9035F6}" dt="2023-02-03T09:12:02.486" v="601"/>
        <pc:sldMkLst>
          <pc:docMk/>
          <pc:sldMk cId="245780783" sldId="288"/>
        </pc:sldMkLst>
        <pc:spChg chg="mo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2" creationId="{EE7C1F16-EB3D-A980-C758-8BBA0968F9B3}"/>
          </ac:spMkLst>
        </pc:spChg>
        <pc:spChg chg="mod">
          <ac:chgData name="Camilla Mattjus" userId="7e85868d-c4fc-46ca-a8ca-1603c4344032" providerId="ADAL" clId="{B0AE3844-6D0D-4FA4-8E85-405A1D9035F6}" dt="2023-02-03T09:11:47.180" v="596" actId="207"/>
          <ac:spMkLst>
            <pc:docMk/>
            <pc:sldMk cId="245780783" sldId="288"/>
            <ac:spMk id="3" creationId="{8C3CC2F1-DE40-BEA1-9A25-148475B18DF7}"/>
          </ac:spMkLst>
        </pc:spChg>
        <pc:spChg chg="mo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4" creationId="{E63B3E42-E59D-69AC-AA56-67ACCA5F1D9B}"/>
          </ac:spMkLst>
        </pc:spChg>
        <pc:spChg chg="mod or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5" creationId="{5514A184-C5EB-5C06-B157-E42AB8D40DF2}"/>
          </ac:spMkLst>
        </pc:spChg>
        <pc:spChg chg="add del mod">
          <ac:chgData name="Camilla Mattjus" userId="7e85868d-c4fc-46ca-a8ca-1603c4344032" providerId="ADAL" clId="{B0AE3844-6D0D-4FA4-8E85-405A1D9035F6}" dt="2023-02-02T18:27:27.288" v="138" actId="478"/>
          <ac:spMkLst>
            <pc:docMk/>
            <pc:sldMk cId="245780783" sldId="288"/>
            <ac:spMk id="6" creationId="{2DF7EC84-844F-4299-AE00-65DE76543BC1}"/>
          </ac:spMkLst>
        </pc:spChg>
        <pc:spChg chg="ad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10" creationId="{09588DA8-065E-4F6F-8EFD-43104AB2E0CF}"/>
          </ac:spMkLst>
        </pc:spChg>
        <pc:spChg chg="ad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12" creationId="{C4285719-470E-454C-AF62-8323075F1F5B}"/>
          </ac:spMkLst>
        </pc:spChg>
        <pc:spChg chg="ad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14" creationId="{CD9FE4EF-C4D8-49A0-B2FF-81D8DB7D8A24}"/>
          </ac:spMkLst>
        </pc:spChg>
        <pc:spChg chg="ad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16" creationId="{4300840D-0A0B-4512-BACA-B439D5B9C57C}"/>
          </ac:spMkLst>
        </pc:spChg>
        <pc:spChg chg="ad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18" creationId="{D2B78728-A580-49A7-84F9-6EF6F583ADE0}"/>
          </ac:spMkLst>
        </pc:spChg>
        <pc:spChg chg="ad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20" creationId="{38FAA1A1-D861-433F-88FA-1E9D6FD31D11}"/>
          </ac:spMkLst>
        </pc:spChg>
        <pc:spChg chg="add">
          <ac:chgData name="Camilla Mattjus" userId="7e85868d-c4fc-46ca-a8ca-1603c4344032" providerId="ADAL" clId="{B0AE3844-6D0D-4FA4-8E85-405A1D9035F6}" dt="2023-02-02T18:20:47.579" v="63" actId="26606"/>
          <ac:spMkLst>
            <pc:docMk/>
            <pc:sldMk cId="245780783" sldId="288"/>
            <ac:spMk id="22" creationId="{8D71EDA1-87BF-4D5D-AB79-F346FD19278A}"/>
          </ac:spMkLst>
        </pc:spChg>
      </pc:sldChg>
      <pc:sldChg chg="addSp modSp">
        <pc:chgData name="Camilla Mattjus" userId="7e85868d-c4fc-46ca-a8ca-1603c4344032" providerId="ADAL" clId="{B0AE3844-6D0D-4FA4-8E85-405A1D9035F6}" dt="2023-02-02T18:27:10.576" v="134"/>
        <pc:sldMkLst>
          <pc:docMk/>
          <pc:sldMk cId="2315649520" sldId="289"/>
        </pc:sldMkLst>
        <pc:spChg chg="add mod">
          <ac:chgData name="Camilla Mattjus" userId="7e85868d-c4fc-46ca-a8ca-1603c4344032" providerId="ADAL" clId="{B0AE3844-6D0D-4FA4-8E85-405A1D9035F6}" dt="2023-02-02T18:27:10.576" v="134"/>
          <ac:spMkLst>
            <pc:docMk/>
            <pc:sldMk cId="2315649520" sldId="289"/>
            <ac:spMk id="5" creationId="{9618DE23-EDC5-0D4B-EDEA-0733DBF58A22}"/>
          </ac:spMkLst>
        </pc:spChg>
      </pc:sldChg>
      <pc:sldChg chg="addSp modSp">
        <pc:chgData name="Camilla Mattjus" userId="7e85868d-c4fc-46ca-a8ca-1603c4344032" providerId="ADAL" clId="{B0AE3844-6D0D-4FA4-8E85-405A1D9035F6}" dt="2023-02-02T18:27:08.687" v="133"/>
        <pc:sldMkLst>
          <pc:docMk/>
          <pc:sldMk cId="2669741602" sldId="290"/>
        </pc:sldMkLst>
        <pc:spChg chg="add mod">
          <ac:chgData name="Camilla Mattjus" userId="7e85868d-c4fc-46ca-a8ca-1603c4344032" providerId="ADAL" clId="{B0AE3844-6D0D-4FA4-8E85-405A1D9035F6}" dt="2023-02-02T18:27:08.687" v="133"/>
          <ac:spMkLst>
            <pc:docMk/>
            <pc:sldMk cId="2669741602" sldId="290"/>
            <ac:spMk id="4" creationId="{66DC64AD-DC42-D4F7-24C6-EBFF198572D3}"/>
          </ac:spMkLst>
        </pc:spChg>
      </pc:sldChg>
      <pc:sldChg chg="addSp modSp mod">
        <pc:chgData name="Camilla Mattjus" userId="7e85868d-c4fc-46ca-a8ca-1603c4344032" providerId="ADAL" clId="{B0AE3844-6D0D-4FA4-8E85-405A1D9035F6}" dt="2023-02-02T18:27:21.218" v="136" actId="207"/>
        <pc:sldMkLst>
          <pc:docMk/>
          <pc:sldMk cId="592145140" sldId="291"/>
        </pc:sldMkLst>
        <pc:spChg chg="add mod">
          <ac:chgData name="Camilla Mattjus" userId="7e85868d-c4fc-46ca-a8ca-1603c4344032" providerId="ADAL" clId="{B0AE3844-6D0D-4FA4-8E85-405A1D9035F6}" dt="2023-02-02T18:27:21.218" v="136" actId="207"/>
          <ac:spMkLst>
            <pc:docMk/>
            <pc:sldMk cId="592145140" sldId="291"/>
            <ac:spMk id="4" creationId="{4A3C722C-BDA8-5541-D8AE-4CA34564B1A2}"/>
          </ac:spMkLst>
        </pc:spChg>
      </pc:sldChg>
      <pc:sldChg chg="addSp modSp mod">
        <pc:chgData name="Camilla Mattjus" userId="7e85868d-c4fc-46ca-a8ca-1603c4344032" providerId="ADAL" clId="{B0AE3844-6D0D-4FA4-8E85-405A1D9035F6}" dt="2023-02-02T18:27:32.063" v="140" actId="207"/>
        <pc:sldMkLst>
          <pc:docMk/>
          <pc:sldMk cId="220351506" sldId="292"/>
        </pc:sldMkLst>
        <pc:spChg chg="add mod">
          <ac:chgData name="Camilla Mattjus" userId="7e85868d-c4fc-46ca-a8ca-1603c4344032" providerId="ADAL" clId="{B0AE3844-6D0D-4FA4-8E85-405A1D9035F6}" dt="2023-02-02T18:27:32.063" v="140" actId="207"/>
          <ac:spMkLst>
            <pc:docMk/>
            <pc:sldMk cId="220351506" sldId="292"/>
            <ac:spMk id="4" creationId="{36C572D7-9DB0-5838-182B-E054D6E59BB0}"/>
          </ac:spMkLst>
        </pc:spChg>
      </pc:sldChg>
      <pc:sldChg chg="addSp modSp mod modAnim">
        <pc:chgData name="Camilla Mattjus" userId="7e85868d-c4fc-46ca-a8ca-1603c4344032" providerId="ADAL" clId="{B0AE3844-6D0D-4FA4-8E85-405A1D9035F6}" dt="2023-02-03T09:09:54.785" v="576"/>
        <pc:sldMkLst>
          <pc:docMk/>
          <pc:sldMk cId="384653793" sldId="293"/>
        </pc:sldMkLst>
        <pc:spChg chg="mod">
          <ac:chgData name="Camilla Mattjus" userId="7e85868d-c4fc-46ca-a8ca-1603c4344032" providerId="ADAL" clId="{B0AE3844-6D0D-4FA4-8E85-405A1D9035F6}" dt="2023-02-03T09:09:44.281" v="574" actId="20577"/>
          <ac:spMkLst>
            <pc:docMk/>
            <pc:sldMk cId="384653793" sldId="293"/>
            <ac:spMk id="3" creationId="{039FAF92-89DE-73B1-A932-4944677D3FC9}"/>
          </ac:spMkLst>
        </pc:spChg>
        <pc:spChg chg="add mod">
          <ac:chgData name="Camilla Mattjus" userId="7e85868d-c4fc-46ca-a8ca-1603c4344032" providerId="ADAL" clId="{B0AE3844-6D0D-4FA4-8E85-405A1D9035F6}" dt="2023-02-02T18:27:03.297" v="132" actId="207"/>
          <ac:spMkLst>
            <pc:docMk/>
            <pc:sldMk cId="384653793" sldId="293"/>
            <ac:spMk id="6" creationId="{C27A9BAD-2E1D-0D47-67D4-79C71B56408E}"/>
          </ac:spMkLst>
        </pc:spChg>
      </pc:sldChg>
      <pc:sldChg chg="addSp modSp new mod ord setBg">
        <pc:chgData name="Camilla Mattjus" userId="7e85868d-c4fc-46ca-a8ca-1603c4344032" providerId="ADAL" clId="{B0AE3844-6D0D-4FA4-8E85-405A1D9035F6}" dt="2023-02-02T18:27:34.685" v="141"/>
        <pc:sldMkLst>
          <pc:docMk/>
          <pc:sldMk cId="2203327139" sldId="294"/>
        </pc:sldMkLst>
        <pc:spChg chg="mod">
          <ac:chgData name="Camilla Mattjus" userId="7e85868d-c4fc-46ca-a8ca-1603c4344032" providerId="ADAL" clId="{B0AE3844-6D0D-4FA4-8E85-405A1D9035F6}" dt="2023-02-02T18:23:05.432" v="104" actId="26606"/>
          <ac:spMkLst>
            <pc:docMk/>
            <pc:sldMk cId="2203327139" sldId="294"/>
            <ac:spMk id="2" creationId="{EC4E931F-3922-83A7-6A2D-76169A5AB1C6}"/>
          </ac:spMkLst>
        </pc:spChg>
        <pc:spChg chg="mod">
          <ac:chgData name="Camilla Mattjus" userId="7e85868d-c4fc-46ca-a8ca-1603c4344032" providerId="ADAL" clId="{B0AE3844-6D0D-4FA4-8E85-405A1D9035F6}" dt="2023-02-02T18:23:05.432" v="104" actId="26606"/>
          <ac:spMkLst>
            <pc:docMk/>
            <pc:sldMk cId="2203327139" sldId="294"/>
            <ac:spMk id="3" creationId="{509E3F70-E5AC-B23D-23BD-AE65C7F0A210}"/>
          </ac:spMkLst>
        </pc:spChg>
        <pc:spChg chg="add mod">
          <ac:chgData name="Camilla Mattjus" userId="7e85868d-c4fc-46ca-a8ca-1603c4344032" providerId="ADAL" clId="{B0AE3844-6D0D-4FA4-8E85-405A1D9035F6}" dt="2023-02-02T18:27:34.685" v="141"/>
          <ac:spMkLst>
            <pc:docMk/>
            <pc:sldMk cId="2203327139" sldId="294"/>
            <ac:spMk id="4" creationId="{5D4CB8D6-D7CB-90F7-CA34-A9F129346BD0}"/>
          </ac:spMkLst>
        </pc:spChg>
        <pc:spChg chg="add">
          <ac:chgData name="Camilla Mattjus" userId="7e85868d-c4fc-46ca-a8ca-1603c4344032" providerId="ADAL" clId="{B0AE3844-6D0D-4FA4-8E85-405A1D9035F6}" dt="2023-02-02T18:23:05.432" v="104" actId="26606"/>
          <ac:spMkLst>
            <pc:docMk/>
            <pc:sldMk cId="2203327139" sldId="294"/>
            <ac:spMk id="6151" creationId="{32BC26D8-82FB-445E-AA49-62A77D7C1EE0}"/>
          </ac:spMkLst>
        </pc:spChg>
        <pc:spChg chg="add">
          <ac:chgData name="Camilla Mattjus" userId="7e85868d-c4fc-46ca-a8ca-1603c4344032" providerId="ADAL" clId="{B0AE3844-6D0D-4FA4-8E85-405A1D9035F6}" dt="2023-02-02T18:23:05.432" v="104" actId="26606"/>
          <ac:spMkLst>
            <pc:docMk/>
            <pc:sldMk cId="2203327139" sldId="294"/>
            <ac:spMk id="6153" creationId="{CB44330D-EA18-4254-AA95-EB49948539B8}"/>
          </ac:spMkLst>
        </pc:spChg>
        <pc:picChg chg="add mod ord">
          <ac:chgData name="Camilla Mattjus" userId="7e85868d-c4fc-46ca-a8ca-1603c4344032" providerId="ADAL" clId="{B0AE3844-6D0D-4FA4-8E85-405A1D9035F6}" dt="2023-02-02T18:23:05.432" v="104" actId="26606"/>
          <ac:picMkLst>
            <pc:docMk/>
            <pc:sldMk cId="2203327139" sldId="294"/>
            <ac:picMk id="6146" creationId="{0A297970-6D84-99D5-EA29-7CBB751D0789}"/>
          </ac:picMkLst>
        </pc:picChg>
      </pc:sldChg>
      <pc:sldChg chg="new del ord">
        <pc:chgData name="Camilla Mattjus" userId="7e85868d-c4fc-46ca-a8ca-1603c4344032" providerId="ADAL" clId="{B0AE3844-6D0D-4FA4-8E85-405A1D9035F6}" dt="2023-02-02T19:38:35.267" v="561" actId="47"/>
        <pc:sldMkLst>
          <pc:docMk/>
          <pc:sldMk cId="1209614408" sldId="295"/>
        </pc:sldMkLst>
      </pc:sldChg>
      <pc:sldChg chg="addSp modSp new mod setBg">
        <pc:chgData name="Camilla Mattjus" userId="7e85868d-c4fc-46ca-a8ca-1603c4344032" providerId="ADAL" clId="{B0AE3844-6D0D-4FA4-8E85-405A1D9035F6}" dt="2023-02-02T18:27:38.578" v="143"/>
        <pc:sldMkLst>
          <pc:docMk/>
          <pc:sldMk cId="1985047835" sldId="296"/>
        </pc:sldMkLst>
        <pc:spChg chg="mod">
          <ac:chgData name="Camilla Mattjus" userId="7e85868d-c4fc-46ca-a8ca-1603c4344032" providerId="ADAL" clId="{B0AE3844-6D0D-4FA4-8E85-405A1D9035F6}" dt="2023-02-02T18:26:24.386" v="128" actId="26606"/>
          <ac:spMkLst>
            <pc:docMk/>
            <pc:sldMk cId="1985047835" sldId="296"/>
            <ac:spMk id="2" creationId="{52C26862-BD75-8D75-0012-4478178856C1}"/>
          </ac:spMkLst>
        </pc:spChg>
        <pc:spChg chg="mod">
          <ac:chgData name="Camilla Mattjus" userId="7e85868d-c4fc-46ca-a8ca-1603c4344032" providerId="ADAL" clId="{B0AE3844-6D0D-4FA4-8E85-405A1D9035F6}" dt="2023-02-02T18:26:24.386" v="128" actId="26606"/>
          <ac:spMkLst>
            <pc:docMk/>
            <pc:sldMk cId="1985047835" sldId="296"/>
            <ac:spMk id="3" creationId="{3E919087-C33C-E1FE-CBC3-284176130910}"/>
          </ac:spMkLst>
        </pc:spChg>
        <pc:spChg chg="add mod">
          <ac:chgData name="Camilla Mattjus" userId="7e85868d-c4fc-46ca-a8ca-1603c4344032" providerId="ADAL" clId="{B0AE3844-6D0D-4FA4-8E85-405A1D9035F6}" dt="2023-02-02T18:27:38.578" v="143"/>
          <ac:spMkLst>
            <pc:docMk/>
            <pc:sldMk cId="1985047835" sldId="296"/>
            <ac:spMk id="4" creationId="{C54FA370-9D17-7D5B-9A49-C0B3C0D819AF}"/>
          </ac:spMkLst>
        </pc:spChg>
        <pc:spChg chg="add">
          <ac:chgData name="Camilla Mattjus" userId="7e85868d-c4fc-46ca-a8ca-1603c4344032" providerId="ADAL" clId="{B0AE3844-6D0D-4FA4-8E85-405A1D9035F6}" dt="2023-02-02T18:26:24.386" v="128" actId="26606"/>
          <ac:spMkLst>
            <pc:docMk/>
            <pc:sldMk cId="1985047835" sldId="296"/>
            <ac:spMk id="8199" creationId="{32BC26D8-82FB-445E-AA49-62A77D7C1EE0}"/>
          </ac:spMkLst>
        </pc:spChg>
        <pc:spChg chg="add">
          <ac:chgData name="Camilla Mattjus" userId="7e85868d-c4fc-46ca-a8ca-1603c4344032" providerId="ADAL" clId="{B0AE3844-6D0D-4FA4-8E85-405A1D9035F6}" dt="2023-02-02T18:26:24.386" v="128" actId="26606"/>
          <ac:spMkLst>
            <pc:docMk/>
            <pc:sldMk cId="1985047835" sldId="296"/>
            <ac:spMk id="8201" creationId="{CB44330D-EA18-4254-AA95-EB49948539B8}"/>
          </ac:spMkLst>
        </pc:spChg>
        <pc:picChg chg="add mod ord">
          <ac:chgData name="Camilla Mattjus" userId="7e85868d-c4fc-46ca-a8ca-1603c4344032" providerId="ADAL" clId="{B0AE3844-6D0D-4FA4-8E85-405A1D9035F6}" dt="2023-02-02T18:26:24.386" v="128" actId="26606"/>
          <ac:picMkLst>
            <pc:docMk/>
            <pc:sldMk cId="1985047835" sldId="296"/>
            <ac:picMk id="8194" creationId="{AF070235-C821-B03A-73CF-819FDA28BFCE}"/>
          </ac:picMkLst>
        </pc:picChg>
      </pc:sldChg>
      <pc:sldChg chg="addSp modSp new mod setBg">
        <pc:chgData name="Camilla Mattjus" userId="7e85868d-c4fc-46ca-a8ca-1603c4344032" providerId="ADAL" clId="{B0AE3844-6D0D-4FA4-8E85-405A1D9035F6}" dt="2023-02-02T18:29:01.222" v="168"/>
        <pc:sldMkLst>
          <pc:docMk/>
          <pc:sldMk cId="391738563" sldId="297"/>
        </pc:sldMkLst>
        <pc:spChg chg="mod">
          <ac:chgData name="Camilla Mattjus" userId="7e85868d-c4fc-46ca-a8ca-1603c4344032" providerId="ADAL" clId="{B0AE3844-6D0D-4FA4-8E85-405A1D9035F6}" dt="2023-02-02T18:27:56.909" v="146" actId="26606"/>
          <ac:spMkLst>
            <pc:docMk/>
            <pc:sldMk cId="391738563" sldId="297"/>
            <ac:spMk id="2" creationId="{6524854E-1A9C-5A87-D6BF-DC658F21EE50}"/>
          </ac:spMkLst>
        </pc:spChg>
        <pc:spChg chg="mod">
          <ac:chgData name="Camilla Mattjus" userId="7e85868d-c4fc-46ca-a8ca-1603c4344032" providerId="ADAL" clId="{B0AE3844-6D0D-4FA4-8E85-405A1D9035F6}" dt="2023-02-02T18:27:56.909" v="146" actId="26606"/>
          <ac:spMkLst>
            <pc:docMk/>
            <pc:sldMk cId="391738563" sldId="297"/>
            <ac:spMk id="3" creationId="{EBD7162B-9EB4-2149-E062-7418B792A2A9}"/>
          </ac:spMkLst>
        </pc:spChg>
        <pc:spChg chg="add mod">
          <ac:chgData name="Camilla Mattjus" userId="7e85868d-c4fc-46ca-a8ca-1603c4344032" providerId="ADAL" clId="{B0AE3844-6D0D-4FA4-8E85-405A1D9035F6}" dt="2023-02-02T18:29:01.222" v="168"/>
          <ac:spMkLst>
            <pc:docMk/>
            <pc:sldMk cId="391738563" sldId="297"/>
            <ac:spMk id="4" creationId="{39B622FE-FDB5-E15F-D43D-64DA8855C823}"/>
          </ac:spMkLst>
        </pc:spChg>
        <pc:spChg chg="add">
          <ac:chgData name="Camilla Mattjus" userId="7e85868d-c4fc-46ca-a8ca-1603c4344032" providerId="ADAL" clId="{B0AE3844-6D0D-4FA4-8E85-405A1D9035F6}" dt="2023-02-02T18:27:56.909" v="146" actId="26606"/>
          <ac:spMkLst>
            <pc:docMk/>
            <pc:sldMk cId="391738563" sldId="297"/>
            <ac:spMk id="9223" creationId="{42A4FC2C-047E-45A5-965D-8E1E3BF09BC6}"/>
          </ac:spMkLst>
        </pc:spChg>
        <pc:picChg chg="add mod ord">
          <ac:chgData name="Camilla Mattjus" userId="7e85868d-c4fc-46ca-a8ca-1603c4344032" providerId="ADAL" clId="{B0AE3844-6D0D-4FA4-8E85-405A1D9035F6}" dt="2023-02-02T18:27:56.909" v="146" actId="26606"/>
          <ac:picMkLst>
            <pc:docMk/>
            <pc:sldMk cId="391738563" sldId="297"/>
            <ac:picMk id="9218" creationId="{3FDA1FA7-BC01-3B53-D13A-3376B360DA2E}"/>
          </ac:picMkLst>
        </pc:picChg>
      </pc:sldChg>
      <pc:sldChg chg="addSp delSp modSp new mod setBg setClrOvrMap">
        <pc:chgData name="Camilla Mattjus" userId="7e85868d-c4fc-46ca-a8ca-1603c4344032" providerId="ADAL" clId="{B0AE3844-6D0D-4FA4-8E85-405A1D9035F6}" dt="2023-02-02T18:29:04.244" v="169"/>
        <pc:sldMkLst>
          <pc:docMk/>
          <pc:sldMk cId="2647749538" sldId="298"/>
        </pc:sldMkLst>
        <pc:spChg chg="mod ord">
          <ac:chgData name="Camilla Mattjus" userId="7e85868d-c4fc-46ca-a8ca-1603c4344032" providerId="ADAL" clId="{B0AE3844-6D0D-4FA4-8E85-405A1D9035F6}" dt="2023-02-02T18:28:44.198" v="165" actId="26606"/>
          <ac:spMkLst>
            <pc:docMk/>
            <pc:sldMk cId="2647749538" sldId="298"/>
            <ac:spMk id="2" creationId="{0072E6AF-D93D-6A21-3B66-24C65F294644}"/>
          </ac:spMkLst>
        </pc:spChg>
        <pc:spChg chg="mod">
          <ac:chgData name="Camilla Mattjus" userId="7e85868d-c4fc-46ca-a8ca-1603c4344032" providerId="ADAL" clId="{B0AE3844-6D0D-4FA4-8E85-405A1D9035F6}" dt="2023-02-02T18:28:44.198" v="165" actId="26606"/>
          <ac:spMkLst>
            <pc:docMk/>
            <pc:sldMk cId="2647749538" sldId="298"/>
            <ac:spMk id="3" creationId="{CB4B892C-9392-D6F8-2663-03E84673DC6A}"/>
          </ac:spMkLst>
        </pc:spChg>
        <pc:spChg chg="add mod">
          <ac:chgData name="Camilla Mattjus" userId="7e85868d-c4fc-46ca-a8ca-1603c4344032" providerId="ADAL" clId="{B0AE3844-6D0D-4FA4-8E85-405A1D9035F6}" dt="2023-02-02T18:29:04.244" v="169"/>
          <ac:spMkLst>
            <pc:docMk/>
            <pc:sldMk cId="2647749538" sldId="298"/>
            <ac:spMk id="5" creationId="{25E3B013-11F4-6607-FE0B-FE50CED1CA58}"/>
          </ac:spMkLst>
        </pc:spChg>
        <pc:spChg chg="add del">
          <ac:chgData name="Camilla Mattjus" userId="7e85868d-c4fc-46ca-a8ca-1603c4344032" providerId="ADAL" clId="{B0AE3844-6D0D-4FA4-8E85-405A1D9035F6}" dt="2023-02-02T18:28:31.772" v="154" actId="26606"/>
          <ac:spMkLst>
            <pc:docMk/>
            <pc:sldMk cId="2647749538" sldId="298"/>
            <ac:spMk id="10244" creationId="{42A4FC2C-047E-45A5-965D-8E1E3BF09BC6}"/>
          </ac:spMkLst>
        </pc:spChg>
        <pc:spChg chg="add del">
          <ac:chgData name="Camilla Mattjus" userId="7e85868d-c4fc-46ca-a8ca-1603c4344032" providerId="ADAL" clId="{B0AE3844-6D0D-4FA4-8E85-405A1D9035F6}" dt="2023-02-02T18:28:41.608" v="160" actId="26606"/>
          <ac:spMkLst>
            <pc:docMk/>
            <pc:sldMk cId="2647749538" sldId="298"/>
            <ac:spMk id="10245" creationId="{42A4FC2C-047E-45A5-965D-8E1E3BF09BC6}"/>
          </ac:spMkLst>
        </pc:spChg>
        <pc:spChg chg="add del">
          <ac:chgData name="Camilla Mattjus" userId="7e85868d-c4fc-46ca-a8ca-1603c4344032" providerId="ADAL" clId="{B0AE3844-6D0D-4FA4-8E85-405A1D9035F6}" dt="2023-02-02T18:28:33.160" v="156" actId="26606"/>
          <ac:spMkLst>
            <pc:docMk/>
            <pc:sldMk cId="2647749538" sldId="298"/>
            <ac:spMk id="10246" creationId="{AB8C311F-7253-4AED-9701-7FC0708C41C7}"/>
          </ac:spMkLst>
        </pc:spChg>
        <pc:spChg chg="add del">
          <ac:chgData name="Camilla Mattjus" userId="7e85868d-c4fc-46ca-a8ca-1603c4344032" providerId="ADAL" clId="{B0AE3844-6D0D-4FA4-8E85-405A1D9035F6}" dt="2023-02-02T18:28:25.830" v="150" actId="26606"/>
          <ac:spMkLst>
            <pc:docMk/>
            <pc:sldMk cId="2647749538" sldId="298"/>
            <ac:spMk id="10247" creationId="{32BC26D8-82FB-445E-AA49-62A77D7C1EE0}"/>
          </ac:spMkLst>
        </pc:spChg>
        <pc:spChg chg="add del">
          <ac:chgData name="Camilla Mattjus" userId="7e85868d-c4fc-46ca-a8ca-1603c4344032" providerId="ADAL" clId="{B0AE3844-6D0D-4FA4-8E85-405A1D9035F6}" dt="2023-02-02T18:28:33.160" v="156" actId="26606"/>
          <ac:spMkLst>
            <pc:docMk/>
            <pc:sldMk cId="2647749538" sldId="298"/>
            <ac:spMk id="10248" creationId="{E2384209-CB15-4CDF-9D31-C44FD9A3F20D}"/>
          </ac:spMkLst>
        </pc:spChg>
        <pc:spChg chg="add del">
          <ac:chgData name="Camilla Mattjus" userId="7e85868d-c4fc-46ca-a8ca-1603c4344032" providerId="ADAL" clId="{B0AE3844-6D0D-4FA4-8E85-405A1D9035F6}" dt="2023-02-02T18:28:25.830" v="150" actId="26606"/>
          <ac:spMkLst>
            <pc:docMk/>
            <pc:sldMk cId="2647749538" sldId="298"/>
            <ac:spMk id="10249" creationId="{CB44330D-EA18-4254-AA95-EB49948539B8}"/>
          </ac:spMkLst>
        </pc:spChg>
        <pc:spChg chg="add del">
          <ac:chgData name="Camilla Mattjus" userId="7e85868d-c4fc-46ca-a8ca-1603c4344032" providerId="ADAL" clId="{B0AE3844-6D0D-4FA4-8E85-405A1D9035F6}" dt="2023-02-02T18:28:43.512" v="162" actId="26606"/>
          <ac:spMkLst>
            <pc:docMk/>
            <pc:sldMk cId="2647749538" sldId="298"/>
            <ac:spMk id="10250" creationId="{AB8C311F-7253-4AED-9701-7FC0708C41C7}"/>
          </ac:spMkLst>
        </pc:spChg>
        <pc:spChg chg="add del">
          <ac:chgData name="Camilla Mattjus" userId="7e85868d-c4fc-46ca-a8ca-1603c4344032" providerId="ADAL" clId="{B0AE3844-6D0D-4FA4-8E85-405A1D9035F6}" dt="2023-02-02T18:28:33.160" v="156" actId="26606"/>
          <ac:spMkLst>
            <pc:docMk/>
            <pc:sldMk cId="2647749538" sldId="298"/>
            <ac:spMk id="10251" creationId="{2633B3B5-CC90-43F0-8714-D31D1F3F0209}"/>
          </ac:spMkLst>
        </pc:spChg>
        <pc:spChg chg="add del">
          <ac:chgData name="Camilla Mattjus" userId="7e85868d-c4fc-46ca-a8ca-1603c4344032" providerId="ADAL" clId="{B0AE3844-6D0D-4FA4-8E85-405A1D9035F6}" dt="2023-02-02T18:28:43.512" v="162" actId="26606"/>
          <ac:spMkLst>
            <pc:docMk/>
            <pc:sldMk cId="2647749538" sldId="298"/>
            <ac:spMk id="10252" creationId="{FD073016-B734-483B-8953-5BADEE145112}"/>
          </ac:spMkLst>
        </pc:spChg>
        <pc:spChg chg="add del">
          <ac:chgData name="Camilla Mattjus" userId="7e85868d-c4fc-46ca-a8ca-1603c4344032" providerId="ADAL" clId="{B0AE3844-6D0D-4FA4-8E85-405A1D9035F6}" dt="2023-02-02T18:28:33.160" v="156" actId="26606"/>
          <ac:spMkLst>
            <pc:docMk/>
            <pc:sldMk cId="2647749538" sldId="298"/>
            <ac:spMk id="10253" creationId="{A8D57A06-A426-446D-B02C-A2DC6B62E45E}"/>
          </ac:spMkLst>
        </pc:spChg>
        <pc:spChg chg="add del">
          <ac:chgData name="Camilla Mattjus" userId="7e85868d-c4fc-46ca-a8ca-1603c4344032" providerId="ADAL" clId="{B0AE3844-6D0D-4FA4-8E85-405A1D9035F6}" dt="2023-02-02T18:28:43.512" v="162" actId="26606"/>
          <ac:spMkLst>
            <pc:docMk/>
            <pc:sldMk cId="2647749538" sldId="298"/>
            <ac:spMk id="10254" creationId="{90A7EAB6-59D3-4325-8DE6-E0CA4009CE53}"/>
          </ac:spMkLst>
        </pc:spChg>
        <pc:spChg chg="add del">
          <ac:chgData name="Camilla Mattjus" userId="7e85868d-c4fc-46ca-a8ca-1603c4344032" providerId="ADAL" clId="{B0AE3844-6D0D-4FA4-8E85-405A1D9035F6}" dt="2023-02-02T18:28:43.512" v="162" actId="26606"/>
          <ac:spMkLst>
            <pc:docMk/>
            <pc:sldMk cId="2647749538" sldId="298"/>
            <ac:spMk id="10255" creationId="{A8D57A06-A426-446D-B02C-A2DC6B62E45E}"/>
          </ac:spMkLst>
        </pc:spChg>
        <pc:spChg chg="add del">
          <ac:chgData name="Camilla Mattjus" userId="7e85868d-c4fc-46ca-a8ca-1603c4344032" providerId="ADAL" clId="{B0AE3844-6D0D-4FA4-8E85-405A1D9035F6}" dt="2023-02-02T18:28:44.198" v="164" actId="26606"/>
          <ac:spMkLst>
            <pc:docMk/>
            <pc:sldMk cId="2647749538" sldId="298"/>
            <ac:spMk id="10257" creationId="{42A4FC2C-047E-45A5-965D-8E1E3BF09BC6}"/>
          </ac:spMkLst>
        </pc:spChg>
        <pc:spChg chg="add">
          <ac:chgData name="Camilla Mattjus" userId="7e85868d-c4fc-46ca-a8ca-1603c4344032" providerId="ADAL" clId="{B0AE3844-6D0D-4FA4-8E85-405A1D9035F6}" dt="2023-02-02T18:28:44.198" v="165" actId="26606"/>
          <ac:spMkLst>
            <pc:docMk/>
            <pc:sldMk cId="2647749538" sldId="298"/>
            <ac:spMk id="10259" creationId="{01D0AF59-99C3-4251-AB9A-C966C6AD4400}"/>
          </ac:spMkLst>
        </pc:spChg>
        <pc:spChg chg="add">
          <ac:chgData name="Camilla Mattjus" userId="7e85868d-c4fc-46ca-a8ca-1603c4344032" providerId="ADAL" clId="{B0AE3844-6D0D-4FA4-8E85-405A1D9035F6}" dt="2023-02-02T18:28:44.198" v="165" actId="26606"/>
          <ac:spMkLst>
            <pc:docMk/>
            <pc:sldMk cId="2647749538" sldId="298"/>
            <ac:spMk id="10260" creationId="{1855405F-37A2-4869-9154-F8BE3BECE6C3}"/>
          </ac:spMkLst>
        </pc:spChg>
        <pc:picChg chg="add del">
          <ac:chgData name="Camilla Mattjus" userId="7e85868d-c4fc-46ca-a8ca-1603c4344032" providerId="ADAL" clId="{B0AE3844-6D0D-4FA4-8E85-405A1D9035F6}" dt="2023-02-02T18:28:52.681" v="167" actId="478"/>
          <ac:picMkLst>
            <pc:docMk/>
            <pc:sldMk cId="2647749538" sldId="298"/>
            <ac:picMk id="4" creationId="{9553175D-9920-BA45-2CBA-E6EEAD9830C4}"/>
          </ac:picMkLst>
        </pc:picChg>
        <pc:picChg chg="add mod ord">
          <ac:chgData name="Camilla Mattjus" userId="7e85868d-c4fc-46ca-a8ca-1603c4344032" providerId="ADAL" clId="{B0AE3844-6D0D-4FA4-8E85-405A1D9035F6}" dt="2023-02-02T18:28:44.198" v="165" actId="26606"/>
          <ac:picMkLst>
            <pc:docMk/>
            <pc:sldMk cId="2647749538" sldId="298"/>
            <ac:picMk id="10242" creationId="{9D1A3FD9-01C9-F754-719E-4764B07AFB39}"/>
          </ac:picMkLst>
        </pc:picChg>
      </pc:sldChg>
      <pc:sldChg chg="delSp modSp add mod ord setBg delDesignElem">
        <pc:chgData name="Camilla Mattjus" userId="7e85868d-c4fc-46ca-a8ca-1603c4344032" providerId="ADAL" clId="{B0AE3844-6D0D-4FA4-8E85-405A1D9035F6}" dt="2023-02-02T18:29:48.552" v="180" actId="13926"/>
        <pc:sldMkLst>
          <pc:docMk/>
          <pc:sldMk cId="2797564928" sldId="299"/>
        </pc:sldMkLst>
        <pc:spChg chg="mod">
          <ac:chgData name="Camilla Mattjus" userId="7e85868d-c4fc-46ca-a8ca-1603c4344032" providerId="ADAL" clId="{B0AE3844-6D0D-4FA4-8E85-405A1D9035F6}" dt="2023-02-02T18:29:48.552" v="180" actId="13926"/>
          <ac:spMkLst>
            <pc:docMk/>
            <pc:sldMk cId="2797564928" sldId="299"/>
            <ac:spMk id="3" creationId="{EF80D894-6A98-82E1-8573-0261AB424090}"/>
          </ac:spMkLst>
        </pc:spChg>
        <pc:spChg chg="del">
          <ac:chgData name="Camilla Mattjus" userId="7e85868d-c4fc-46ca-a8ca-1603c4344032" providerId="ADAL" clId="{B0AE3844-6D0D-4FA4-8E85-405A1D9035F6}" dt="2023-02-02T18:29:22.157" v="171"/>
          <ac:spMkLst>
            <pc:docMk/>
            <pc:sldMk cId="2797564928" sldId="299"/>
            <ac:spMk id="7175" creationId="{5E39A796-BE83-48B1-B33F-35C4A32AAB57}"/>
          </ac:spMkLst>
        </pc:spChg>
        <pc:spChg chg="del">
          <ac:chgData name="Camilla Mattjus" userId="7e85868d-c4fc-46ca-a8ca-1603c4344032" providerId="ADAL" clId="{B0AE3844-6D0D-4FA4-8E85-405A1D9035F6}" dt="2023-02-02T18:29:22.157" v="171"/>
          <ac:spMkLst>
            <pc:docMk/>
            <pc:sldMk cId="2797564928" sldId="299"/>
            <ac:spMk id="7177" creationId="{72F84B47-E267-4194-8194-831DB7B5547F}"/>
          </ac:spMkLst>
        </pc:spChg>
      </pc:sldChg>
      <pc:sldChg chg="modSp add mod">
        <pc:chgData name="Camilla Mattjus" userId="7e85868d-c4fc-46ca-a8ca-1603c4344032" providerId="ADAL" clId="{B0AE3844-6D0D-4FA4-8E85-405A1D9035F6}" dt="2023-02-02T18:29:53.856" v="182" actId="13926"/>
        <pc:sldMkLst>
          <pc:docMk/>
          <pc:sldMk cId="485429305" sldId="300"/>
        </pc:sldMkLst>
        <pc:spChg chg="mod">
          <ac:chgData name="Camilla Mattjus" userId="7e85868d-c4fc-46ca-a8ca-1603c4344032" providerId="ADAL" clId="{B0AE3844-6D0D-4FA4-8E85-405A1D9035F6}" dt="2023-02-02T18:29:53.856" v="182" actId="13926"/>
          <ac:spMkLst>
            <pc:docMk/>
            <pc:sldMk cId="485429305" sldId="300"/>
            <ac:spMk id="3" creationId="{EF80D894-6A98-82E1-8573-0261AB424090}"/>
          </ac:spMkLst>
        </pc:spChg>
      </pc:sldChg>
      <pc:sldChg chg="delSp modSp add mod ord">
        <pc:chgData name="Camilla Mattjus" userId="7e85868d-c4fc-46ca-a8ca-1603c4344032" providerId="ADAL" clId="{B0AE3844-6D0D-4FA4-8E85-405A1D9035F6}" dt="2023-02-03T09:14:54.623" v="622" actId="21"/>
        <pc:sldMkLst>
          <pc:docMk/>
          <pc:sldMk cId="2232837296" sldId="301"/>
        </pc:sldMkLst>
        <pc:spChg chg="mod">
          <ac:chgData name="Camilla Mattjus" userId="7e85868d-c4fc-46ca-a8ca-1603c4344032" providerId="ADAL" clId="{B0AE3844-6D0D-4FA4-8E85-405A1D9035F6}" dt="2023-02-02T18:30:01.903" v="185" actId="13926"/>
          <ac:spMkLst>
            <pc:docMk/>
            <pc:sldMk cId="2232837296" sldId="301"/>
            <ac:spMk id="3" creationId="{EF80D894-6A98-82E1-8573-0261AB424090}"/>
          </ac:spMkLst>
        </pc:spChg>
        <pc:spChg chg="del">
          <ac:chgData name="Camilla Mattjus" userId="7e85868d-c4fc-46ca-a8ca-1603c4344032" providerId="ADAL" clId="{B0AE3844-6D0D-4FA4-8E85-405A1D9035F6}" dt="2023-02-03T09:14:54.623" v="622" actId="21"/>
          <ac:spMkLst>
            <pc:docMk/>
            <pc:sldMk cId="2232837296" sldId="301"/>
            <ac:spMk id="6" creationId="{C8F69296-5FD0-2ED6-DE11-6E23FF53D83C}"/>
          </ac:spMkLst>
        </pc:spChg>
      </pc:sldChg>
      <pc:sldChg chg="modSp add mod ord">
        <pc:chgData name="Camilla Mattjus" userId="7e85868d-c4fc-46ca-a8ca-1603c4344032" providerId="ADAL" clId="{B0AE3844-6D0D-4FA4-8E85-405A1D9035F6}" dt="2023-02-02T18:36:20.806" v="353"/>
        <pc:sldMkLst>
          <pc:docMk/>
          <pc:sldMk cId="674476360" sldId="302"/>
        </pc:sldMkLst>
        <pc:spChg chg="mod">
          <ac:chgData name="Camilla Mattjus" userId="7e85868d-c4fc-46ca-a8ca-1603c4344032" providerId="ADAL" clId="{B0AE3844-6D0D-4FA4-8E85-405A1D9035F6}" dt="2023-02-02T18:30:12.993" v="189" actId="13926"/>
          <ac:spMkLst>
            <pc:docMk/>
            <pc:sldMk cId="674476360" sldId="302"/>
            <ac:spMk id="3" creationId="{EF80D894-6A98-82E1-8573-0261AB424090}"/>
          </ac:spMkLst>
        </pc:spChg>
      </pc:sldChg>
      <pc:sldChg chg="add del">
        <pc:chgData name="Camilla Mattjus" userId="7e85868d-c4fc-46ca-a8ca-1603c4344032" providerId="ADAL" clId="{B0AE3844-6D0D-4FA4-8E85-405A1D9035F6}" dt="2023-02-02T18:30:06.037" v="187"/>
        <pc:sldMkLst>
          <pc:docMk/>
          <pc:sldMk cId="3668728824" sldId="302"/>
        </pc:sldMkLst>
      </pc:sldChg>
      <pc:sldChg chg="modSp add mod">
        <pc:chgData name="Camilla Mattjus" userId="7e85868d-c4fc-46ca-a8ca-1603c4344032" providerId="ADAL" clId="{B0AE3844-6D0D-4FA4-8E85-405A1D9035F6}" dt="2023-02-02T18:30:19.724" v="191" actId="13926"/>
        <pc:sldMkLst>
          <pc:docMk/>
          <pc:sldMk cId="1260356605" sldId="303"/>
        </pc:sldMkLst>
        <pc:spChg chg="mod">
          <ac:chgData name="Camilla Mattjus" userId="7e85868d-c4fc-46ca-a8ca-1603c4344032" providerId="ADAL" clId="{B0AE3844-6D0D-4FA4-8E85-405A1D9035F6}" dt="2023-02-02T18:30:19.724" v="191" actId="13926"/>
          <ac:spMkLst>
            <pc:docMk/>
            <pc:sldMk cId="1260356605" sldId="303"/>
            <ac:spMk id="3" creationId="{EF80D894-6A98-82E1-8573-0261AB424090}"/>
          </ac:spMkLst>
        </pc:spChg>
      </pc:sldChg>
      <pc:sldChg chg="addSp delSp modSp new mod setBg modAnim">
        <pc:chgData name="Camilla Mattjus" userId="7e85868d-c4fc-46ca-a8ca-1603c4344032" providerId="ADAL" clId="{B0AE3844-6D0D-4FA4-8E85-405A1D9035F6}" dt="2023-02-03T09:14:09.549" v="613" actId="123"/>
        <pc:sldMkLst>
          <pc:docMk/>
          <pc:sldMk cId="1814973174" sldId="304"/>
        </pc:sldMkLst>
        <pc:spChg chg="mod">
          <ac:chgData name="Camilla Mattjus" userId="7e85868d-c4fc-46ca-a8ca-1603c4344032" providerId="ADAL" clId="{B0AE3844-6D0D-4FA4-8E85-405A1D9035F6}" dt="2023-02-02T18:31:05.473" v="209" actId="26606"/>
          <ac:spMkLst>
            <pc:docMk/>
            <pc:sldMk cId="1814973174" sldId="304"/>
            <ac:spMk id="2" creationId="{57345CFD-5D46-505A-D419-C2404E05285C}"/>
          </ac:spMkLst>
        </pc:spChg>
        <pc:spChg chg="add del mod">
          <ac:chgData name="Camilla Mattjus" userId="7e85868d-c4fc-46ca-a8ca-1603c4344032" providerId="ADAL" clId="{B0AE3844-6D0D-4FA4-8E85-405A1D9035F6}" dt="2023-02-02T18:31:05.473" v="209" actId="26606"/>
          <ac:spMkLst>
            <pc:docMk/>
            <pc:sldMk cId="1814973174" sldId="304"/>
            <ac:spMk id="3" creationId="{CBCB3782-F0BE-169D-A68A-1C6C2B188D82}"/>
          </ac:spMkLst>
        </pc:spChg>
        <pc:spChg chg="mod">
          <ac:chgData name="Camilla Mattjus" userId="7e85868d-c4fc-46ca-a8ca-1603c4344032" providerId="ADAL" clId="{B0AE3844-6D0D-4FA4-8E85-405A1D9035F6}" dt="2023-02-02T18:31:05.473" v="209" actId="26606"/>
          <ac:spMkLst>
            <pc:docMk/>
            <pc:sldMk cId="1814973174" sldId="304"/>
            <ac:spMk id="4" creationId="{7786C5AD-9813-9D4A-1035-4C977B58B227}"/>
          </ac:spMkLst>
        </pc:spChg>
        <pc:spChg chg="mod">
          <ac:chgData name="Camilla Mattjus" userId="7e85868d-c4fc-46ca-a8ca-1603c4344032" providerId="ADAL" clId="{B0AE3844-6D0D-4FA4-8E85-405A1D9035F6}" dt="2023-02-02T18:31:05.473" v="209" actId="26606"/>
          <ac:spMkLst>
            <pc:docMk/>
            <pc:sldMk cId="1814973174" sldId="304"/>
            <ac:spMk id="5" creationId="{40AC4343-CE56-380D-D905-F6EF26C2B858}"/>
          </ac:spMkLst>
        </pc:spChg>
        <pc:spChg chg="add mod">
          <ac:chgData name="Camilla Mattjus" userId="7e85868d-c4fc-46ca-a8ca-1603c4344032" providerId="ADAL" clId="{B0AE3844-6D0D-4FA4-8E85-405A1D9035F6}" dt="2023-02-03T09:14:09.549" v="613" actId="123"/>
          <ac:spMkLst>
            <pc:docMk/>
            <pc:sldMk cId="1814973174" sldId="304"/>
            <ac:spMk id="10" creationId="{CBCB3782-F0BE-169D-A68A-1C6C2B188D82}"/>
          </ac:spMkLst>
        </pc:spChg>
        <pc:spChg chg="add">
          <ac:chgData name="Camilla Mattjus" userId="7e85868d-c4fc-46ca-a8ca-1603c4344032" providerId="ADAL" clId="{B0AE3844-6D0D-4FA4-8E85-405A1D9035F6}" dt="2023-02-02T18:31:05.473" v="209" actId="26606"/>
          <ac:spMkLst>
            <pc:docMk/>
            <pc:sldMk cId="1814973174" sldId="304"/>
            <ac:spMk id="11" creationId="{B4147794-66B7-4CDE-BC75-BBDC48B2FCEB}"/>
          </ac:spMkLst>
        </pc:spChg>
        <pc:spChg chg="add">
          <ac:chgData name="Camilla Mattjus" userId="7e85868d-c4fc-46ca-a8ca-1603c4344032" providerId="ADAL" clId="{B0AE3844-6D0D-4FA4-8E85-405A1D9035F6}" dt="2023-02-02T18:31:05.473" v="209" actId="26606"/>
          <ac:spMkLst>
            <pc:docMk/>
            <pc:sldMk cId="1814973174" sldId="304"/>
            <ac:spMk id="13" creationId="{41202E79-1236-4DF8-9921-F47A0B079C13}"/>
          </ac:spMkLst>
        </pc:spChg>
        <pc:graphicFrameChg chg="add del">
          <ac:chgData name="Camilla Mattjus" userId="7e85868d-c4fc-46ca-a8ca-1603c4344032" providerId="ADAL" clId="{B0AE3844-6D0D-4FA4-8E85-405A1D9035F6}" dt="2023-02-02T18:31:05.473" v="208" actId="26606"/>
          <ac:graphicFrameMkLst>
            <pc:docMk/>
            <pc:sldMk cId="1814973174" sldId="304"/>
            <ac:graphicFrameMk id="7" creationId="{D3C2F506-7922-D7C4-52FF-6A796CB3B7FA}"/>
          </ac:graphicFrameMkLst>
        </pc:graphicFrameChg>
        <pc:picChg chg="add">
          <ac:chgData name="Camilla Mattjus" userId="7e85868d-c4fc-46ca-a8ca-1603c4344032" providerId="ADAL" clId="{B0AE3844-6D0D-4FA4-8E85-405A1D9035F6}" dt="2023-02-02T18:31:05.473" v="209" actId="26606"/>
          <ac:picMkLst>
            <pc:docMk/>
            <pc:sldMk cId="1814973174" sldId="304"/>
            <ac:picMk id="9" creationId="{0EB7510B-650B-CB8F-0561-8DF9658DE168}"/>
          </ac:picMkLst>
        </pc:picChg>
      </pc:sldChg>
      <pc:sldChg chg="addSp delSp modSp new mod setBg setClrOvrMap">
        <pc:chgData name="Camilla Mattjus" userId="7e85868d-c4fc-46ca-a8ca-1603c4344032" providerId="ADAL" clId="{B0AE3844-6D0D-4FA4-8E85-405A1D9035F6}" dt="2023-02-02T18:31:43.263" v="221" actId="27614"/>
        <pc:sldMkLst>
          <pc:docMk/>
          <pc:sldMk cId="890394280" sldId="305"/>
        </pc:sldMkLst>
        <pc:spChg chg="mod">
          <ac:chgData name="Camilla Mattjus" userId="7e85868d-c4fc-46ca-a8ca-1603c4344032" providerId="ADAL" clId="{B0AE3844-6D0D-4FA4-8E85-405A1D9035F6}" dt="2023-02-02T18:31:30.770" v="220" actId="26606"/>
          <ac:spMkLst>
            <pc:docMk/>
            <pc:sldMk cId="890394280" sldId="305"/>
            <ac:spMk id="2" creationId="{42F5A008-0B8C-F562-DFE7-9ADBE10C69AA}"/>
          </ac:spMkLst>
        </pc:spChg>
        <pc:spChg chg="mod">
          <ac:chgData name="Camilla Mattjus" userId="7e85868d-c4fc-46ca-a8ca-1603c4344032" providerId="ADAL" clId="{B0AE3844-6D0D-4FA4-8E85-405A1D9035F6}" dt="2023-02-02T18:31:30.770" v="220" actId="26606"/>
          <ac:spMkLst>
            <pc:docMk/>
            <pc:sldMk cId="890394280" sldId="305"/>
            <ac:spMk id="3" creationId="{CB54038F-77CF-69F6-2330-E330B28C7F60}"/>
          </ac:spMkLst>
        </pc:spChg>
        <pc:spChg chg="add del">
          <ac:chgData name="Camilla Mattjus" userId="7e85868d-c4fc-46ca-a8ca-1603c4344032" providerId="ADAL" clId="{B0AE3844-6D0D-4FA4-8E85-405A1D9035F6}" dt="2023-02-02T18:31:30.770" v="219" actId="26606"/>
          <ac:spMkLst>
            <pc:docMk/>
            <pc:sldMk cId="890394280" sldId="305"/>
            <ac:spMk id="11268" creationId="{32BC26D8-82FB-445E-AA49-62A77D7C1EE0}"/>
          </ac:spMkLst>
        </pc:spChg>
        <pc:spChg chg="add del">
          <ac:chgData name="Camilla Mattjus" userId="7e85868d-c4fc-46ca-a8ca-1603c4344032" providerId="ADAL" clId="{B0AE3844-6D0D-4FA4-8E85-405A1D9035F6}" dt="2023-02-02T18:31:23.005" v="213" actId="26606"/>
          <ac:spMkLst>
            <pc:docMk/>
            <pc:sldMk cId="890394280" sldId="305"/>
            <ac:spMk id="11271" creationId="{42A4FC2C-047E-45A5-965D-8E1E3BF09BC6}"/>
          </ac:spMkLst>
        </pc:spChg>
        <pc:spChg chg="add del">
          <ac:chgData name="Camilla Mattjus" userId="7e85868d-c4fc-46ca-a8ca-1603c4344032" providerId="ADAL" clId="{B0AE3844-6D0D-4FA4-8E85-405A1D9035F6}" dt="2023-02-02T18:31:30.770" v="219" actId="26606"/>
          <ac:spMkLst>
            <pc:docMk/>
            <pc:sldMk cId="890394280" sldId="305"/>
            <ac:spMk id="11273" creationId="{CB44330D-EA18-4254-AA95-EB49948539B8}"/>
          </ac:spMkLst>
        </pc:spChg>
        <pc:spChg chg="add">
          <ac:chgData name="Camilla Mattjus" userId="7e85868d-c4fc-46ca-a8ca-1603c4344032" providerId="ADAL" clId="{B0AE3844-6D0D-4FA4-8E85-405A1D9035F6}" dt="2023-02-02T18:31:30.770" v="220" actId="26606"/>
          <ac:spMkLst>
            <pc:docMk/>
            <pc:sldMk cId="890394280" sldId="305"/>
            <ac:spMk id="11275" creationId="{01D0AF59-99C3-4251-AB9A-C966C6AD4400}"/>
          </ac:spMkLst>
        </pc:spChg>
        <pc:spChg chg="add">
          <ac:chgData name="Camilla Mattjus" userId="7e85868d-c4fc-46ca-a8ca-1603c4344032" providerId="ADAL" clId="{B0AE3844-6D0D-4FA4-8E85-405A1D9035F6}" dt="2023-02-02T18:31:30.770" v="220" actId="26606"/>
          <ac:spMkLst>
            <pc:docMk/>
            <pc:sldMk cId="890394280" sldId="305"/>
            <ac:spMk id="11276" creationId="{1855405F-37A2-4869-9154-F8BE3BECE6C3}"/>
          </ac:spMkLst>
        </pc:spChg>
        <pc:picChg chg="add mod ord">
          <ac:chgData name="Camilla Mattjus" userId="7e85868d-c4fc-46ca-a8ca-1603c4344032" providerId="ADAL" clId="{B0AE3844-6D0D-4FA4-8E85-405A1D9035F6}" dt="2023-02-02T18:31:43.263" v="221" actId="27614"/>
          <ac:picMkLst>
            <pc:docMk/>
            <pc:sldMk cId="890394280" sldId="305"/>
            <ac:picMk id="11266" creationId="{1D7D4F2A-4A18-13FB-5360-81BBAA97B918}"/>
          </ac:picMkLst>
        </pc:picChg>
      </pc:sldChg>
      <pc:sldChg chg="addSp delSp modSp new mod setBg modAnim">
        <pc:chgData name="Camilla Mattjus" userId="7e85868d-c4fc-46ca-a8ca-1603c4344032" providerId="ADAL" clId="{B0AE3844-6D0D-4FA4-8E85-405A1D9035F6}" dt="2023-02-03T09:14:56.151" v="623"/>
        <pc:sldMkLst>
          <pc:docMk/>
          <pc:sldMk cId="1690034212" sldId="306"/>
        </pc:sldMkLst>
        <pc:spChg chg="mod">
          <ac:chgData name="Camilla Mattjus" userId="7e85868d-c4fc-46ca-a8ca-1603c4344032" providerId="ADAL" clId="{B0AE3844-6D0D-4FA4-8E85-405A1D9035F6}" dt="2023-02-02T18:32:37.664" v="267" actId="26606"/>
          <ac:spMkLst>
            <pc:docMk/>
            <pc:sldMk cId="1690034212" sldId="306"/>
            <ac:spMk id="2" creationId="{9EF0B7BC-7F26-62A8-3A15-FE5CBA933331}"/>
          </ac:spMkLst>
        </pc:spChg>
        <pc:spChg chg="mod">
          <ac:chgData name="Camilla Mattjus" userId="7e85868d-c4fc-46ca-a8ca-1603c4344032" providerId="ADAL" clId="{B0AE3844-6D0D-4FA4-8E85-405A1D9035F6}" dt="2023-02-03T09:14:40.466" v="619" actId="113"/>
          <ac:spMkLst>
            <pc:docMk/>
            <pc:sldMk cId="1690034212" sldId="306"/>
            <ac:spMk id="3" creationId="{980E0548-6C89-D3B9-FBB4-C02196524AAF}"/>
          </ac:spMkLst>
        </pc:spChg>
        <pc:spChg chg="mod ord">
          <ac:chgData name="Camilla Mattjus" userId="7e85868d-c4fc-46ca-a8ca-1603c4344032" providerId="ADAL" clId="{B0AE3844-6D0D-4FA4-8E85-405A1D9035F6}" dt="2023-02-02T18:32:37.664" v="267" actId="26606"/>
          <ac:spMkLst>
            <pc:docMk/>
            <pc:sldMk cId="1690034212" sldId="306"/>
            <ac:spMk id="4" creationId="{86BFF8DC-621E-EFC4-7512-1E5056DF1405}"/>
          </ac:spMkLst>
        </pc:spChg>
        <pc:spChg chg="mod">
          <ac:chgData name="Camilla Mattjus" userId="7e85868d-c4fc-46ca-a8ca-1603c4344032" providerId="ADAL" clId="{B0AE3844-6D0D-4FA4-8E85-405A1D9035F6}" dt="2023-02-02T18:32:37.664" v="267" actId="26606"/>
          <ac:spMkLst>
            <pc:docMk/>
            <pc:sldMk cId="1690034212" sldId="306"/>
            <ac:spMk id="5" creationId="{09F9F355-DB5A-61DA-EC11-CAA8CE04CDC9}"/>
          </ac:spMkLst>
        </pc:spChg>
        <pc:spChg chg="add mod">
          <ac:chgData name="Camilla Mattjus" userId="7e85868d-c4fc-46ca-a8ca-1603c4344032" providerId="ADAL" clId="{B0AE3844-6D0D-4FA4-8E85-405A1D9035F6}" dt="2023-02-03T09:14:56.151" v="623"/>
          <ac:spMkLst>
            <pc:docMk/>
            <pc:sldMk cId="1690034212" sldId="306"/>
            <ac:spMk id="6" creationId="{2834AA9F-D762-586B-697B-A42F4A84D29A}"/>
          </ac:spMkLst>
        </pc:spChg>
        <pc:spChg chg="add del">
          <ac:chgData name="Camilla Mattjus" userId="7e85868d-c4fc-46ca-a8ca-1603c4344032" providerId="ADAL" clId="{B0AE3844-6D0D-4FA4-8E85-405A1D9035F6}" dt="2023-02-02T18:32:27.990" v="264" actId="26606"/>
          <ac:spMkLst>
            <pc:docMk/>
            <pc:sldMk cId="1690034212" sldId="306"/>
            <ac:spMk id="17415" creationId="{D7A453D2-15D8-4403-815F-291FA16340D9}"/>
          </ac:spMkLst>
        </pc:spChg>
        <pc:spChg chg="add del">
          <ac:chgData name="Camilla Mattjus" userId="7e85868d-c4fc-46ca-a8ca-1603c4344032" providerId="ADAL" clId="{B0AE3844-6D0D-4FA4-8E85-405A1D9035F6}" dt="2023-02-02T18:32:27.990" v="264" actId="26606"/>
          <ac:spMkLst>
            <pc:docMk/>
            <pc:sldMk cId="1690034212" sldId="306"/>
            <ac:spMk id="17417" creationId="{8161EA6B-09CA-445B-AB0D-8DF76FA92DEF}"/>
          </ac:spMkLst>
        </pc:spChg>
        <pc:spChg chg="add del">
          <ac:chgData name="Camilla Mattjus" userId="7e85868d-c4fc-46ca-a8ca-1603c4344032" providerId="ADAL" clId="{B0AE3844-6D0D-4FA4-8E85-405A1D9035F6}" dt="2023-02-02T18:32:27.990" v="264" actId="26606"/>
          <ac:spMkLst>
            <pc:docMk/>
            <pc:sldMk cId="1690034212" sldId="306"/>
            <ac:spMk id="17427" creationId="{B8114C98-A349-4111-A123-E8EAB86ABE30}"/>
          </ac:spMkLst>
        </pc:spChg>
        <pc:spChg chg="add del">
          <ac:chgData name="Camilla Mattjus" userId="7e85868d-c4fc-46ca-a8ca-1603c4344032" providerId="ADAL" clId="{B0AE3844-6D0D-4FA4-8E85-405A1D9035F6}" dt="2023-02-02T18:32:27.990" v="264" actId="26606"/>
          <ac:spMkLst>
            <pc:docMk/>
            <pc:sldMk cId="1690034212" sldId="306"/>
            <ac:spMk id="17441" creationId="{E2D3D3F2-ABBB-4453-B1C5-1BEBF7E4DD56}"/>
          </ac:spMkLst>
        </pc:spChg>
        <pc:spChg chg="add del">
          <ac:chgData name="Camilla Mattjus" userId="7e85868d-c4fc-46ca-a8ca-1603c4344032" providerId="ADAL" clId="{B0AE3844-6D0D-4FA4-8E85-405A1D9035F6}" dt="2023-02-02T18:32:37.664" v="266" actId="26606"/>
          <ac:spMkLst>
            <pc:docMk/>
            <pc:sldMk cId="1690034212" sldId="306"/>
            <ac:spMk id="17449" creationId="{931DE728-8710-4D0D-ABEA-46145891733A}"/>
          </ac:spMkLst>
        </pc:spChg>
        <pc:spChg chg="add del">
          <ac:chgData name="Camilla Mattjus" userId="7e85868d-c4fc-46ca-a8ca-1603c4344032" providerId="ADAL" clId="{B0AE3844-6D0D-4FA4-8E85-405A1D9035F6}" dt="2023-02-02T18:32:37.664" v="266" actId="26606"/>
          <ac:spMkLst>
            <pc:docMk/>
            <pc:sldMk cId="1690034212" sldId="306"/>
            <ac:spMk id="17450" creationId="{5AAE9118-0436-4488-AC4A-C14DF6A7B6B1}"/>
          </ac:spMkLst>
        </pc:spChg>
        <pc:spChg chg="add del">
          <ac:chgData name="Camilla Mattjus" userId="7e85868d-c4fc-46ca-a8ca-1603c4344032" providerId="ADAL" clId="{B0AE3844-6D0D-4FA4-8E85-405A1D9035F6}" dt="2023-02-02T18:32:37.664" v="266" actId="26606"/>
          <ac:spMkLst>
            <pc:docMk/>
            <pc:sldMk cId="1690034212" sldId="306"/>
            <ac:spMk id="17451" creationId="{07A0C51E-5464-4470-855E-CA530A59BF98}"/>
          </ac:spMkLst>
        </pc:spChg>
        <pc:spChg chg="add">
          <ac:chgData name="Camilla Mattjus" userId="7e85868d-c4fc-46ca-a8ca-1603c4344032" providerId="ADAL" clId="{B0AE3844-6D0D-4FA4-8E85-405A1D9035F6}" dt="2023-02-02T18:32:37.664" v="267" actId="26606"/>
          <ac:spMkLst>
            <pc:docMk/>
            <pc:sldMk cId="1690034212" sldId="306"/>
            <ac:spMk id="17453" creationId="{81AEB8A9-B768-4E30-BA55-D919E6687343}"/>
          </ac:spMkLst>
        </pc:spChg>
        <pc:grpChg chg="add del">
          <ac:chgData name="Camilla Mattjus" userId="7e85868d-c4fc-46ca-a8ca-1603c4344032" providerId="ADAL" clId="{B0AE3844-6D0D-4FA4-8E85-405A1D9035F6}" dt="2023-02-02T18:32:27.990" v="264" actId="26606"/>
          <ac:grpSpMkLst>
            <pc:docMk/>
            <pc:sldMk cId="1690034212" sldId="306"/>
            <ac:grpSpMk id="17419" creationId="{1EA1DAFF-CECA-492F-BFA1-22C64956B8D9}"/>
          </ac:grpSpMkLst>
        </pc:grpChg>
        <pc:grpChg chg="add del">
          <ac:chgData name="Camilla Mattjus" userId="7e85868d-c4fc-46ca-a8ca-1603c4344032" providerId="ADAL" clId="{B0AE3844-6D0D-4FA4-8E85-405A1D9035F6}" dt="2023-02-02T18:32:27.990" v="264" actId="26606"/>
          <ac:grpSpMkLst>
            <pc:docMk/>
            <pc:sldMk cId="1690034212" sldId="306"/>
            <ac:grpSpMk id="17429" creationId="{670FB431-AE18-414D-92F4-1D12D1991152}"/>
          </ac:grpSpMkLst>
        </pc:grpChg>
        <pc:grpChg chg="add del">
          <ac:chgData name="Camilla Mattjus" userId="7e85868d-c4fc-46ca-a8ca-1603c4344032" providerId="ADAL" clId="{B0AE3844-6D0D-4FA4-8E85-405A1D9035F6}" dt="2023-02-02T18:32:27.990" v="264" actId="26606"/>
          <ac:grpSpMkLst>
            <pc:docMk/>
            <pc:sldMk cId="1690034212" sldId="306"/>
            <ac:grpSpMk id="17435" creationId="{AF19A774-30A5-488B-9BAF-629C6440294E}"/>
          </ac:grpSpMkLst>
        </pc:grpChg>
        <pc:grpChg chg="add del">
          <ac:chgData name="Camilla Mattjus" userId="7e85868d-c4fc-46ca-a8ca-1603c4344032" providerId="ADAL" clId="{B0AE3844-6D0D-4FA4-8E85-405A1D9035F6}" dt="2023-02-02T18:32:27.990" v="264" actId="26606"/>
          <ac:grpSpMkLst>
            <pc:docMk/>
            <pc:sldMk cId="1690034212" sldId="306"/>
            <ac:grpSpMk id="17443" creationId="{8214E4A5-A0D2-42C4-8D14-D2A7E495F041}"/>
          </ac:grpSpMkLst>
        </pc:grpChg>
        <pc:picChg chg="add mod ord">
          <ac:chgData name="Camilla Mattjus" userId="7e85868d-c4fc-46ca-a8ca-1603c4344032" providerId="ADAL" clId="{B0AE3844-6D0D-4FA4-8E85-405A1D9035F6}" dt="2023-02-02T18:32:51.193" v="268" actId="27614"/>
          <ac:picMkLst>
            <pc:docMk/>
            <pc:sldMk cId="1690034212" sldId="306"/>
            <ac:picMk id="17410" creationId="{223AEFC3-77FA-3FA7-04B0-3A370DA88D5A}"/>
          </ac:picMkLst>
        </pc:picChg>
      </pc:sldChg>
      <pc:sldChg chg="addSp modSp new mod ord setBg">
        <pc:chgData name="Camilla Mattjus" userId="7e85868d-c4fc-46ca-a8ca-1603c4344032" providerId="ADAL" clId="{B0AE3844-6D0D-4FA4-8E85-405A1D9035F6}" dt="2023-02-02T18:40:07.044" v="488"/>
        <pc:sldMkLst>
          <pc:docMk/>
          <pc:sldMk cId="2236567857" sldId="307"/>
        </pc:sldMkLst>
        <pc:spChg chg="mod">
          <ac:chgData name="Camilla Mattjus" userId="7e85868d-c4fc-46ca-a8ca-1603c4344032" providerId="ADAL" clId="{B0AE3844-6D0D-4FA4-8E85-405A1D9035F6}" dt="2023-02-02T18:32:58.710" v="271" actId="26606"/>
          <ac:spMkLst>
            <pc:docMk/>
            <pc:sldMk cId="2236567857" sldId="307"/>
            <ac:spMk id="2" creationId="{53D1F3B6-22EB-F75A-1ADF-CACAA9373A09}"/>
          </ac:spMkLst>
        </pc:spChg>
        <pc:spChg chg="mod">
          <ac:chgData name="Camilla Mattjus" userId="7e85868d-c4fc-46ca-a8ca-1603c4344032" providerId="ADAL" clId="{B0AE3844-6D0D-4FA4-8E85-405A1D9035F6}" dt="2023-02-02T18:32:58.710" v="271" actId="26606"/>
          <ac:spMkLst>
            <pc:docMk/>
            <pc:sldMk cId="2236567857" sldId="307"/>
            <ac:spMk id="3" creationId="{B7C2F320-A9A2-E4C1-A179-6492AEC4C7AF}"/>
          </ac:spMkLst>
        </pc:spChg>
        <pc:spChg chg="add mod">
          <ac:chgData name="Camilla Mattjus" userId="7e85868d-c4fc-46ca-a8ca-1603c4344032" providerId="ADAL" clId="{B0AE3844-6D0D-4FA4-8E85-405A1D9035F6}" dt="2023-02-02T18:40:07.044" v="488"/>
          <ac:spMkLst>
            <pc:docMk/>
            <pc:sldMk cId="2236567857" sldId="307"/>
            <ac:spMk id="4" creationId="{373C71C4-0A65-F729-7181-2B1456C57B4A}"/>
          </ac:spMkLst>
        </pc:spChg>
        <pc:spChg chg="add">
          <ac:chgData name="Camilla Mattjus" userId="7e85868d-c4fc-46ca-a8ca-1603c4344032" providerId="ADAL" clId="{B0AE3844-6D0D-4FA4-8E85-405A1D9035F6}" dt="2023-02-02T18:32:58.710" v="271" actId="26606"/>
          <ac:spMkLst>
            <pc:docMk/>
            <pc:sldMk cId="2236567857" sldId="307"/>
            <ac:spMk id="18439" creationId="{32BC26D8-82FB-445E-AA49-62A77D7C1EE0}"/>
          </ac:spMkLst>
        </pc:spChg>
        <pc:spChg chg="add">
          <ac:chgData name="Camilla Mattjus" userId="7e85868d-c4fc-46ca-a8ca-1603c4344032" providerId="ADAL" clId="{B0AE3844-6D0D-4FA4-8E85-405A1D9035F6}" dt="2023-02-02T18:32:58.710" v="271" actId="26606"/>
          <ac:spMkLst>
            <pc:docMk/>
            <pc:sldMk cId="2236567857" sldId="307"/>
            <ac:spMk id="18441" creationId="{CB44330D-EA18-4254-AA95-EB49948539B8}"/>
          </ac:spMkLst>
        </pc:spChg>
        <pc:picChg chg="add mod ord">
          <ac:chgData name="Camilla Mattjus" userId="7e85868d-c4fc-46ca-a8ca-1603c4344032" providerId="ADAL" clId="{B0AE3844-6D0D-4FA4-8E85-405A1D9035F6}" dt="2023-02-02T18:33:25.118" v="272" actId="27614"/>
          <ac:picMkLst>
            <pc:docMk/>
            <pc:sldMk cId="2236567857" sldId="307"/>
            <ac:picMk id="18434" creationId="{640E76FB-1B36-C824-E9C2-4CF641EDACD6}"/>
          </ac:picMkLst>
        </pc:picChg>
      </pc:sldChg>
      <pc:sldChg chg="addSp modSp new mod modAnim">
        <pc:chgData name="Camilla Mattjus" userId="7e85868d-c4fc-46ca-a8ca-1603c4344032" providerId="ADAL" clId="{B0AE3844-6D0D-4FA4-8E85-405A1D9035F6}" dt="2023-02-03T09:16:10.730" v="640"/>
        <pc:sldMkLst>
          <pc:docMk/>
          <pc:sldMk cId="3004540791" sldId="308"/>
        </pc:sldMkLst>
        <pc:spChg chg="mod">
          <ac:chgData name="Camilla Mattjus" userId="7e85868d-c4fc-46ca-a8ca-1603c4344032" providerId="ADAL" clId="{B0AE3844-6D0D-4FA4-8E85-405A1D9035F6}" dt="2023-02-02T18:34:31.821" v="340" actId="20577"/>
          <ac:spMkLst>
            <pc:docMk/>
            <pc:sldMk cId="3004540791" sldId="308"/>
            <ac:spMk id="2" creationId="{DBB26C30-F41E-015B-E53B-D94A1895DA14}"/>
          </ac:spMkLst>
        </pc:spChg>
        <pc:spChg chg="mod">
          <ac:chgData name="Camilla Mattjus" userId="7e85868d-c4fc-46ca-a8ca-1603c4344032" providerId="ADAL" clId="{B0AE3844-6D0D-4FA4-8E85-405A1D9035F6}" dt="2023-02-03T09:15:38.330" v="630" actId="20577"/>
          <ac:spMkLst>
            <pc:docMk/>
            <pc:sldMk cId="3004540791" sldId="308"/>
            <ac:spMk id="3" creationId="{C34FD3F8-FFAA-82A8-08B9-C3F880BC13C0}"/>
          </ac:spMkLst>
        </pc:spChg>
        <pc:spChg chg="add mod">
          <ac:chgData name="Camilla Mattjus" userId="7e85868d-c4fc-46ca-a8ca-1603c4344032" providerId="ADAL" clId="{B0AE3844-6D0D-4FA4-8E85-405A1D9035F6}" dt="2023-02-02T18:40:09.264" v="489"/>
          <ac:spMkLst>
            <pc:docMk/>
            <pc:sldMk cId="3004540791" sldId="308"/>
            <ac:spMk id="6" creationId="{54DAFF41-DED3-668F-E367-5C4AC36F6AF0}"/>
          </ac:spMkLst>
        </pc:spChg>
      </pc:sldChg>
      <pc:sldChg chg="addSp delSp modSp new del mod ord setBg setClrOvrMap">
        <pc:chgData name="Camilla Mattjus" userId="7e85868d-c4fc-46ca-a8ca-1603c4344032" providerId="ADAL" clId="{B0AE3844-6D0D-4FA4-8E85-405A1D9035F6}" dt="2023-02-02T18:51:13.168" v="505" actId="47"/>
        <pc:sldMkLst>
          <pc:docMk/>
          <pc:sldMk cId="2443093463" sldId="309"/>
        </pc:sldMkLst>
        <pc:spChg chg="mod">
          <ac:chgData name="Camilla Mattjus" userId="7e85868d-c4fc-46ca-a8ca-1603c4344032" providerId="ADAL" clId="{B0AE3844-6D0D-4FA4-8E85-405A1D9035F6}" dt="2023-02-02T18:48:49.376" v="498" actId="26606"/>
          <ac:spMkLst>
            <pc:docMk/>
            <pc:sldMk cId="2443093463" sldId="309"/>
            <ac:spMk id="2" creationId="{C2201E1C-8D86-7DDB-3C2A-CB5B7F61E1B9}"/>
          </ac:spMkLst>
        </pc:spChg>
        <pc:spChg chg="mod">
          <ac:chgData name="Camilla Mattjus" userId="7e85868d-c4fc-46ca-a8ca-1603c4344032" providerId="ADAL" clId="{B0AE3844-6D0D-4FA4-8E85-405A1D9035F6}" dt="2023-02-02T18:48:49.376" v="498" actId="26606"/>
          <ac:spMkLst>
            <pc:docMk/>
            <pc:sldMk cId="2443093463" sldId="309"/>
            <ac:spMk id="3" creationId="{D6B7914D-1C85-D45D-3EC0-5EF183C4683E}"/>
          </ac:spMkLst>
        </pc:spChg>
        <pc:spChg chg="add del mod">
          <ac:chgData name="Camilla Mattjus" userId="7e85868d-c4fc-46ca-a8ca-1603c4344032" providerId="ADAL" clId="{B0AE3844-6D0D-4FA4-8E85-405A1D9035F6}" dt="2023-02-02T18:48:32.544" v="494" actId="21"/>
          <ac:spMkLst>
            <pc:docMk/>
            <pc:sldMk cId="2443093463" sldId="309"/>
            <ac:spMk id="4" creationId="{6D93D6A9-4A8A-6A35-3EBE-2B4B33366A6B}"/>
          </ac:spMkLst>
        </pc:spChg>
        <pc:spChg chg="add del">
          <ac:chgData name="Camilla Mattjus" userId="7e85868d-c4fc-46ca-a8ca-1603c4344032" providerId="ADAL" clId="{B0AE3844-6D0D-4FA4-8E85-405A1D9035F6}" dt="2023-02-02T18:48:39.044" v="496" actId="26606"/>
          <ac:spMkLst>
            <pc:docMk/>
            <pc:sldMk cId="2443093463" sldId="309"/>
            <ac:spMk id="19463" creationId="{32BC26D8-82FB-445E-AA49-62A77D7C1EE0}"/>
          </ac:spMkLst>
        </pc:spChg>
        <pc:spChg chg="add del">
          <ac:chgData name="Camilla Mattjus" userId="7e85868d-c4fc-46ca-a8ca-1603c4344032" providerId="ADAL" clId="{B0AE3844-6D0D-4FA4-8E85-405A1D9035F6}" dt="2023-02-02T18:48:39.044" v="496" actId="26606"/>
          <ac:spMkLst>
            <pc:docMk/>
            <pc:sldMk cId="2443093463" sldId="309"/>
            <ac:spMk id="19465" creationId="{CB44330D-EA18-4254-AA95-EB49948539B8}"/>
          </ac:spMkLst>
        </pc:spChg>
        <pc:spChg chg="add del">
          <ac:chgData name="Camilla Mattjus" userId="7e85868d-c4fc-46ca-a8ca-1603c4344032" providerId="ADAL" clId="{B0AE3844-6D0D-4FA4-8E85-405A1D9035F6}" dt="2023-02-02T18:48:49.376" v="498" actId="26606"/>
          <ac:spMkLst>
            <pc:docMk/>
            <pc:sldMk cId="2443093463" sldId="309"/>
            <ac:spMk id="19467" creationId="{6FA8F714-B9D8-488A-8CCA-E9948FF913A9}"/>
          </ac:spMkLst>
        </pc:spChg>
        <pc:spChg chg="add del">
          <ac:chgData name="Camilla Mattjus" userId="7e85868d-c4fc-46ca-a8ca-1603c4344032" providerId="ADAL" clId="{B0AE3844-6D0D-4FA4-8E85-405A1D9035F6}" dt="2023-02-02T18:48:49.376" v="498" actId="26606"/>
          <ac:spMkLst>
            <pc:docMk/>
            <pc:sldMk cId="2443093463" sldId="309"/>
            <ac:spMk id="19468" creationId="{B9FF99BD-075F-4761-A995-6FC574BD25EA}"/>
          </ac:spMkLst>
        </pc:spChg>
        <pc:spChg chg="add del">
          <ac:chgData name="Camilla Mattjus" userId="7e85868d-c4fc-46ca-a8ca-1603c4344032" providerId="ADAL" clId="{B0AE3844-6D0D-4FA4-8E85-405A1D9035F6}" dt="2023-02-02T18:48:49.376" v="498" actId="26606"/>
          <ac:spMkLst>
            <pc:docMk/>
            <pc:sldMk cId="2443093463" sldId="309"/>
            <ac:spMk id="19469" creationId="{A7B21A54-9BA3-4EA9-B460-5A829ADD9051}"/>
          </ac:spMkLst>
        </pc:spChg>
        <pc:picChg chg="add mod ord">
          <ac:chgData name="Camilla Mattjus" userId="7e85868d-c4fc-46ca-a8ca-1603c4344032" providerId="ADAL" clId="{B0AE3844-6D0D-4FA4-8E85-405A1D9035F6}" dt="2023-02-02T18:48:49.376" v="498" actId="26606"/>
          <ac:picMkLst>
            <pc:docMk/>
            <pc:sldMk cId="2443093463" sldId="309"/>
            <ac:picMk id="19458" creationId="{51BFFD0A-F898-5AA8-C533-CC762965B2CD}"/>
          </ac:picMkLst>
        </pc:picChg>
      </pc:sldChg>
      <pc:sldChg chg="addSp delSp modSp new mod">
        <pc:chgData name="Camilla Mattjus" userId="7e85868d-c4fc-46ca-a8ca-1603c4344032" providerId="ADAL" clId="{B0AE3844-6D0D-4FA4-8E85-405A1D9035F6}" dt="2023-02-03T09:17:03.271" v="657" actId="1076"/>
        <pc:sldMkLst>
          <pc:docMk/>
          <pc:sldMk cId="1030192015" sldId="310"/>
        </pc:sldMkLst>
        <pc:spChg chg="mod">
          <ac:chgData name="Camilla Mattjus" userId="7e85868d-c4fc-46ca-a8ca-1603c4344032" providerId="ADAL" clId="{B0AE3844-6D0D-4FA4-8E85-405A1D9035F6}" dt="2023-02-02T18:38:05.523" v="449" actId="20577"/>
          <ac:spMkLst>
            <pc:docMk/>
            <pc:sldMk cId="1030192015" sldId="310"/>
            <ac:spMk id="2" creationId="{03F719FF-DE0B-0133-7BF9-90716D3BE898}"/>
          </ac:spMkLst>
        </pc:spChg>
        <pc:spChg chg="mod">
          <ac:chgData name="Camilla Mattjus" userId="7e85868d-c4fc-46ca-a8ca-1603c4344032" providerId="ADAL" clId="{B0AE3844-6D0D-4FA4-8E85-405A1D9035F6}" dt="2023-02-03T09:16:54.365" v="655" actId="6549"/>
          <ac:spMkLst>
            <pc:docMk/>
            <pc:sldMk cId="1030192015" sldId="310"/>
            <ac:spMk id="3" creationId="{725A971D-4B4B-D33B-58C0-1BDCC58C10EE}"/>
          </ac:spMkLst>
        </pc:spChg>
        <pc:spChg chg="add mod">
          <ac:chgData name="Camilla Mattjus" userId="7e85868d-c4fc-46ca-a8ca-1603c4344032" providerId="ADAL" clId="{B0AE3844-6D0D-4FA4-8E85-405A1D9035F6}" dt="2023-02-02T18:40:18.049" v="492"/>
          <ac:spMkLst>
            <pc:docMk/>
            <pc:sldMk cId="1030192015" sldId="310"/>
            <ac:spMk id="6" creationId="{53A25FB7-A076-AE67-6B61-871CFC23954F}"/>
          </ac:spMkLst>
        </pc:spChg>
        <pc:spChg chg="add mod">
          <ac:chgData name="Camilla Mattjus" userId="7e85868d-c4fc-46ca-a8ca-1603c4344032" providerId="ADAL" clId="{B0AE3844-6D0D-4FA4-8E85-405A1D9035F6}" dt="2023-02-02T18:56:35.113" v="533" actId="1076"/>
          <ac:spMkLst>
            <pc:docMk/>
            <pc:sldMk cId="1030192015" sldId="310"/>
            <ac:spMk id="8" creationId="{172842C9-61D7-D252-EAED-5042F3A91A15}"/>
          </ac:spMkLst>
        </pc:spChg>
        <pc:picChg chg="add mod">
          <ac:chgData name="Camilla Mattjus" userId="7e85868d-c4fc-46ca-a8ca-1603c4344032" providerId="ADAL" clId="{B0AE3844-6D0D-4FA4-8E85-405A1D9035F6}" dt="2023-02-03T09:17:03.271" v="657" actId="1076"/>
          <ac:picMkLst>
            <pc:docMk/>
            <pc:sldMk cId="1030192015" sldId="310"/>
            <ac:picMk id="7" creationId="{6281C8A8-F600-6005-698B-806D72178939}"/>
          </ac:picMkLst>
        </pc:picChg>
        <pc:picChg chg="add del mod">
          <ac:chgData name="Camilla Mattjus" userId="7e85868d-c4fc-46ca-a8ca-1603c4344032" providerId="ADAL" clId="{B0AE3844-6D0D-4FA4-8E85-405A1D9035F6}" dt="2023-02-02T18:56:13.384" v="523" actId="478"/>
          <ac:picMkLst>
            <pc:docMk/>
            <pc:sldMk cId="1030192015" sldId="310"/>
            <ac:picMk id="20482" creationId="{248F9EE9-27EA-5B69-6001-5E3054F9E7B4}"/>
          </ac:picMkLst>
        </pc:picChg>
      </pc:sldChg>
      <pc:sldChg chg="addSp delSp modSp new mod setBg setClrOvrMap">
        <pc:chgData name="Camilla Mattjus" userId="7e85868d-c4fc-46ca-a8ca-1603c4344032" providerId="ADAL" clId="{B0AE3844-6D0D-4FA4-8E85-405A1D9035F6}" dt="2023-02-02T18:56:49.460" v="536" actId="26606"/>
        <pc:sldMkLst>
          <pc:docMk/>
          <pc:sldMk cId="2861598576" sldId="311"/>
        </pc:sldMkLst>
        <pc:spChg chg="mod">
          <ac:chgData name="Camilla Mattjus" userId="7e85868d-c4fc-46ca-a8ca-1603c4344032" providerId="ADAL" clId="{B0AE3844-6D0D-4FA4-8E85-405A1D9035F6}" dt="2023-02-02T18:56:49.460" v="535" actId="26606"/>
          <ac:spMkLst>
            <pc:docMk/>
            <pc:sldMk cId="2861598576" sldId="311"/>
            <ac:spMk id="2" creationId="{8FFF8A91-8C9F-0EAD-116A-E50895833540}"/>
          </ac:spMkLst>
        </pc:spChg>
        <pc:spChg chg="mod">
          <ac:chgData name="Camilla Mattjus" userId="7e85868d-c4fc-46ca-a8ca-1603c4344032" providerId="ADAL" clId="{B0AE3844-6D0D-4FA4-8E85-405A1D9035F6}" dt="2023-02-02T18:56:49.460" v="535" actId="26606"/>
          <ac:spMkLst>
            <pc:docMk/>
            <pc:sldMk cId="2861598576" sldId="311"/>
            <ac:spMk id="3" creationId="{E4C7398F-29E5-49C3-20C5-653D20ABAE69}"/>
          </ac:spMkLst>
        </pc:spChg>
        <pc:spChg chg="add del mod">
          <ac:chgData name="Camilla Mattjus" userId="7e85868d-c4fc-46ca-a8ca-1603c4344032" providerId="ADAL" clId="{B0AE3844-6D0D-4FA4-8E85-405A1D9035F6}" dt="2023-02-02T18:56:27.648" v="530" actId="21"/>
          <ac:spMkLst>
            <pc:docMk/>
            <pc:sldMk cId="2861598576" sldId="311"/>
            <ac:spMk id="4" creationId="{79F7A445-52A4-F826-9C33-E66CF016A45E}"/>
          </ac:spMkLst>
        </pc:spChg>
        <pc:spChg chg="add del mod">
          <ac:chgData name="Camilla Mattjus" userId="7e85868d-c4fc-46ca-a8ca-1603c4344032" providerId="ADAL" clId="{B0AE3844-6D0D-4FA4-8E85-405A1D9035F6}" dt="2023-02-02T18:56:29.882" v="531" actId="478"/>
          <ac:spMkLst>
            <pc:docMk/>
            <pc:sldMk cId="2861598576" sldId="311"/>
            <ac:spMk id="5" creationId="{A645F584-8D29-B675-76C9-8769D992045D}"/>
          </ac:spMkLst>
        </pc:spChg>
        <pc:spChg chg="add del">
          <ac:chgData name="Camilla Mattjus" userId="7e85868d-c4fc-46ca-a8ca-1603c4344032" providerId="ADAL" clId="{B0AE3844-6D0D-4FA4-8E85-405A1D9035F6}" dt="2023-02-02T18:56:49.460" v="536" actId="26606"/>
          <ac:spMkLst>
            <pc:docMk/>
            <pc:sldMk cId="2861598576" sldId="311"/>
            <ac:spMk id="21511" creationId="{32BC26D8-82FB-445E-AA49-62A77D7C1EE0}"/>
          </ac:spMkLst>
        </pc:spChg>
        <pc:spChg chg="add del">
          <ac:chgData name="Camilla Mattjus" userId="7e85868d-c4fc-46ca-a8ca-1603c4344032" providerId="ADAL" clId="{B0AE3844-6D0D-4FA4-8E85-405A1D9035F6}" dt="2023-02-02T18:56:49.460" v="536" actId="26606"/>
          <ac:spMkLst>
            <pc:docMk/>
            <pc:sldMk cId="2861598576" sldId="311"/>
            <ac:spMk id="21513" creationId="{CB44330D-EA18-4254-AA95-EB49948539B8}"/>
          </ac:spMkLst>
        </pc:spChg>
        <pc:spChg chg="add">
          <ac:chgData name="Camilla Mattjus" userId="7e85868d-c4fc-46ca-a8ca-1603c4344032" providerId="ADAL" clId="{B0AE3844-6D0D-4FA4-8E85-405A1D9035F6}" dt="2023-02-02T18:56:49.460" v="536" actId="26606"/>
          <ac:spMkLst>
            <pc:docMk/>
            <pc:sldMk cId="2861598576" sldId="311"/>
            <ac:spMk id="21518" creationId="{32BC26D8-82FB-445E-AA49-62A77D7C1EE0}"/>
          </ac:spMkLst>
        </pc:spChg>
        <pc:spChg chg="add">
          <ac:chgData name="Camilla Mattjus" userId="7e85868d-c4fc-46ca-a8ca-1603c4344032" providerId="ADAL" clId="{B0AE3844-6D0D-4FA4-8E85-405A1D9035F6}" dt="2023-02-02T18:56:49.460" v="536" actId="26606"/>
          <ac:spMkLst>
            <pc:docMk/>
            <pc:sldMk cId="2861598576" sldId="311"/>
            <ac:spMk id="21520" creationId="{CB44330D-EA18-4254-AA95-EB49948539B8}"/>
          </ac:spMkLst>
        </pc:spChg>
        <pc:picChg chg="add del mod ord">
          <ac:chgData name="Camilla Mattjus" userId="7e85868d-c4fc-46ca-a8ca-1603c4344032" providerId="ADAL" clId="{B0AE3844-6D0D-4FA4-8E85-405A1D9035F6}" dt="2023-02-02T18:56:11.359" v="522" actId="21"/>
          <ac:picMkLst>
            <pc:docMk/>
            <pc:sldMk cId="2861598576" sldId="311"/>
            <ac:picMk id="21506" creationId="{87AEC11E-406F-2D72-29DB-E793E7BF24C1}"/>
          </ac:picMkLst>
        </pc:picChg>
        <pc:picChg chg="add del">
          <ac:chgData name="Camilla Mattjus" userId="7e85868d-c4fc-46ca-a8ca-1603c4344032" providerId="ADAL" clId="{B0AE3844-6D0D-4FA4-8E85-405A1D9035F6}" dt="2023-02-02T18:55:55.722" v="517"/>
          <ac:picMkLst>
            <pc:docMk/>
            <pc:sldMk cId="2861598576" sldId="311"/>
            <ac:picMk id="21508" creationId="{2C67418E-1859-9433-AABB-906A34AD03BA}"/>
          </ac:picMkLst>
        </pc:picChg>
        <pc:picChg chg="add mod ord">
          <ac:chgData name="Camilla Mattjus" userId="7e85868d-c4fc-46ca-a8ca-1603c4344032" providerId="ADAL" clId="{B0AE3844-6D0D-4FA4-8E85-405A1D9035F6}" dt="2023-02-02T18:56:49.460" v="536" actId="26606"/>
          <ac:picMkLst>
            <pc:docMk/>
            <pc:sldMk cId="2861598576" sldId="311"/>
            <ac:picMk id="21510" creationId="{310FB1F8-B03E-AF64-FB8C-769706C32305}"/>
          </ac:picMkLst>
        </pc:picChg>
      </pc:sldChg>
      <pc:sldChg chg="addSp delSp modSp new mod setBg">
        <pc:chgData name="Camilla Mattjus" userId="7e85868d-c4fc-46ca-a8ca-1603c4344032" providerId="ADAL" clId="{B0AE3844-6D0D-4FA4-8E85-405A1D9035F6}" dt="2023-02-02T18:39:16.111" v="465" actId="26606"/>
        <pc:sldMkLst>
          <pc:docMk/>
          <pc:sldMk cId="2391207112" sldId="312"/>
        </pc:sldMkLst>
        <pc:spChg chg="mod ord">
          <ac:chgData name="Camilla Mattjus" userId="7e85868d-c4fc-46ca-a8ca-1603c4344032" providerId="ADAL" clId="{B0AE3844-6D0D-4FA4-8E85-405A1D9035F6}" dt="2023-02-02T18:39:16.111" v="465" actId="26606"/>
          <ac:spMkLst>
            <pc:docMk/>
            <pc:sldMk cId="2391207112" sldId="312"/>
            <ac:spMk id="2" creationId="{DB12FADC-28F8-6732-E28C-2FBE1A4B2D05}"/>
          </ac:spMkLst>
        </pc:spChg>
        <pc:spChg chg="mod">
          <ac:chgData name="Camilla Mattjus" userId="7e85868d-c4fc-46ca-a8ca-1603c4344032" providerId="ADAL" clId="{B0AE3844-6D0D-4FA4-8E85-405A1D9035F6}" dt="2023-02-02T18:39:16.111" v="465" actId="26606"/>
          <ac:spMkLst>
            <pc:docMk/>
            <pc:sldMk cId="2391207112" sldId="312"/>
            <ac:spMk id="3" creationId="{C6DC4754-E505-E6D8-4101-BEB79C855D6B}"/>
          </ac:spMkLst>
        </pc:spChg>
        <pc:spChg chg="add del">
          <ac:chgData name="Camilla Mattjus" userId="7e85868d-c4fc-46ca-a8ca-1603c4344032" providerId="ADAL" clId="{B0AE3844-6D0D-4FA4-8E85-405A1D9035F6}" dt="2023-02-02T18:39:10.080" v="460" actId="26606"/>
          <ac:spMkLst>
            <pc:docMk/>
            <pc:sldMk cId="2391207112" sldId="312"/>
            <ac:spMk id="22535" creationId="{6FF0F0B8-5B06-4174-9742-1FD7ABE712A7}"/>
          </ac:spMkLst>
        </pc:spChg>
        <pc:spChg chg="add del">
          <ac:chgData name="Camilla Mattjus" userId="7e85868d-c4fc-46ca-a8ca-1603c4344032" providerId="ADAL" clId="{B0AE3844-6D0D-4FA4-8E85-405A1D9035F6}" dt="2023-02-02T18:39:12.986" v="462" actId="26606"/>
          <ac:spMkLst>
            <pc:docMk/>
            <pc:sldMk cId="2391207112" sldId="312"/>
            <ac:spMk id="22537" creationId="{E2384209-CB15-4CDF-9D31-C44FD9A3F20D}"/>
          </ac:spMkLst>
        </pc:spChg>
        <pc:spChg chg="add del">
          <ac:chgData name="Camilla Mattjus" userId="7e85868d-c4fc-46ca-a8ca-1603c4344032" providerId="ADAL" clId="{B0AE3844-6D0D-4FA4-8E85-405A1D9035F6}" dt="2023-02-02T18:39:12.986" v="462" actId="26606"/>
          <ac:spMkLst>
            <pc:docMk/>
            <pc:sldMk cId="2391207112" sldId="312"/>
            <ac:spMk id="22538" creationId="{AB8C311F-7253-4AED-9701-7FC0708C41C7}"/>
          </ac:spMkLst>
        </pc:spChg>
        <pc:spChg chg="add del">
          <ac:chgData name="Camilla Mattjus" userId="7e85868d-c4fc-46ca-a8ca-1603c4344032" providerId="ADAL" clId="{B0AE3844-6D0D-4FA4-8E85-405A1D9035F6}" dt="2023-02-02T18:39:12.986" v="462" actId="26606"/>
          <ac:spMkLst>
            <pc:docMk/>
            <pc:sldMk cId="2391207112" sldId="312"/>
            <ac:spMk id="22539" creationId="{2633B3B5-CC90-43F0-8714-D31D1F3F0209}"/>
          </ac:spMkLst>
        </pc:spChg>
        <pc:spChg chg="add del">
          <ac:chgData name="Camilla Mattjus" userId="7e85868d-c4fc-46ca-a8ca-1603c4344032" providerId="ADAL" clId="{B0AE3844-6D0D-4FA4-8E85-405A1D9035F6}" dt="2023-02-02T18:39:12.986" v="462" actId="26606"/>
          <ac:spMkLst>
            <pc:docMk/>
            <pc:sldMk cId="2391207112" sldId="312"/>
            <ac:spMk id="22541" creationId="{A8D57A06-A426-446D-B02C-A2DC6B62E45E}"/>
          </ac:spMkLst>
        </pc:spChg>
        <pc:spChg chg="add del">
          <ac:chgData name="Camilla Mattjus" userId="7e85868d-c4fc-46ca-a8ca-1603c4344032" providerId="ADAL" clId="{B0AE3844-6D0D-4FA4-8E85-405A1D9035F6}" dt="2023-02-02T18:39:16.106" v="464" actId="26606"/>
          <ac:spMkLst>
            <pc:docMk/>
            <pc:sldMk cId="2391207112" sldId="312"/>
            <ac:spMk id="22543" creationId="{B9FF99BD-075F-4761-A995-6FC574BD25EA}"/>
          </ac:spMkLst>
        </pc:spChg>
        <pc:spChg chg="add del">
          <ac:chgData name="Camilla Mattjus" userId="7e85868d-c4fc-46ca-a8ca-1603c4344032" providerId="ADAL" clId="{B0AE3844-6D0D-4FA4-8E85-405A1D9035F6}" dt="2023-02-02T18:39:16.106" v="464" actId="26606"/>
          <ac:spMkLst>
            <pc:docMk/>
            <pc:sldMk cId="2391207112" sldId="312"/>
            <ac:spMk id="22544" creationId="{A7B21A54-9BA3-4EA9-B460-5A829ADD9051}"/>
          </ac:spMkLst>
        </pc:spChg>
        <pc:spChg chg="add del">
          <ac:chgData name="Camilla Mattjus" userId="7e85868d-c4fc-46ca-a8ca-1603c4344032" providerId="ADAL" clId="{B0AE3844-6D0D-4FA4-8E85-405A1D9035F6}" dt="2023-02-02T18:39:16.106" v="464" actId="26606"/>
          <ac:spMkLst>
            <pc:docMk/>
            <pc:sldMk cId="2391207112" sldId="312"/>
            <ac:spMk id="22545" creationId="{6FA8F714-B9D8-488A-8CCA-E9948FF913A9}"/>
          </ac:spMkLst>
        </pc:spChg>
        <pc:spChg chg="add">
          <ac:chgData name="Camilla Mattjus" userId="7e85868d-c4fc-46ca-a8ca-1603c4344032" providerId="ADAL" clId="{B0AE3844-6D0D-4FA4-8E85-405A1D9035F6}" dt="2023-02-02T18:39:16.111" v="465" actId="26606"/>
          <ac:spMkLst>
            <pc:docMk/>
            <pc:sldMk cId="2391207112" sldId="312"/>
            <ac:spMk id="22547" creationId="{32BC26D8-82FB-445E-AA49-62A77D7C1EE0}"/>
          </ac:spMkLst>
        </pc:spChg>
        <pc:spChg chg="add">
          <ac:chgData name="Camilla Mattjus" userId="7e85868d-c4fc-46ca-a8ca-1603c4344032" providerId="ADAL" clId="{B0AE3844-6D0D-4FA4-8E85-405A1D9035F6}" dt="2023-02-02T18:39:16.111" v="465" actId="26606"/>
          <ac:spMkLst>
            <pc:docMk/>
            <pc:sldMk cId="2391207112" sldId="312"/>
            <ac:spMk id="22548" creationId="{CB44330D-EA18-4254-AA95-EB49948539B8}"/>
          </ac:spMkLst>
        </pc:spChg>
        <pc:picChg chg="add mod ord">
          <ac:chgData name="Camilla Mattjus" userId="7e85868d-c4fc-46ca-a8ca-1603c4344032" providerId="ADAL" clId="{B0AE3844-6D0D-4FA4-8E85-405A1D9035F6}" dt="2023-02-02T18:39:16.111" v="465" actId="26606"/>
          <ac:picMkLst>
            <pc:docMk/>
            <pc:sldMk cId="2391207112" sldId="312"/>
            <ac:picMk id="22530" creationId="{D4A8AAE5-BA43-8470-BA9F-F8681C61C9D0}"/>
          </ac:picMkLst>
        </pc:picChg>
      </pc:sldChg>
      <pc:sldChg chg="addSp delSp modSp new mod">
        <pc:chgData name="Camilla Mattjus" userId="7e85868d-c4fc-46ca-a8ca-1603c4344032" providerId="ADAL" clId="{B0AE3844-6D0D-4FA4-8E85-405A1D9035F6}" dt="2023-02-02T18:39:44.730" v="478" actId="20577"/>
        <pc:sldMkLst>
          <pc:docMk/>
          <pc:sldMk cId="10718793" sldId="313"/>
        </pc:sldMkLst>
        <pc:spChg chg="mod">
          <ac:chgData name="Camilla Mattjus" userId="7e85868d-c4fc-46ca-a8ca-1603c4344032" providerId="ADAL" clId="{B0AE3844-6D0D-4FA4-8E85-405A1D9035F6}" dt="2023-02-02T18:39:44.730" v="478" actId="20577"/>
          <ac:spMkLst>
            <pc:docMk/>
            <pc:sldMk cId="10718793" sldId="313"/>
            <ac:spMk id="2" creationId="{A1CB9418-0117-6EEA-FD85-F80D0C8E4A86}"/>
          </ac:spMkLst>
        </pc:spChg>
        <pc:spChg chg="del">
          <ac:chgData name="Camilla Mattjus" userId="7e85868d-c4fc-46ca-a8ca-1603c4344032" providerId="ADAL" clId="{B0AE3844-6D0D-4FA4-8E85-405A1D9035F6}" dt="2023-02-02T18:39:41.993" v="467"/>
          <ac:spMkLst>
            <pc:docMk/>
            <pc:sldMk cId="10718793" sldId="313"/>
            <ac:spMk id="3" creationId="{B6DF168A-251D-BEF2-F285-917AE232D262}"/>
          </ac:spMkLst>
        </pc:spChg>
        <pc:spChg chg="add mod">
          <ac:chgData name="Camilla Mattjus" userId="7e85868d-c4fc-46ca-a8ca-1603c4344032" providerId="ADAL" clId="{B0AE3844-6D0D-4FA4-8E85-405A1D9035F6}" dt="2023-02-02T18:39:42.037" v="468" actId="27636"/>
          <ac:spMkLst>
            <pc:docMk/>
            <pc:sldMk cId="10718793" sldId="313"/>
            <ac:spMk id="6" creationId="{B2B04C8E-434A-EDD6-50ED-30C146CAEB64}"/>
          </ac:spMkLst>
        </pc:spChg>
      </pc:sldChg>
      <pc:sldChg chg="modSp new mod">
        <pc:chgData name="Camilla Mattjus" userId="7e85868d-c4fc-46ca-a8ca-1603c4344032" providerId="ADAL" clId="{B0AE3844-6D0D-4FA4-8E85-405A1D9035F6}" dt="2023-02-02T18:39:58.477" v="487" actId="27636"/>
        <pc:sldMkLst>
          <pc:docMk/>
          <pc:sldMk cId="2397144153" sldId="314"/>
        </pc:sldMkLst>
        <pc:spChg chg="mod">
          <ac:chgData name="Camilla Mattjus" userId="7e85868d-c4fc-46ca-a8ca-1603c4344032" providerId="ADAL" clId="{B0AE3844-6D0D-4FA4-8E85-405A1D9035F6}" dt="2023-02-02T18:39:50.050" v="485" actId="20577"/>
          <ac:spMkLst>
            <pc:docMk/>
            <pc:sldMk cId="2397144153" sldId="314"/>
            <ac:spMk id="2" creationId="{B403E5B9-D148-6360-C109-7F796589710B}"/>
          </ac:spMkLst>
        </pc:spChg>
        <pc:spChg chg="mod">
          <ac:chgData name="Camilla Mattjus" userId="7e85868d-c4fc-46ca-a8ca-1603c4344032" providerId="ADAL" clId="{B0AE3844-6D0D-4FA4-8E85-405A1D9035F6}" dt="2023-02-02T18:39:58.477" v="487" actId="27636"/>
          <ac:spMkLst>
            <pc:docMk/>
            <pc:sldMk cId="2397144153" sldId="314"/>
            <ac:spMk id="3" creationId="{A2AB909B-511E-238C-E8E6-A1047801A4AB}"/>
          </ac:spMkLst>
        </pc:spChg>
      </pc:sldChg>
      <pc:sldChg chg="addSp delSp modSp new mod setBg setClrOvrMap">
        <pc:chgData name="Camilla Mattjus" userId="7e85868d-c4fc-46ca-a8ca-1603c4344032" providerId="ADAL" clId="{B0AE3844-6D0D-4FA4-8E85-405A1D9035F6}" dt="2023-02-02T18:51:20.969" v="508" actId="26606"/>
        <pc:sldMkLst>
          <pc:docMk/>
          <pc:sldMk cId="566678106" sldId="315"/>
        </pc:sldMkLst>
        <pc:spChg chg="mod">
          <ac:chgData name="Camilla Mattjus" userId="7e85868d-c4fc-46ca-a8ca-1603c4344032" providerId="ADAL" clId="{B0AE3844-6D0D-4FA4-8E85-405A1D9035F6}" dt="2023-02-02T18:50:59.512" v="504" actId="26606"/>
          <ac:spMkLst>
            <pc:docMk/>
            <pc:sldMk cId="566678106" sldId="315"/>
            <ac:spMk id="2" creationId="{5C7E8AF0-EFDF-8025-EEDD-0FD5B62EE28A}"/>
          </ac:spMkLst>
        </pc:spChg>
        <pc:spChg chg="mod">
          <ac:chgData name="Camilla Mattjus" userId="7e85868d-c4fc-46ca-a8ca-1603c4344032" providerId="ADAL" clId="{B0AE3844-6D0D-4FA4-8E85-405A1D9035F6}" dt="2023-02-02T18:50:59.512" v="504" actId="26606"/>
          <ac:spMkLst>
            <pc:docMk/>
            <pc:sldMk cId="566678106" sldId="315"/>
            <ac:spMk id="3" creationId="{AD46F722-D569-A95A-F9C5-0C9F2CA101C1}"/>
          </ac:spMkLst>
        </pc:spChg>
        <pc:spChg chg="add del">
          <ac:chgData name="Camilla Mattjus" userId="7e85868d-c4fc-46ca-a8ca-1603c4344032" providerId="ADAL" clId="{B0AE3844-6D0D-4FA4-8E85-405A1D9035F6}" dt="2023-02-02T18:51:20.969" v="508" actId="26606"/>
          <ac:spMkLst>
            <pc:docMk/>
            <pc:sldMk cId="566678106" sldId="315"/>
            <ac:spMk id="23561" creationId="{32BC26D8-82FB-445E-AA49-62A77D7C1EE0}"/>
          </ac:spMkLst>
        </pc:spChg>
        <pc:spChg chg="add del">
          <ac:chgData name="Camilla Mattjus" userId="7e85868d-c4fc-46ca-a8ca-1603c4344032" providerId="ADAL" clId="{B0AE3844-6D0D-4FA4-8E85-405A1D9035F6}" dt="2023-02-02T18:51:20.969" v="508" actId="26606"/>
          <ac:spMkLst>
            <pc:docMk/>
            <pc:sldMk cId="566678106" sldId="315"/>
            <ac:spMk id="23563" creationId="{CB44330D-EA18-4254-AA95-EB49948539B8}"/>
          </ac:spMkLst>
        </pc:spChg>
        <pc:spChg chg="add del">
          <ac:chgData name="Camilla Mattjus" userId="7e85868d-c4fc-46ca-a8ca-1603c4344032" providerId="ADAL" clId="{B0AE3844-6D0D-4FA4-8E85-405A1D9035F6}" dt="2023-02-02T18:51:20.969" v="507" actId="26606"/>
          <ac:spMkLst>
            <pc:docMk/>
            <pc:sldMk cId="566678106" sldId="315"/>
            <ac:spMk id="23568" creationId="{B9FF99BD-075F-4761-A995-6FC574BD25EA}"/>
          </ac:spMkLst>
        </pc:spChg>
        <pc:spChg chg="add del">
          <ac:chgData name="Camilla Mattjus" userId="7e85868d-c4fc-46ca-a8ca-1603c4344032" providerId="ADAL" clId="{B0AE3844-6D0D-4FA4-8E85-405A1D9035F6}" dt="2023-02-02T18:51:20.969" v="507" actId="26606"/>
          <ac:spMkLst>
            <pc:docMk/>
            <pc:sldMk cId="566678106" sldId="315"/>
            <ac:spMk id="23570" creationId="{A7B21A54-9BA3-4EA9-B460-5A829ADD9051}"/>
          </ac:spMkLst>
        </pc:spChg>
        <pc:spChg chg="add del">
          <ac:chgData name="Camilla Mattjus" userId="7e85868d-c4fc-46ca-a8ca-1603c4344032" providerId="ADAL" clId="{B0AE3844-6D0D-4FA4-8E85-405A1D9035F6}" dt="2023-02-02T18:51:20.969" v="507" actId="26606"/>
          <ac:spMkLst>
            <pc:docMk/>
            <pc:sldMk cId="566678106" sldId="315"/>
            <ac:spMk id="23572" creationId="{6FA8F714-B9D8-488A-8CCA-E9948FF913A9}"/>
          </ac:spMkLst>
        </pc:spChg>
        <pc:spChg chg="add">
          <ac:chgData name="Camilla Mattjus" userId="7e85868d-c4fc-46ca-a8ca-1603c4344032" providerId="ADAL" clId="{B0AE3844-6D0D-4FA4-8E85-405A1D9035F6}" dt="2023-02-02T18:51:20.969" v="508" actId="26606"/>
          <ac:spMkLst>
            <pc:docMk/>
            <pc:sldMk cId="566678106" sldId="315"/>
            <ac:spMk id="23574" creationId="{32BC26D8-82FB-445E-AA49-62A77D7C1EE0}"/>
          </ac:spMkLst>
        </pc:spChg>
        <pc:spChg chg="add">
          <ac:chgData name="Camilla Mattjus" userId="7e85868d-c4fc-46ca-a8ca-1603c4344032" providerId="ADAL" clId="{B0AE3844-6D0D-4FA4-8E85-405A1D9035F6}" dt="2023-02-02T18:51:20.969" v="508" actId="26606"/>
          <ac:spMkLst>
            <pc:docMk/>
            <pc:sldMk cId="566678106" sldId="315"/>
            <ac:spMk id="23575" creationId="{CB44330D-EA18-4254-AA95-EB49948539B8}"/>
          </ac:spMkLst>
        </pc:spChg>
        <pc:picChg chg="add del mod ord">
          <ac:chgData name="Camilla Mattjus" userId="7e85868d-c4fc-46ca-a8ca-1603c4344032" providerId="ADAL" clId="{B0AE3844-6D0D-4FA4-8E85-405A1D9035F6}" dt="2023-02-02T18:50:55.696" v="502" actId="478"/>
          <ac:picMkLst>
            <pc:docMk/>
            <pc:sldMk cId="566678106" sldId="315"/>
            <ac:picMk id="23554" creationId="{D9D8B58B-D524-3446-1E5A-FB18F7577FEB}"/>
          </ac:picMkLst>
        </pc:picChg>
        <pc:picChg chg="add mod ord">
          <ac:chgData name="Camilla Mattjus" userId="7e85868d-c4fc-46ca-a8ca-1603c4344032" providerId="ADAL" clId="{B0AE3844-6D0D-4FA4-8E85-405A1D9035F6}" dt="2023-02-02T18:51:20.969" v="507" actId="26606"/>
          <ac:picMkLst>
            <pc:docMk/>
            <pc:sldMk cId="566678106" sldId="315"/>
            <ac:picMk id="23556" creationId="{89BDC404-0901-20B3-BCEA-8F4AD4E651A8}"/>
          </ac:picMkLst>
        </pc:picChg>
      </pc:sldChg>
      <pc:sldChg chg="addSp delSp modSp new mod setBg">
        <pc:chgData name="Camilla Mattjus" userId="7e85868d-c4fc-46ca-a8ca-1603c4344032" providerId="ADAL" clId="{B0AE3844-6D0D-4FA4-8E85-405A1D9035F6}" dt="2023-02-02T18:53:39.857" v="514" actId="26606"/>
        <pc:sldMkLst>
          <pc:docMk/>
          <pc:sldMk cId="3377423080" sldId="316"/>
        </pc:sldMkLst>
        <pc:spChg chg="mod ord">
          <ac:chgData name="Camilla Mattjus" userId="7e85868d-c4fc-46ca-a8ca-1603c4344032" providerId="ADAL" clId="{B0AE3844-6D0D-4FA4-8E85-405A1D9035F6}" dt="2023-02-02T18:53:39.857" v="514" actId="26606"/>
          <ac:spMkLst>
            <pc:docMk/>
            <pc:sldMk cId="3377423080" sldId="316"/>
            <ac:spMk id="2" creationId="{0B8676A5-4E70-F82D-7CA2-668E47BA0C4A}"/>
          </ac:spMkLst>
        </pc:spChg>
        <pc:spChg chg="mod ord">
          <ac:chgData name="Camilla Mattjus" userId="7e85868d-c4fc-46ca-a8ca-1603c4344032" providerId="ADAL" clId="{B0AE3844-6D0D-4FA4-8E85-405A1D9035F6}" dt="2023-02-02T18:53:39.857" v="514" actId="26606"/>
          <ac:spMkLst>
            <pc:docMk/>
            <pc:sldMk cId="3377423080" sldId="316"/>
            <ac:spMk id="3" creationId="{F4902131-AAB8-250A-8CCE-1DD87B1A0D0A}"/>
          </ac:spMkLst>
        </pc:spChg>
        <pc:spChg chg="add del">
          <ac:chgData name="Camilla Mattjus" userId="7e85868d-c4fc-46ca-a8ca-1603c4344032" providerId="ADAL" clId="{B0AE3844-6D0D-4FA4-8E85-405A1D9035F6}" dt="2023-02-02T18:53:39.857" v="514" actId="26606"/>
          <ac:spMkLst>
            <pc:docMk/>
            <pc:sldMk cId="3377423080" sldId="316"/>
            <ac:spMk id="25607" creationId="{8950AD4C-6AF3-49F8-94E1-DBCAFB39478B}"/>
          </ac:spMkLst>
        </pc:spChg>
        <pc:spChg chg="add del">
          <ac:chgData name="Camilla Mattjus" userId="7e85868d-c4fc-46ca-a8ca-1603c4344032" providerId="ADAL" clId="{B0AE3844-6D0D-4FA4-8E85-405A1D9035F6}" dt="2023-02-02T18:53:39.857" v="514" actId="26606"/>
          <ac:spMkLst>
            <pc:docMk/>
            <pc:sldMk cId="3377423080" sldId="316"/>
            <ac:spMk id="25609" creationId="{2F0E00C3-4613-415F-BE3A-78FBAD9061C0}"/>
          </ac:spMkLst>
        </pc:spChg>
        <pc:spChg chg="add del">
          <ac:chgData name="Camilla Mattjus" userId="7e85868d-c4fc-46ca-a8ca-1603c4344032" providerId="ADAL" clId="{B0AE3844-6D0D-4FA4-8E85-405A1D9035F6}" dt="2023-02-02T18:53:39.857" v="514" actId="26606"/>
          <ac:spMkLst>
            <pc:docMk/>
            <pc:sldMk cId="3377423080" sldId="316"/>
            <ac:spMk id="25611" creationId="{8DBEAE55-3EA1-41D7-A212-5F7D8986C1F2}"/>
          </ac:spMkLst>
        </pc:spChg>
        <pc:spChg chg="add del">
          <ac:chgData name="Camilla Mattjus" userId="7e85868d-c4fc-46ca-a8ca-1603c4344032" providerId="ADAL" clId="{B0AE3844-6D0D-4FA4-8E85-405A1D9035F6}" dt="2023-02-02T18:53:39.857" v="514" actId="26606"/>
          <ac:spMkLst>
            <pc:docMk/>
            <pc:sldMk cId="3377423080" sldId="316"/>
            <ac:spMk id="25613" creationId="{CFC5F0E7-644F-4101-BE72-12825CF537E7}"/>
          </ac:spMkLst>
        </pc:spChg>
        <pc:spChg chg="add">
          <ac:chgData name="Camilla Mattjus" userId="7e85868d-c4fc-46ca-a8ca-1603c4344032" providerId="ADAL" clId="{B0AE3844-6D0D-4FA4-8E85-405A1D9035F6}" dt="2023-02-02T18:53:39.857" v="514" actId="26606"/>
          <ac:spMkLst>
            <pc:docMk/>
            <pc:sldMk cId="3377423080" sldId="316"/>
            <ac:spMk id="25618" creationId="{32BC26D8-82FB-445E-AA49-62A77D7C1EE0}"/>
          </ac:spMkLst>
        </pc:spChg>
        <pc:spChg chg="add">
          <ac:chgData name="Camilla Mattjus" userId="7e85868d-c4fc-46ca-a8ca-1603c4344032" providerId="ADAL" clId="{B0AE3844-6D0D-4FA4-8E85-405A1D9035F6}" dt="2023-02-02T18:53:39.857" v="514" actId="26606"/>
          <ac:spMkLst>
            <pc:docMk/>
            <pc:sldMk cId="3377423080" sldId="316"/>
            <ac:spMk id="25620" creationId="{CB44330D-EA18-4254-AA95-EB49948539B8}"/>
          </ac:spMkLst>
        </pc:spChg>
        <pc:picChg chg="add del mod">
          <ac:chgData name="Camilla Mattjus" userId="7e85868d-c4fc-46ca-a8ca-1603c4344032" providerId="ADAL" clId="{B0AE3844-6D0D-4FA4-8E85-405A1D9035F6}" dt="2023-02-02T18:53:36.602" v="512" actId="478"/>
          <ac:picMkLst>
            <pc:docMk/>
            <pc:sldMk cId="3377423080" sldId="316"/>
            <ac:picMk id="25602" creationId="{3BD10AF1-6467-946D-314D-D376A220C651}"/>
          </ac:picMkLst>
        </pc:picChg>
        <pc:picChg chg="add mod">
          <ac:chgData name="Camilla Mattjus" userId="7e85868d-c4fc-46ca-a8ca-1603c4344032" providerId="ADAL" clId="{B0AE3844-6D0D-4FA4-8E85-405A1D9035F6}" dt="2023-02-02T18:53:39.857" v="514" actId="26606"/>
          <ac:picMkLst>
            <pc:docMk/>
            <pc:sldMk cId="3377423080" sldId="316"/>
            <ac:picMk id="25604" creationId="{A50BE17E-48EA-7A5D-6C7C-5826A0BD615E}"/>
          </ac:picMkLst>
        </pc:picChg>
      </pc:sldChg>
      <pc:sldChg chg="addSp delSp modSp new del mod setBg">
        <pc:chgData name="Camilla Mattjus" userId="7e85868d-c4fc-46ca-a8ca-1603c4344032" providerId="ADAL" clId="{B0AE3844-6D0D-4FA4-8E85-405A1D9035F6}" dt="2023-02-02T19:03:45.445" v="558" actId="47"/>
        <pc:sldMkLst>
          <pc:docMk/>
          <pc:sldMk cId="2879396520" sldId="317"/>
        </pc:sldMkLst>
        <pc:spChg chg="mod ord">
          <ac:chgData name="Camilla Mattjus" userId="7e85868d-c4fc-46ca-a8ca-1603c4344032" providerId="ADAL" clId="{B0AE3844-6D0D-4FA4-8E85-405A1D9035F6}" dt="2023-02-02T19:03:08.983" v="556" actId="26606"/>
          <ac:spMkLst>
            <pc:docMk/>
            <pc:sldMk cId="2879396520" sldId="317"/>
            <ac:spMk id="2" creationId="{1869DBE9-31E1-CB06-816B-E847C9D72ECF}"/>
          </ac:spMkLst>
        </pc:spChg>
        <pc:spChg chg="mod">
          <ac:chgData name="Camilla Mattjus" userId="7e85868d-c4fc-46ca-a8ca-1603c4344032" providerId="ADAL" clId="{B0AE3844-6D0D-4FA4-8E85-405A1D9035F6}" dt="2023-02-02T19:03:08.983" v="556" actId="26606"/>
          <ac:spMkLst>
            <pc:docMk/>
            <pc:sldMk cId="2879396520" sldId="317"/>
            <ac:spMk id="3" creationId="{B7DCC4C2-F1EF-EA3C-26C3-DCEEA6C683D4}"/>
          </ac:spMkLst>
        </pc:spChg>
        <pc:spChg chg="add del">
          <ac:chgData name="Camilla Mattjus" userId="7e85868d-c4fc-46ca-a8ca-1603c4344032" providerId="ADAL" clId="{B0AE3844-6D0D-4FA4-8E85-405A1D9035F6}" dt="2023-02-02T19:03:08.983" v="556" actId="26606"/>
          <ac:spMkLst>
            <pc:docMk/>
            <pc:sldMk cId="2879396520" sldId="317"/>
            <ac:spMk id="26631" creationId="{C7F55EAC-550A-4BDD-9099-3F20B8FA0EBC}"/>
          </ac:spMkLst>
        </pc:spChg>
        <pc:spChg chg="add del">
          <ac:chgData name="Camilla Mattjus" userId="7e85868d-c4fc-46ca-a8ca-1603c4344032" providerId="ADAL" clId="{B0AE3844-6D0D-4FA4-8E85-405A1D9035F6}" dt="2023-02-02T19:03:08.983" v="556" actId="26606"/>
          <ac:spMkLst>
            <pc:docMk/>
            <pc:sldMk cId="2879396520" sldId="317"/>
            <ac:spMk id="26633" creationId="{DC4F5A5F-493F-49AE-89B6-D5AF5EBC8B0E}"/>
          </ac:spMkLst>
        </pc:spChg>
        <pc:spChg chg="add del">
          <ac:chgData name="Camilla Mattjus" userId="7e85868d-c4fc-46ca-a8ca-1603c4344032" providerId="ADAL" clId="{B0AE3844-6D0D-4FA4-8E85-405A1D9035F6}" dt="2023-02-02T19:02:58.145" v="552" actId="26606"/>
          <ac:spMkLst>
            <pc:docMk/>
            <pc:sldMk cId="2879396520" sldId="317"/>
            <ac:spMk id="26638" creationId="{8950AD4C-6AF3-49F8-94E1-DBCAFB39478B}"/>
          </ac:spMkLst>
        </pc:spChg>
        <pc:spChg chg="add del">
          <ac:chgData name="Camilla Mattjus" userId="7e85868d-c4fc-46ca-a8ca-1603c4344032" providerId="ADAL" clId="{B0AE3844-6D0D-4FA4-8E85-405A1D9035F6}" dt="2023-02-02T19:02:58.145" v="552" actId="26606"/>
          <ac:spMkLst>
            <pc:docMk/>
            <pc:sldMk cId="2879396520" sldId="317"/>
            <ac:spMk id="26640" creationId="{0ACBD85E-A404-45CB-B532-1039E479D4C6}"/>
          </ac:spMkLst>
        </pc:spChg>
        <pc:spChg chg="add del">
          <ac:chgData name="Camilla Mattjus" userId="7e85868d-c4fc-46ca-a8ca-1603c4344032" providerId="ADAL" clId="{B0AE3844-6D0D-4FA4-8E85-405A1D9035F6}" dt="2023-02-02T19:02:58.145" v="552" actId="26606"/>
          <ac:spMkLst>
            <pc:docMk/>
            <pc:sldMk cId="2879396520" sldId="317"/>
            <ac:spMk id="26642" creationId="{DB1626B1-BAC7-4893-A5AC-620597685187}"/>
          </ac:spMkLst>
        </pc:spChg>
        <pc:spChg chg="add del">
          <ac:chgData name="Camilla Mattjus" userId="7e85868d-c4fc-46ca-a8ca-1603c4344032" providerId="ADAL" clId="{B0AE3844-6D0D-4FA4-8E85-405A1D9035F6}" dt="2023-02-02T19:02:58.145" v="552" actId="26606"/>
          <ac:spMkLst>
            <pc:docMk/>
            <pc:sldMk cId="2879396520" sldId="317"/>
            <ac:spMk id="26644" creationId="{D64E9910-51FE-45BF-973D-9D2401FD3C63}"/>
          </ac:spMkLst>
        </pc:spChg>
        <pc:spChg chg="add del">
          <ac:chgData name="Camilla Mattjus" userId="7e85868d-c4fc-46ca-a8ca-1603c4344032" providerId="ADAL" clId="{B0AE3844-6D0D-4FA4-8E85-405A1D9035F6}" dt="2023-02-02T19:03:08.018" v="554" actId="26606"/>
          <ac:spMkLst>
            <pc:docMk/>
            <pc:sldMk cId="2879396520" sldId="317"/>
            <ac:spMk id="26646" creationId="{C6B298B9-AA3F-4E48-9ADE-DD1A49F40A94}"/>
          </ac:spMkLst>
        </pc:spChg>
        <pc:spChg chg="add del">
          <ac:chgData name="Camilla Mattjus" userId="7e85868d-c4fc-46ca-a8ca-1603c4344032" providerId="ADAL" clId="{B0AE3844-6D0D-4FA4-8E85-405A1D9035F6}" dt="2023-02-02T19:03:08.018" v="554" actId="26606"/>
          <ac:spMkLst>
            <pc:docMk/>
            <pc:sldMk cId="2879396520" sldId="317"/>
            <ac:spMk id="26647" creationId="{78A6362C-DAA2-46F0-8F9D-238EA1E6FD27}"/>
          </ac:spMkLst>
        </pc:spChg>
        <pc:picChg chg="add del mod ord">
          <ac:chgData name="Camilla Mattjus" userId="7e85868d-c4fc-46ca-a8ca-1603c4344032" providerId="ADAL" clId="{B0AE3844-6D0D-4FA4-8E85-405A1D9035F6}" dt="2023-02-02T19:03:10.353" v="557"/>
          <ac:picMkLst>
            <pc:docMk/>
            <pc:sldMk cId="2879396520" sldId="317"/>
            <ac:picMk id="26626" creationId="{C00B317A-1CCD-47AC-83F4-ECDF15F5D3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A063-E90E-472A-A5B8-760DA0316618}" type="datetimeFigureOut">
              <a:rPr lang="sv-FI" smtClean="0"/>
              <a:t>16.12.2023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3B606-AF18-4F30-8775-FDFE0682B00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736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F3D8-2163-4999-9A8D-7EC523517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4E8CC-C682-F17C-083A-D4DA02366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35D6-E949-6263-73D8-7DD8DA98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E1D8-C187-4702-89C7-FA08193B2186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F8719-4246-EF04-F64E-7C5E89A7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ADBEF-D94D-18CE-D318-916F6BD1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9699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2396-846A-3E4D-1516-70A74DFF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E4415-0CD5-5D37-E11E-66FC9084A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C18D-66EE-A356-1F6F-EE8A833E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49E2-D2D6-4CC8-91BA-1B0CF2DD96BE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B4B8-DA71-30FD-59FF-2FD71700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D75B5-08B9-AD4A-706F-98528932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2670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24FF7-77DD-A190-B6C2-D1B435BF3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6F5DF-5E4E-4A6D-315C-3831B9173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329A-6AD5-FB25-04BC-0A9B1C6A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4E7E-6021-4548-9B1C-75BC7B2D4233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9B68D-F470-8CFE-1CE1-4417E189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A65B1-23CE-8CE8-0676-B83AB44A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2729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3465-DA0B-9FC3-4C2B-F0BE2485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EDCB6-7867-FDE9-18B7-77BAAC1B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99E2-A5B8-E4FC-49F5-E3F22A5E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2CA3-DEEC-42D3-8617-EAA578BE5B10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CEF26-9A7F-7B55-3B86-81CA3311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8962D-F7B2-F576-3708-88B95670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7729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C86B-D8AE-7C0C-2616-5DCD5722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6E29D-30D8-9A0C-401F-DBE0FA7F5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CAC3A-135D-8371-1084-F098EDDE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8200-5D5E-4719-9DF1-ECB3D8C9C94D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C567F-3829-B3A5-11D6-E968066B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C9CF5-B2C6-1268-1C27-BE517AFB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6748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A370-7433-4156-1A52-FC5624B0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192B9-9CB2-37C8-AD8A-523ABE8C5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315A0-41D3-8AD5-A7A4-7DB6E1026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E1BF-7528-B753-FC82-EA05054F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E7B-D188-424C-8407-D1519FCDB039}" type="datetime1">
              <a:rPr lang="sv-FI" smtClean="0"/>
              <a:t>16.12.2023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4DD2A-AF49-53A1-ACC6-B1D49063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1A453-B5EC-824E-228B-DD7240D8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5755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C460-7F4B-75A8-7D7E-3F577A4E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2E4F-D39B-708C-7E72-ADF676E1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E33E0-F154-6D1B-E42F-78CCFA365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EA67D-2BF5-CC32-67C4-71DBA18DE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F0C6F-D0B0-AA86-54A1-1F8EB2238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14F5B0-7F5F-1C5E-FA4F-F525D90D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4370-4594-400A-AC73-DF2FCD85B0B5}" type="datetime1">
              <a:rPr lang="sv-FI" smtClean="0"/>
              <a:t>16.12.2023</a:t>
            </a:fld>
            <a:endParaRPr lang="sv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53629-B303-2FCA-3EE4-612EE0E9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5625-79A6-3FBD-459F-10C0154B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725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E831-DA3F-78FE-9109-3815853A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F41ED-59C3-699B-AC01-D5CEF429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83F5-1207-4BAF-92CC-B3042C11B17F}" type="datetime1">
              <a:rPr lang="sv-FI" smtClean="0"/>
              <a:t>16.12.2023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2546F-EEA9-65D8-FCE3-2366CA66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BED67-A15C-2B03-15D0-CE84F555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5863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5BBB1-478B-411B-37BF-74EBF236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F756-B6F1-4F3F-8BCA-9037FBAC82B4}" type="datetime1">
              <a:rPr lang="sv-FI" smtClean="0"/>
              <a:t>16.12.2023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8A0CA-B629-5CB9-AE68-B710F97D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28C15-D6D1-BA06-FBEA-DB079307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03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DD71-2FBA-3D61-9BC3-FC0CBE9B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3A8F-42C7-F64A-6251-5B2A0BA6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8FE66-5910-5A44-517C-D17EAF218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ACF27-0938-63A0-57AB-59DD2B23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354F-66F5-4085-8A51-BC0BC5EAD643}" type="datetime1">
              <a:rPr lang="sv-FI" smtClean="0"/>
              <a:t>16.12.2023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B30C6-28D4-789E-D9D1-0AED27E2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1B40E-B229-A307-4623-5D1CB580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0068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87B5-1004-8137-7454-57B8983F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2FC1F-70DE-56AB-3E59-4F9E86E11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4F8F9-337F-CCEF-88D6-62FE72833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C63F0-4E61-814E-6F44-51F71DBC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6C98-BD58-4191-B78C-9413F7229F77}" type="datetime1">
              <a:rPr lang="sv-FI" smtClean="0"/>
              <a:t>16.12.2023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7FD5-C506-2E02-8F19-E155A02F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D9CBB-F758-247E-1368-81BEB1D9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6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7F4A4-D070-A07E-B2DB-E2733088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1B5C-6992-3A64-CDDA-B74F0D756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35704-0A55-797B-5AEC-B90E7EA71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BC5C-8AC4-4DAE-82A0-3403182F2CA4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C766-2FE3-A368-406B-139AE06CA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FI"/>
              <a:t>Service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D7E88-1D6D-293B-9514-92DFDFDC9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FC6E-D063-42FE-B315-40889B3DC436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6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egyzer.com/canvas/business-model-canva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andi1?utm_content=creditCopyText&amp;utm_medium=referral&amp;utm_source=unsplash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photos/scattered-sheets-of-white-paper-covering-the-entire-frame-aJTiW00qqtI?utm_content=creditCopyText&amp;utm_medium=referral&amp;utm_source=unsplash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fessionalacademy.com/news/stakeholder-mapping-marketing-theories" TargetMode="External"/><Relationship Id="rId3" Type="http://schemas.openxmlformats.org/officeDocument/2006/relationships/hyperlink" Target="https://ukropstudio.mason.wm.edu/our-approach/" TargetMode="External"/><Relationship Id="rId7" Type="http://schemas.openxmlformats.org/officeDocument/2006/relationships/hyperlink" Target="https://gofore.com/combining-service-design-and-secure-design-into-agile-software-projects-part-2-the-solution/" TargetMode="External"/><Relationship Id="rId2" Type="http://schemas.openxmlformats.org/officeDocument/2006/relationships/hyperlink" Target="https://www.humantif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signcouncil.org.uk/news-opinion/what-framework-innovation-design-councils-evolved-double-diamond" TargetMode="External"/><Relationship Id="rId5" Type="http://schemas.openxmlformats.org/officeDocument/2006/relationships/hyperlink" Target="https://data.worldbank.org/indicator/SL.SRV.EMPL.ZS" TargetMode="External"/><Relationship Id="rId10" Type="http://schemas.openxmlformats.org/officeDocument/2006/relationships/hyperlink" Target="https://foretagsfabriken.se/blogg/verktyg/9-byggstenar-i-business-model-canvas-en-framgangsrik-model/" TargetMode="External"/><Relationship Id="rId4" Type="http://schemas.openxmlformats.org/officeDocument/2006/relationships/hyperlink" Target="https://www.businessinsider.com/new-global-economic-order-services-versus-infrastructure-2016-5?r=US&amp;IR=T" TargetMode="External"/><Relationship Id="rId9" Type="http://schemas.openxmlformats.org/officeDocument/2006/relationships/hyperlink" Target="https://sotenavigaattori.fi/laadukas-palvelu-ja-tyytyvainen-asiaka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aozlife?utm_content=creditCopyText&amp;utm_medium=referral&amp;utm_source=unsplash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photos/blue-rock-fragment-5kHWjYZB45U?utm_content=creditCopyText&amp;utm_medium=referral&amp;utm_source=unsplas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8036745A-A86A-0BDD-6072-8992B3C03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9080" b="17750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B9202-C884-5A9E-26FB-45E50F94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/>
          </a:bodyPr>
          <a:lstStyle/>
          <a:p>
            <a:r>
              <a:rPr lang="sv-FI" sz="8000" dirty="0">
                <a:solidFill>
                  <a:schemeClr val="bg1"/>
                </a:solidFill>
              </a:rPr>
              <a:t>Service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3CC03-407D-2699-F3A5-6EF6E67A5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74"/>
            <a:ext cx="9144000" cy="422229"/>
          </a:xfrm>
        </p:spPr>
        <p:txBody>
          <a:bodyPr>
            <a:normAutofit fontScale="85000" lnSpcReduction="20000"/>
          </a:bodyPr>
          <a:lstStyle/>
          <a:p>
            <a:r>
              <a:rPr lang="sv-FI" sz="3200" dirty="0">
                <a:solidFill>
                  <a:schemeClr val="bg1"/>
                </a:solidFill>
              </a:rPr>
              <a:t>Sv: tjänstedesign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04564CE-58FD-D08A-CC6B-68E9C61A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449" y="1123527"/>
            <a:ext cx="742709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04DDA-19AD-5F30-A647-B8633DEB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51E8A-AD0B-D166-4E81-09AC23B3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572D7-9DB0-5838-182B-E054D6E59BB0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22035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En person som når ett papper i en tabell fylld med papper och fästisar">
            <a:extLst>
              <a:ext uri="{FF2B5EF4-FFF2-40B4-BE49-F238E27FC236}">
                <a16:creationId xmlns:a16="http://schemas.microsoft.com/office/drawing/2014/main" id="{92906331-D263-6833-D3AF-EB8B1E2D8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6" b="758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6AB6F-5381-AA36-F35A-5F974972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v-FI" sz="360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CF2C-D878-DD18-92D0-5834206C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v-FI" sz="18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Service design: processmodeller</a:t>
            </a:r>
          </a:p>
          <a:p>
            <a:r>
              <a:rPr lang="sv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Centrala service design metoder</a:t>
            </a:r>
          </a:p>
          <a:p>
            <a:endParaRPr lang="sv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F07F-7DBE-1667-3BAD-82ACDD7D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8821" y="6506589"/>
            <a:ext cx="2564524" cy="27469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59A2B30-5B1E-4FE6-821A-278723F7CFD3}" type="datetime1">
              <a:rPr lang="sv-FI" sz="10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16.12.2023</a:t>
            </a:fld>
            <a:endParaRPr lang="sv-FI" sz="10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B83C9-B093-9B10-1E9A-0F2D531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 sz="1000">
                <a:solidFill>
                  <a:schemeClr val="tx1"/>
                </a:solidFill>
              </a:rPr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20036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8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A297970-6D84-99D5-EA29-7CBB751D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48208"/>
            <a:ext cx="10905066" cy="55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E931F-3922-83A7-6A2D-76169A5A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E3F70-E5AC-B23D-23BD-AE65C7F0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CB8D6-D7CB-90F7-CA34-A9F129346BD0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220332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466-6948-D4A6-469B-32788BE4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v-FI" dirty="0"/>
              <a:t>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D894-6A98-82E1-8573-0261AB42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Intervjuer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Observationer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Workshops </a:t>
            </a:r>
            <a:r>
              <a:rPr lang="sv-FI" sz="1700" b="0" i="0" dirty="0">
                <a:effectLst/>
                <a:latin typeface="Walbaum Display" panose="02070503090703020303" pitchFamily="18" charset="0"/>
              </a:rPr>
              <a:t>​</a:t>
            </a:r>
            <a:br>
              <a:rPr lang="sv-FI" sz="1700" b="0" i="0" dirty="0">
                <a:effectLst/>
                <a:latin typeface="Walbaum Display" panose="02070503090703020303" pitchFamily="18" charset="0"/>
              </a:rPr>
            </a:br>
            <a:r>
              <a:rPr lang="sv-FI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sv-FI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Intressentkarta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Personas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 err="1">
                <a:effectLst/>
                <a:latin typeface="Walbaum Display" panose="02070503090703020303" pitchFamily="18" charset="0"/>
              </a:rPr>
              <a:t>Kundresa</a:t>
            </a: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 el. tjänstestig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Tjänstemodell (Service Blueprint)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Affärsmodell (Business </a:t>
            </a:r>
            <a:r>
              <a:rPr lang="sv-FI" sz="1700" b="0" i="0" u="none" strike="noStrike" dirty="0" err="1">
                <a:effectLst/>
                <a:latin typeface="Walbaum Display" panose="02070503090703020303" pitchFamily="18" charset="0"/>
              </a:rPr>
              <a:t>Model</a:t>
            </a: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 Canvas)</a:t>
            </a:r>
            <a:endParaRPr lang="en-GB" sz="1700" b="0" i="0" dirty="0">
              <a:effectLst/>
              <a:latin typeface="Arial" panose="020B0604020202020204" pitchFamily="34" charset="0"/>
            </a:endParaRPr>
          </a:p>
          <a:p>
            <a:endParaRPr lang="sv-FI" sz="1700" dirty="0"/>
          </a:p>
        </p:txBody>
      </p:sp>
      <p:sp>
        <p:nvSpPr>
          <p:cNvPr id="7175" name="Rectangle 717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1B4927-8379-E106-ED00-D1DF8282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61384"/>
            <a:ext cx="6019331" cy="3731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5446D-3254-5D97-6A21-3A234216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05D20-4171-2123-8347-870256CA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>
                <a:solidFill>
                  <a:srgbClr val="303030"/>
                </a:solidFill>
              </a:rPr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F69296-5FD0-2ED6-DE11-6E23FF53D83C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39378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F070235-C821-B03A-73CF-819FDA28B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834" y="643467"/>
            <a:ext cx="99483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26862-BD75-8D75-0012-44781788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19087-C33C-E1FE-CBC3-28417613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FA370-9D17-7D5B-9A49-C0B3C0D819AF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Baserat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Elina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Vartamas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198504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FDA1FA7-BC01-3B53-D13A-3376B360D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4854E-1A9C-5A87-D6BF-DC658F21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7162B-9EB4-2149-E062-7418B792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622FE-FDB5-E15F-D43D-64DA8855C823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Baserat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Elina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Vartamas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39173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024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0" name="Rectangle 1024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D1A3FD9-01C9-F754-719E-4764B07A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540" y="643467"/>
            <a:ext cx="867091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2E6AF-D93D-6A21-3B66-24C65F29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B892C-9392-D6F8-2663-03E84673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/>
              <a:t>Service design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5E3B013-11F4-6607-FE0B-FE50CED1CA58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Baserat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Elina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Vartamas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264774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466-6948-D4A6-469B-32788BE4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v-FI" dirty="0"/>
              <a:t>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D894-6A98-82E1-8573-0261AB42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fontAlgn="base"/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Intressentkarta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Personas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 err="1">
                <a:effectLst/>
                <a:latin typeface="Walbaum Display" panose="02070503090703020303" pitchFamily="18" charset="0"/>
              </a:rPr>
              <a:t>Kundresa</a:t>
            </a: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 el. tjänstestig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Tjänstemodell (Service Blueprint)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Affärsmodell (Business </a:t>
            </a:r>
            <a:r>
              <a:rPr lang="sv-FI" sz="1700" b="0" i="0" u="none" strike="noStrike" dirty="0" err="1">
                <a:effectLst/>
                <a:latin typeface="Walbaum Display" panose="02070503090703020303" pitchFamily="18" charset="0"/>
              </a:rPr>
              <a:t>Model</a:t>
            </a: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 Canvas)</a:t>
            </a:r>
            <a:endParaRPr lang="en-GB" sz="1700" b="0" i="0" dirty="0">
              <a:effectLst/>
              <a:latin typeface="Arial" panose="020B0604020202020204" pitchFamily="34" charset="0"/>
            </a:endParaRPr>
          </a:p>
          <a:p>
            <a:endParaRPr lang="sv-FI" sz="17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1B4927-8379-E106-ED00-D1DF8282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61384"/>
            <a:ext cx="6019331" cy="3731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5446D-3254-5D97-6A21-3A234216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05D20-4171-2123-8347-870256CA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>
                <a:solidFill>
                  <a:srgbClr val="303030"/>
                </a:solidFill>
              </a:rPr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F69296-5FD0-2ED6-DE11-6E23FF53D83C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279756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ärg Carved figurer av människa">
            <a:extLst>
              <a:ext uri="{FF2B5EF4-FFF2-40B4-BE49-F238E27FC236}">
                <a16:creationId xmlns:a16="http://schemas.microsoft.com/office/drawing/2014/main" id="{0EB7510B-650B-CB8F-0561-8DF9658DE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45CFD-5D46-505A-D419-C2404E05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sv-FI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CB3782-F0BE-169D-A68A-1C6C2B18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1981200"/>
            <a:ext cx="6784259" cy="4217987"/>
          </a:xfrm>
        </p:spPr>
        <p:txBody>
          <a:bodyPr>
            <a:norm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sv-FI" sz="20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är en profil som representerar en viss grupp människor, såsom en grupp kunder eller användare, ett marknadssegment, en grupp av anställda eller någon annan intressentgrupp.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Denna profil är inte en stereotyp, men är en arketyp baserad på verklig undersökning.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Kundprofiler representerar kristalliserade beteendemodeller och handlingsmotiv och beskriver en större kundgrupps behov, inställning och beteende.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 kan skapa </a:t>
            </a:r>
            <a:r>
              <a:rPr lang="sv-FI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snabbpersonas</a:t>
            </a: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under en workshop, eller så kan man använda sig av mer forskning och data och ta fram </a:t>
            </a:r>
            <a:r>
              <a:rPr lang="sv-FI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personas</a:t>
            </a: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som har itererats och testats mer. </a:t>
            </a:r>
            <a:endParaRPr lang="en-GB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v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C5AD-9813-9D4A-1035-4C977B58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624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4343-CE56-380D-D905-F6EF26C2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614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>
                <a:solidFill>
                  <a:prstClr val="black">
                    <a:lumMod val="50000"/>
                    <a:lumOff val="50000"/>
                  </a:prstClr>
                </a:solidFill>
              </a:rPr>
              <a:t>Service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149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2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D7D4F2A-4A18-13FB-5360-81BBAA97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295" y="643467"/>
            <a:ext cx="740340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5A008-0B8C-F562-DFE7-9ADBE10C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4038F-77CF-69F6-2330-E330B28C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/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89039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En person som når ett papper i en tabell fylld med papper och fästisar">
            <a:extLst>
              <a:ext uri="{FF2B5EF4-FFF2-40B4-BE49-F238E27FC236}">
                <a16:creationId xmlns:a16="http://schemas.microsoft.com/office/drawing/2014/main" id="{92906331-D263-6833-D3AF-EB8B1E2D8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6" b="758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6AB6F-5381-AA36-F35A-5F974972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v-FI" sz="360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CF2C-D878-DD18-92D0-5834206C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v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design: processmodeller</a:t>
            </a:r>
          </a:p>
          <a:p>
            <a:r>
              <a:rPr lang="sv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Centrala service design metoder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F07F-7DBE-1667-3BAD-82ACDD7D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8821" y="6506589"/>
            <a:ext cx="2564524" cy="27469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59A2B30-5B1E-4FE6-821A-278723F7CFD3}" type="datetime1">
              <a:rPr lang="sv-FI" sz="10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16.12.2023</a:t>
            </a:fld>
            <a:endParaRPr lang="sv-FI" sz="10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B83C9-B093-9B10-1E9A-0F2D531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 sz="1000">
                <a:solidFill>
                  <a:schemeClr val="tx1"/>
                </a:solidFill>
              </a:rPr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3379432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466-6948-D4A6-469B-32788BE4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v-FI" dirty="0"/>
              <a:t>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D894-6A98-82E1-8573-0261AB42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fontAlgn="base"/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Intressentkarta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Personas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 err="1">
                <a:effectLst/>
                <a:latin typeface="Walbaum Display" panose="02070503090703020303" pitchFamily="18" charset="0"/>
              </a:rPr>
              <a:t>Kundresa</a:t>
            </a: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 el. tjänstestig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Tjänstemodell (Service Blueprint)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Affärsmodell (Business </a:t>
            </a:r>
            <a:r>
              <a:rPr lang="sv-FI" sz="1700" b="0" i="0" u="none" strike="noStrike" dirty="0" err="1">
                <a:effectLst/>
                <a:latin typeface="Walbaum Display" panose="02070503090703020303" pitchFamily="18" charset="0"/>
              </a:rPr>
              <a:t>Model</a:t>
            </a: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 Canvas)</a:t>
            </a:r>
            <a:endParaRPr lang="en-GB" sz="1700" b="0" i="0" dirty="0">
              <a:effectLst/>
              <a:latin typeface="Arial" panose="020B0604020202020204" pitchFamily="34" charset="0"/>
            </a:endParaRPr>
          </a:p>
          <a:p>
            <a:endParaRPr lang="sv-FI" sz="17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1B4927-8379-E106-ED00-D1DF8282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61384"/>
            <a:ext cx="6019331" cy="3731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5446D-3254-5D97-6A21-3A234216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05D20-4171-2123-8347-870256CA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>
                <a:solidFill>
                  <a:srgbClr val="303030"/>
                </a:solidFill>
              </a:rPr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F69296-5FD0-2ED6-DE11-6E23FF53D83C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485429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3" name="Rectangle 17414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0B7BC-7F26-62A8-3A15-FE5CBA933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sv-FI" sz="1800">
                <a:solidFill>
                  <a:srgbClr val="FFFFFF"/>
                </a:solidFill>
              </a:rPr>
              <a:t>Tjänsteupplevelse/Tjänstestig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0548-6C89-D3B9-FBB4-C02196524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35280"/>
            <a:ext cx="6848715" cy="2789686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Användarens upplevelse av tjänsten.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Är alltid subjektiv och personlig.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Tjänstestigen beskriver kundresan från </a:t>
            </a:r>
            <a:r>
              <a:rPr lang="sv-FI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kundens perspektiv</a:t>
            </a: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som kundens aktiviteter steg för steg, kontaktpunkt för kontaktpunkt.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tjänsteupplevelse består av tjänstestunder som bildar en tjänstestig. Tjänstestunderna består i sin tur av kontaktpunkter.</a:t>
            </a:r>
            <a:endParaRPr lang="en-GB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Diagram, bubble chart&#10;&#10;Description automatically generated">
            <a:extLst>
              <a:ext uri="{FF2B5EF4-FFF2-40B4-BE49-F238E27FC236}">
                <a16:creationId xmlns:a16="http://schemas.microsoft.com/office/drawing/2014/main" id="{223AEFC3-77FA-3FA7-04B0-3A370DA8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7" y="3613641"/>
            <a:ext cx="6894236" cy="21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F8DC-621E-EFC4-7512-1E5056DF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9379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9F355-DB5A-61DA-EC11-CAA8CE04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4" y="6356350"/>
            <a:ext cx="571948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>
                <a:solidFill>
                  <a:prstClr val="black">
                    <a:tint val="75000"/>
                  </a:prstClr>
                </a:solidFill>
              </a:rPr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834AA9F-D762-586B-697B-A42F4A84D29A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Baserat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Elina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Vartamas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16900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466-6948-D4A6-469B-32788BE4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v-FI" dirty="0"/>
              <a:t>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D894-6A98-82E1-8573-0261AB42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fontAlgn="base"/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Intressentkarta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Personas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 err="1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Kundresa</a:t>
            </a: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 el. tjänstestig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Tjänstemodell (Service Blueprint)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Affärsmodell (Business </a:t>
            </a:r>
            <a:r>
              <a:rPr lang="sv-FI" sz="1700" b="0" i="0" u="none" strike="noStrike" dirty="0" err="1">
                <a:effectLst/>
                <a:latin typeface="Walbaum Display" panose="02070503090703020303" pitchFamily="18" charset="0"/>
              </a:rPr>
              <a:t>Model</a:t>
            </a: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 Canvas)</a:t>
            </a:r>
            <a:endParaRPr lang="en-GB" sz="1700" b="0" i="0" dirty="0">
              <a:effectLst/>
              <a:latin typeface="Arial" panose="020B0604020202020204" pitchFamily="34" charset="0"/>
            </a:endParaRPr>
          </a:p>
          <a:p>
            <a:endParaRPr lang="sv-FI" sz="17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1B4927-8379-E106-ED00-D1DF8282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61384"/>
            <a:ext cx="6019331" cy="3731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5446D-3254-5D97-6A21-3A234216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05D20-4171-2123-8347-870256CA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>
                <a:solidFill>
                  <a:srgbClr val="303030"/>
                </a:solidFill>
              </a:rPr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223283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6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40E76FB-1B36-C824-E9C2-4CF641ED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020" y="643467"/>
            <a:ext cx="932395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1F3B6-22EB-F75A-1ADF-CACAA937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2F320-A9A2-E4C1-A179-6492AEC4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C71C4-0A65-F729-7181-2B1456C57B4A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223656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6C30-F41E-015B-E53B-D94A1895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Service </a:t>
            </a:r>
            <a:r>
              <a:rPr lang="sv-FI" dirty="0" err="1"/>
              <a:t>blueprint</a:t>
            </a:r>
            <a:r>
              <a:rPr lang="sv-FI" dirty="0"/>
              <a:t> – Tjänstemodell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FD3F8-FFAA-82A8-08B9-C3F880BC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metod för analys, planering och specificering av en service i detalj.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tjänstemodell är en karta över :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/>
            <a:r>
              <a:rPr lang="sv-FI" sz="20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Kundens aktiviteter-tjänstestigen.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/>
            <a:r>
              <a:rPr lang="sv-FI" sz="20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Personalens aktiviteter, både synlig och osynlig service för kunden.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/>
            <a:r>
              <a:rPr lang="sv-FI" sz="20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Kontaktpunkter på scenen.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/>
            <a:r>
              <a:rPr lang="sv-FI" sz="20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Processerna bakomscenen.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/>
            <a:r>
              <a:rPr lang="sv-FI" sz="20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Stödprocesserna.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/>
            <a:r>
              <a:rPr lang="sv-FI" sz="20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Fysiska eller digitala bevis.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b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 gärna tas fram i samarbete med olika intressenter, eftersom tjänstemodellen är en bra metod för att ta tillvara olika experters sakkunskap och olika synpunkter. 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FI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 i början vara mera skissartad och utvecklas och fördjupas under utvecklingsprocessen.</a:t>
            </a:r>
            <a:r>
              <a:rPr lang="en-GB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endParaRPr lang="sv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06142-FBA9-2F51-7230-3D69A43E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2CA3-DEEC-42D3-8617-EAA578BE5B10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33A3-A9B1-33D7-5648-60EF16BB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4DAFF41-DED3-668F-E367-5C4AC36F6AF0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30045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Rectangle 2356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5" name="Rectangle 2356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Service blueprint of hospital - investorlasem">
            <a:extLst>
              <a:ext uri="{FF2B5EF4-FFF2-40B4-BE49-F238E27FC236}">
                <a16:creationId xmlns:a16="http://schemas.microsoft.com/office/drawing/2014/main" id="{89BDC404-0901-20B3-BCEA-8F4AD4E65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4522"/>
            <a:ext cx="10905066" cy="52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E8AF0-EFDF-8025-EEDD-0FD5B62E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6F722-D569-A95A-F9C5-0C9F2CA1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56667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466-6948-D4A6-469B-32788BE4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v-FI" dirty="0"/>
              <a:t>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D894-6A98-82E1-8573-0261AB42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fontAlgn="base"/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Intressentkarta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Personas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 err="1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Kundresa</a:t>
            </a: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 el. tjänstestig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Tjänstemodell (Service Blueprint)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Affärsmodell (Business </a:t>
            </a:r>
            <a:r>
              <a:rPr lang="sv-FI" sz="1700" b="0" i="0" u="none" strike="noStrike" dirty="0" err="1">
                <a:effectLst/>
                <a:latin typeface="Walbaum Display" panose="02070503090703020303" pitchFamily="18" charset="0"/>
              </a:rPr>
              <a:t>Model</a:t>
            </a:r>
            <a:r>
              <a:rPr lang="sv-FI" sz="1700" b="0" i="0" u="none" strike="noStrike" dirty="0">
                <a:effectLst/>
                <a:latin typeface="Walbaum Display" panose="02070503090703020303" pitchFamily="18" charset="0"/>
              </a:rPr>
              <a:t> Canvas)</a:t>
            </a:r>
            <a:endParaRPr lang="en-GB" sz="1700" b="0" i="0" dirty="0">
              <a:effectLst/>
              <a:latin typeface="Arial" panose="020B0604020202020204" pitchFamily="34" charset="0"/>
            </a:endParaRPr>
          </a:p>
          <a:p>
            <a:endParaRPr lang="sv-FI" sz="17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1B4927-8379-E106-ED00-D1DF8282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61384"/>
            <a:ext cx="6019331" cy="3731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5446D-3254-5D97-6A21-3A234216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05D20-4171-2123-8347-870256CA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>
                <a:solidFill>
                  <a:srgbClr val="303030"/>
                </a:solidFill>
              </a:rPr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F69296-5FD0-2ED6-DE11-6E23FF53D83C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674476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19FF-DE0B-0133-7BF9-90716D3B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/>
          <a:lstStyle/>
          <a:p>
            <a:r>
              <a:rPr lang="sv-FI" dirty="0"/>
              <a:t>Affärsmodell – Business </a:t>
            </a:r>
            <a:r>
              <a:rPr lang="sv-FI" dirty="0" err="1"/>
              <a:t>Model</a:t>
            </a:r>
            <a:r>
              <a:rPr lang="sv-FI" dirty="0"/>
              <a:t> Canvas (BMC)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A971D-4B4B-D33B-58C0-1BDCC58C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 numCol="2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FI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Ett verktyg som används för att beskriva, analysera och designa affärsmodeller på ett strukturerat sätt. 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FI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 </a:t>
            </a:r>
            <a:r>
              <a:rPr lang="sv-FI" sz="1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ModelCanvas</a:t>
            </a:r>
            <a:r>
              <a:rPr lang="sv-FI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utgår ifrån nio grundläggande byggstenar, som täcker de fyra huvudområden av en verksamhet: kunder, erbjudande, infrastruktur och ekonomisk bärkraft. </a:t>
            </a:r>
            <a: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b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b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b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b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FI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FI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endParaRPr lang="sv-FI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endParaRPr lang="sv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endParaRPr lang="sv-FI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FI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9 byggstenarna i BMC besvarar ett antal frågor kring affärsmodellen: 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Kundsegment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För vilka skapar vi värde? Vilka är våra viktigaste kunder? 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Värdeerbjudande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Vilket värde levererar vi till våra kunder? Vilka kundbehov uppfyller vi? 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Kanaler 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Genom vilka kanaler vill våra kundsegment nås? Hur är våra kanaler integrerade? 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Kundrelationer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Vilka typer av relationer förväntar varje kundsegment att vi ska skapa med dem? Vilka har vi skapat? 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Intäktsströmmar 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För vilket värde är våra kunder villiga att betala? För vad betalar de idag? 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Nyckelresurser 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Vilka nyckelresurser krävs för att leverera våra värdeerbjudanden? Våra kanaler, kundrelationer, intäktsströmmar? 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Nyckelaktiviteter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Vilka nyckelaktiviteter krävs för att leverera våra värdeerbjudanden? Våra kanaler, kundrelationer, intäktsströmmar? 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Partners 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Vilka är våra viktigaste partners? Vilka nyckelresurser förvärvar vi från partners? Vilka nyckelaktiviteter genomförs av partners? 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sv-FI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Kostnadsstruktur </a:t>
            </a:r>
            <a:r>
              <a:rPr lang="sv-FI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Vilka kostnader är de viktigaste kostnaderna som vår affärsmodell kräver? Vilka nyckelresurser respektive nyckelaktiviteter är dyrast?</a:t>
            </a:r>
            <a:r>
              <a:rPr lang="en-GB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endParaRPr lang="sv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B5627-92AA-F5EA-C954-65DB8684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2CA3-DEEC-42D3-8617-EAA578BE5B10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51AF-E1AB-A0F9-1448-C87D3824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3A25FB7-A076-AE67-6B61-871CFC23954F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81C8A8-F600-6005-698B-806D7217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312" y="3525412"/>
            <a:ext cx="3870878" cy="26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72842C9-61D7-D252-EAED-5042F3A91A15}"/>
              </a:ext>
            </a:extLst>
          </p:cNvPr>
          <p:cNvSpPr txBox="1"/>
          <p:nvPr/>
        </p:nvSpPr>
        <p:spPr>
          <a:xfrm>
            <a:off x="1463122" y="6135852"/>
            <a:ext cx="42365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hlinkClick r:id="rId3"/>
              </a:rPr>
              <a:t>https://www.strategyzer.com/canvas/business-model-canvas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192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215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0" name="Rectangle 215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10" name="Picture 6" descr="Designing a Model of a Digital Ecosystem for Healthcare and Wellness Using  the Business Model Canvas | SpringerLink">
            <a:extLst>
              <a:ext uri="{FF2B5EF4-FFF2-40B4-BE49-F238E27FC236}">
                <a16:creationId xmlns:a16="http://schemas.microsoft.com/office/drawing/2014/main" id="{310FB1F8-B03E-AF64-FB8C-769706C32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36" y="643467"/>
            <a:ext cx="873892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F8A91-8C9F-0EAD-116A-E5089583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7398F-29E5-49C3-20C5-653D20AB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2861598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0" name="Rectangle 256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 descr="Telesår telemedicine project organization business model canvas. | Download  Scientific Diagram">
            <a:extLst>
              <a:ext uri="{FF2B5EF4-FFF2-40B4-BE49-F238E27FC236}">
                <a16:creationId xmlns:a16="http://schemas.microsoft.com/office/drawing/2014/main" id="{A50BE17E-48EA-7A5D-6C7C-5826A0BD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206" y="643467"/>
            <a:ext cx="89855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676A5-4E70-F82D-7CA2-668E47BA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02131-AAB8-250A-8CCE-1DD87B1A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337742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755E-F9B2-5733-ADA5-C595773D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FI" sz="4100" dirty="0"/>
              <a:t>Iterativ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8649-FD0A-29B7-E4C5-A0B4E08B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v-FI" sz="2000" b="1" dirty="0"/>
              <a:t>Iterativ design </a:t>
            </a:r>
            <a:r>
              <a:rPr lang="sv-FI" sz="2000" dirty="0"/>
              <a:t>är en metod som gör att din digitala upplevelse är ett levande projekt som du regelbundet bör finjusteras och förbättras vartefter</a:t>
            </a:r>
          </a:p>
          <a:p>
            <a:endParaRPr lang="sv-FI" sz="2000" dirty="0"/>
          </a:p>
          <a:p>
            <a:r>
              <a:rPr lang="sv-FI" sz="2000" dirty="0"/>
              <a:t>Du kan tänka på den iterativa designprocessen som en </a:t>
            </a:r>
            <a:r>
              <a:rPr lang="sv-FI" sz="2000" b="1" dirty="0"/>
              <a:t>kontinuerlig cykel </a:t>
            </a:r>
            <a:r>
              <a:rPr lang="sv-FI" sz="2000" dirty="0"/>
              <a:t>av prototyper, testning och justeringar och förfining.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4A378-9CEF-4605-EF85-89C28536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E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7DD6F-D48E-C5E6-AA7B-849A61DB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/>
              <a:t>Service design</a:t>
            </a:r>
          </a:p>
        </p:txBody>
      </p:sp>
      <p:pic>
        <p:nvPicPr>
          <p:cNvPr id="8" name="Picture 7" descr="A pile of white papers&#10;&#10;Description automatically generated">
            <a:extLst>
              <a:ext uri="{FF2B5EF4-FFF2-40B4-BE49-F238E27FC236}">
                <a16:creationId xmlns:a16="http://schemas.microsoft.com/office/drawing/2014/main" id="{3EB12042-DFFE-B04C-350C-0CC821F42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366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268260-6279-E34D-2014-6C36EC69707E}"/>
              </a:ext>
            </a:extLst>
          </p:cNvPr>
          <p:cNvSpPr txBox="1"/>
          <p:nvPr/>
        </p:nvSpPr>
        <p:spPr>
          <a:xfrm>
            <a:off x="78558" y="6538912"/>
            <a:ext cx="2366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Photo by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Brandi Redd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sv-FI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466-6948-D4A6-469B-32788BE4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v-FI" dirty="0"/>
              <a:t>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D894-6A98-82E1-8573-0261AB42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fontAlgn="base"/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Intressentkarta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Personas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 err="1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Kundresa</a:t>
            </a: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 el. tjänstestig </a:t>
            </a:r>
            <a:r>
              <a:rPr lang="en-US" sz="1700" b="0" i="0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Tjänstemodell (Service Blueprint) </a:t>
            </a:r>
            <a:r>
              <a:rPr lang="en-US" sz="1700" b="0" i="0" dirty="0">
                <a:effectLst/>
                <a:latin typeface="Walbaum Display" panose="02070503090703020303" pitchFamily="18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Affärsmodell (Business </a:t>
            </a:r>
            <a:r>
              <a:rPr lang="sv-FI" sz="1700" b="0" i="0" u="none" strike="noStrike" dirty="0" err="1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Model</a:t>
            </a:r>
            <a:r>
              <a:rPr lang="sv-FI" sz="1700" b="0" i="0" u="none" strike="noStrike" dirty="0">
                <a:effectLst/>
                <a:highlight>
                  <a:srgbClr val="808000"/>
                </a:highlight>
                <a:latin typeface="Walbaum Display" panose="02070503090703020303" pitchFamily="18" charset="0"/>
              </a:rPr>
              <a:t> Canvas)</a:t>
            </a:r>
            <a:endParaRPr lang="en-GB" sz="1700" b="0" i="0" dirty="0"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endParaRPr lang="sv-FI" sz="17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1B4927-8379-E106-ED00-D1DF8282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61384"/>
            <a:ext cx="6019331" cy="3731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5446D-3254-5D97-6A21-3A234216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05D20-4171-2123-8347-870256CA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>
                <a:solidFill>
                  <a:srgbClr val="303030"/>
                </a:solidFill>
              </a:rPr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F69296-5FD0-2ED6-DE11-6E23FF53D83C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1260356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DB922-CF59-815F-3237-42B40D88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 sz="1100" dirty="0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08F9A-798B-4312-5EA3-17CA8E05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74BF756-B6F1-4F3F-8BCA-9037FBAC82B4}" type="datetime1">
              <a:rPr lang="sv-FI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16.12.2023</a:t>
            </a:fld>
            <a:endParaRPr lang="sv-FI" sz="1100">
              <a:solidFill>
                <a:srgbClr val="FFFFFF"/>
              </a:solidFill>
            </a:endParaRPr>
          </a:p>
        </p:txBody>
      </p:sp>
      <p:pic>
        <p:nvPicPr>
          <p:cNvPr id="58" name="Graphic 57" descr="Target with solid fill">
            <a:extLst>
              <a:ext uri="{FF2B5EF4-FFF2-40B4-BE49-F238E27FC236}">
                <a16:creationId xmlns:a16="http://schemas.microsoft.com/office/drawing/2014/main" id="{EE0AE39E-3439-5A87-408F-BBE90839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112" y="341170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CBA70F7-2AD7-7895-5E6C-1BAFC1F5BCA5}"/>
              </a:ext>
            </a:extLst>
          </p:cNvPr>
          <p:cNvSpPr txBox="1"/>
          <p:nvPr/>
        </p:nvSpPr>
        <p:spPr>
          <a:xfrm>
            <a:off x="973146" y="4391857"/>
            <a:ext cx="104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>
                <a:latin typeface="Rockwell" panose="02060603020205020403" pitchFamily="18" charset="0"/>
              </a:rPr>
              <a:t>Ringa in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88A0DD-6D4D-C630-EA24-A74957D2193D}"/>
              </a:ext>
            </a:extLst>
          </p:cNvPr>
          <p:cNvCxnSpPr>
            <a:cxnSpLocks/>
          </p:cNvCxnSpPr>
          <p:nvPr/>
        </p:nvCxnSpPr>
        <p:spPr>
          <a:xfrm flipH="1" flipV="1">
            <a:off x="2383780" y="4307180"/>
            <a:ext cx="796901" cy="832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E3DBBE5-D010-72B1-CF40-B4186F615E07}"/>
              </a:ext>
            </a:extLst>
          </p:cNvPr>
          <p:cNvCxnSpPr>
            <a:cxnSpLocks/>
          </p:cNvCxnSpPr>
          <p:nvPr/>
        </p:nvCxnSpPr>
        <p:spPr>
          <a:xfrm flipH="1">
            <a:off x="1595120" y="2554430"/>
            <a:ext cx="466133" cy="6068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EC66808-4457-A808-CBBB-887D8A4011B6}"/>
              </a:ext>
            </a:extLst>
          </p:cNvPr>
          <p:cNvSpPr txBox="1"/>
          <p:nvPr/>
        </p:nvSpPr>
        <p:spPr>
          <a:xfrm>
            <a:off x="2357329" y="2185098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>
                <a:latin typeface="Rockwell" panose="02060603020205020403" pitchFamily="18" charset="0"/>
              </a:rPr>
              <a:t>Undersöka</a:t>
            </a:r>
          </a:p>
        </p:txBody>
      </p:sp>
      <p:pic>
        <p:nvPicPr>
          <p:cNvPr id="63" name="Graphic 62" descr="Clipboard outline">
            <a:extLst>
              <a:ext uri="{FF2B5EF4-FFF2-40B4-BE49-F238E27FC236}">
                <a16:creationId xmlns:a16="http://schemas.microsoft.com/office/drawing/2014/main" id="{77798FCD-500D-8D31-50B6-C6303DDA1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1632" y="1176929"/>
            <a:ext cx="914400" cy="9144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0E9A918B-90F5-E8F5-116A-E284080A6E0C}"/>
              </a:ext>
            </a:extLst>
          </p:cNvPr>
          <p:cNvSpPr/>
          <p:nvPr/>
        </p:nvSpPr>
        <p:spPr>
          <a:xfrm>
            <a:off x="4181577" y="3514750"/>
            <a:ext cx="131332" cy="106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ED03269-AFAE-EE33-C976-FD9C243F5DB5}"/>
              </a:ext>
            </a:extLst>
          </p:cNvPr>
          <p:cNvSpPr/>
          <p:nvPr/>
        </p:nvSpPr>
        <p:spPr>
          <a:xfrm>
            <a:off x="4530474" y="3512557"/>
            <a:ext cx="131332" cy="106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406339BD-1A6E-CD82-8770-46B5184D12D6}"/>
              </a:ext>
            </a:extLst>
          </p:cNvPr>
          <p:cNvSpPr/>
          <p:nvPr/>
        </p:nvSpPr>
        <p:spPr>
          <a:xfrm>
            <a:off x="4282612" y="3343250"/>
            <a:ext cx="142618" cy="13729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pic>
        <p:nvPicPr>
          <p:cNvPr id="69" name="Graphic 68" descr="Filter outline">
            <a:extLst>
              <a:ext uri="{FF2B5EF4-FFF2-40B4-BE49-F238E27FC236}">
                <a16:creationId xmlns:a16="http://schemas.microsoft.com/office/drawing/2014/main" id="{18518BEC-05DD-6245-E261-DF3B470C8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6410" y="3785299"/>
            <a:ext cx="914400" cy="9144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0A5F9BA-5E9C-AAF5-D299-6B61306B9FF2}"/>
              </a:ext>
            </a:extLst>
          </p:cNvPr>
          <p:cNvSpPr/>
          <p:nvPr/>
        </p:nvSpPr>
        <p:spPr>
          <a:xfrm>
            <a:off x="4431049" y="3784443"/>
            <a:ext cx="142618" cy="1066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9C18BED-E36A-A83A-3D94-D2BBDF71CB10}"/>
              </a:ext>
            </a:extLst>
          </p:cNvPr>
          <p:cNvSpPr/>
          <p:nvPr/>
        </p:nvSpPr>
        <p:spPr>
          <a:xfrm>
            <a:off x="4260992" y="3724339"/>
            <a:ext cx="142618" cy="1066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B5C89632-39E5-1A75-2724-30F5D358D05D}"/>
              </a:ext>
            </a:extLst>
          </p:cNvPr>
          <p:cNvSpPr/>
          <p:nvPr/>
        </p:nvSpPr>
        <p:spPr>
          <a:xfrm>
            <a:off x="4353921" y="3512557"/>
            <a:ext cx="142618" cy="13729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3A00ADB-0B67-30E9-ED25-52A9718DE366}"/>
              </a:ext>
            </a:extLst>
          </p:cNvPr>
          <p:cNvSpPr txBox="1"/>
          <p:nvPr/>
        </p:nvSpPr>
        <p:spPr>
          <a:xfrm>
            <a:off x="3819929" y="4683622"/>
            <a:ext cx="113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>
                <a:latin typeface="Rockwell" panose="02060603020205020403" pitchFamily="18" charset="0"/>
              </a:rPr>
              <a:t>Fokusera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0B2FE8-1A3C-80C3-7A12-5AEB76EB3EE6}"/>
              </a:ext>
            </a:extLst>
          </p:cNvPr>
          <p:cNvSpPr txBox="1"/>
          <p:nvPr/>
        </p:nvSpPr>
        <p:spPr>
          <a:xfrm>
            <a:off x="5786413" y="2185098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>
                <a:latin typeface="Rockwell" panose="02060603020205020403" pitchFamily="18" charset="0"/>
              </a:rPr>
              <a:t>Ta fram idéer</a:t>
            </a:r>
          </a:p>
        </p:txBody>
      </p:sp>
      <p:pic>
        <p:nvPicPr>
          <p:cNvPr id="75" name="Graphic 74" descr="Lights On with solid fill">
            <a:extLst>
              <a:ext uri="{FF2B5EF4-FFF2-40B4-BE49-F238E27FC236}">
                <a16:creationId xmlns:a16="http://schemas.microsoft.com/office/drawing/2014/main" id="{3B693055-C3CF-F582-1F1E-3793C3014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0170" y="1303092"/>
            <a:ext cx="914400" cy="914400"/>
          </a:xfrm>
          <a:prstGeom prst="rect">
            <a:avLst/>
          </a:prstGeom>
        </p:spPr>
      </p:pic>
      <p:pic>
        <p:nvPicPr>
          <p:cNvPr id="76" name="Graphic 75" descr="Gears outline">
            <a:extLst>
              <a:ext uri="{FF2B5EF4-FFF2-40B4-BE49-F238E27FC236}">
                <a16:creationId xmlns:a16="http://schemas.microsoft.com/office/drawing/2014/main" id="{AAFCD749-4A2A-AE59-563C-FA9A1F9B79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7372" y="1361584"/>
            <a:ext cx="914400" cy="9144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F9C79AE-84A2-8D74-054A-9FD1505B6188}"/>
              </a:ext>
            </a:extLst>
          </p:cNvPr>
          <p:cNvSpPr/>
          <p:nvPr/>
        </p:nvSpPr>
        <p:spPr>
          <a:xfrm>
            <a:off x="9490244" y="1112337"/>
            <a:ext cx="995680" cy="6597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pic>
        <p:nvPicPr>
          <p:cNvPr id="78" name="Graphic 77" descr="Arrow Right with solid fill">
            <a:extLst>
              <a:ext uri="{FF2B5EF4-FFF2-40B4-BE49-F238E27FC236}">
                <a16:creationId xmlns:a16="http://schemas.microsoft.com/office/drawing/2014/main" id="{77B6784F-EAD7-E8F1-1499-5C3B7015A4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56760" y="1140572"/>
            <a:ext cx="659711" cy="659711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8689BBE-3A64-26E5-E3C9-FB4C6BB6F244}"/>
              </a:ext>
            </a:extLst>
          </p:cNvPr>
          <p:cNvCxnSpPr/>
          <p:nvPr/>
        </p:nvCxnSpPr>
        <p:spPr>
          <a:xfrm>
            <a:off x="9500652" y="1769870"/>
            <a:ext cx="0" cy="50611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E8E5673-F38F-6B5E-A7B6-18E029AC09F8}"/>
              </a:ext>
            </a:extLst>
          </p:cNvPr>
          <p:cNvSpPr txBox="1"/>
          <p:nvPr/>
        </p:nvSpPr>
        <p:spPr>
          <a:xfrm>
            <a:off x="9352956" y="2249554"/>
            <a:ext cx="141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>
                <a:latin typeface="Rockwell" panose="02060603020205020403" pitchFamily="18" charset="0"/>
              </a:rPr>
              <a:t>Förverkliga</a:t>
            </a:r>
          </a:p>
        </p:txBody>
      </p:sp>
      <p:pic>
        <p:nvPicPr>
          <p:cNvPr id="81" name="Graphic 80" descr="Line arrow: Clockwise curve with solid fill">
            <a:extLst>
              <a:ext uri="{FF2B5EF4-FFF2-40B4-BE49-F238E27FC236}">
                <a16:creationId xmlns:a16="http://schemas.microsoft.com/office/drawing/2014/main" id="{0BFC2208-57B1-83D2-9697-4912A68832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36733">
            <a:off x="9293367" y="3313512"/>
            <a:ext cx="2259811" cy="2259811"/>
          </a:xfrm>
          <a:prstGeom prst="rect">
            <a:avLst/>
          </a:prstGeom>
        </p:spPr>
      </p:pic>
      <p:pic>
        <p:nvPicPr>
          <p:cNvPr id="82" name="Graphic 81" descr="Tools outline">
            <a:extLst>
              <a:ext uri="{FF2B5EF4-FFF2-40B4-BE49-F238E27FC236}">
                <a16:creationId xmlns:a16="http://schemas.microsoft.com/office/drawing/2014/main" id="{68ADBE0F-8C0B-73C7-CB7C-4CDCA4A6B9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79641" y="3831018"/>
            <a:ext cx="914400" cy="9144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CA7D1BC6-227C-9C9B-55EF-33FD876D0FD1}"/>
              </a:ext>
            </a:extLst>
          </p:cNvPr>
          <p:cNvSpPr txBox="1"/>
          <p:nvPr/>
        </p:nvSpPr>
        <p:spPr>
          <a:xfrm>
            <a:off x="7653128" y="4734143"/>
            <a:ext cx="136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>
                <a:latin typeface="Rockwell" panose="02060603020205020403" pitchFamily="18" charset="0"/>
              </a:rPr>
              <a:t>Testa idéer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420D6D9-D2F6-47D9-191E-5025C49EE7E9}"/>
              </a:ext>
            </a:extLst>
          </p:cNvPr>
          <p:cNvCxnSpPr>
            <a:cxnSpLocks/>
          </p:cNvCxnSpPr>
          <p:nvPr/>
        </p:nvCxnSpPr>
        <p:spPr>
          <a:xfrm>
            <a:off x="3751612" y="2534951"/>
            <a:ext cx="380760" cy="632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167763A-95E2-3430-F354-26A784F73511}"/>
              </a:ext>
            </a:extLst>
          </p:cNvPr>
          <p:cNvCxnSpPr>
            <a:cxnSpLocks/>
          </p:cNvCxnSpPr>
          <p:nvPr/>
        </p:nvCxnSpPr>
        <p:spPr>
          <a:xfrm flipH="1">
            <a:off x="5008487" y="2560975"/>
            <a:ext cx="466133" cy="6068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65ACA92-87DA-3F49-BEF9-AC62F19CAF37}"/>
              </a:ext>
            </a:extLst>
          </p:cNvPr>
          <p:cNvCxnSpPr>
            <a:cxnSpLocks/>
          </p:cNvCxnSpPr>
          <p:nvPr/>
        </p:nvCxnSpPr>
        <p:spPr>
          <a:xfrm>
            <a:off x="7409542" y="2554430"/>
            <a:ext cx="380760" cy="632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9DDE6E4-089D-0086-E7EF-B0ED3EFF794E}"/>
              </a:ext>
            </a:extLst>
          </p:cNvPr>
          <p:cNvCxnSpPr>
            <a:cxnSpLocks/>
          </p:cNvCxnSpPr>
          <p:nvPr/>
        </p:nvCxnSpPr>
        <p:spPr>
          <a:xfrm flipH="1">
            <a:off x="8611864" y="2465004"/>
            <a:ext cx="381285" cy="758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15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En person som når ett papper i en tabell fylld med papper och fästisar">
            <a:extLst>
              <a:ext uri="{FF2B5EF4-FFF2-40B4-BE49-F238E27FC236}">
                <a16:creationId xmlns:a16="http://schemas.microsoft.com/office/drawing/2014/main" id="{92906331-D263-6833-D3AF-EB8B1E2D8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6" b="758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6AB6F-5381-AA36-F35A-5F974972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v-FI" sz="360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CF2C-D878-DD18-92D0-5834206C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v-FI" sz="18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Service design: processmodeller</a:t>
            </a:r>
          </a:p>
          <a:p>
            <a:r>
              <a:rPr lang="sv-FI" sz="18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Centrala service design metoder</a:t>
            </a:r>
          </a:p>
          <a:p>
            <a:endParaRPr lang="sv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F07F-7DBE-1667-3BAD-82ACDD7D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8821" y="6506589"/>
            <a:ext cx="2564524" cy="27469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59A2B30-5B1E-4FE6-821A-278723F7CFD3}" type="datetime1">
              <a:rPr lang="sv-FI" sz="10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16.12.2023</a:t>
            </a:fld>
            <a:endParaRPr lang="sv-FI" sz="10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B83C9-B093-9B10-1E9A-0F2D531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 sz="1000">
                <a:solidFill>
                  <a:schemeClr val="tx1"/>
                </a:solidFill>
              </a:rPr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283964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9418-0117-6EEA-FD85-F80D0C8E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Referenser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5668-C9F0-955B-FCD2-5A5C6BF6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2CA3-DEEC-42D3-8617-EAA578BE5B10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04C2F-2839-99B9-659C-8C23E9F8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B04C8E-434A-EDD6-50ED-30C146CAEB6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29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0" err="1"/>
              <a:t>Hafeez</a:t>
            </a:r>
            <a:r>
              <a:rPr lang="sv-FI" dirty="0"/>
              <a:t>, K. &amp; </a:t>
            </a:r>
            <a:r>
              <a:rPr lang="sv-FI" dirty="0" err="1"/>
              <a:t>Menard</a:t>
            </a:r>
            <a:r>
              <a:rPr lang="sv-FI" dirty="0"/>
              <a:t>, P. 2019. Co-</a:t>
            </a:r>
            <a:r>
              <a:rPr lang="sv-FI" dirty="0" err="1"/>
              <a:t>developing</a:t>
            </a:r>
            <a:r>
              <a:rPr lang="sv-FI" dirty="0"/>
              <a:t> the Immigrant Integration Services of the </a:t>
            </a:r>
            <a:r>
              <a:rPr lang="sv-FI" dirty="0" err="1"/>
              <a:t>Järvenpää’s</a:t>
            </a:r>
            <a:r>
              <a:rPr lang="sv-FI" dirty="0"/>
              <a:t> Immigration Office </a:t>
            </a:r>
            <a:r>
              <a:rPr lang="sv-FI" dirty="0" err="1"/>
              <a:t>Verso</a:t>
            </a:r>
            <a:r>
              <a:rPr lang="sv-FI" dirty="0"/>
              <a:t> https://www.theseus.fi/bitstream/handle/10024/263814/Hafeez_Kirsi_Menard_P%c3%a4ivi.pdf?sequence=2 &amp;</a:t>
            </a:r>
            <a:r>
              <a:rPr lang="sv-FI" dirty="0" err="1"/>
              <a:t>isAllowed</a:t>
            </a:r>
            <a:r>
              <a:rPr lang="sv-FI" dirty="0"/>
              <a:t>=y </a:t>
            </a:r>
          </a:p>
          <a:p>
            <a:r>
              <a:rPr lang="sv-FI" dirty="0"/>
              <a:t>Koivisto, M., </a:t>
            </a:r>
            <a:r>
              <a:rPr lang="sv-FI" dirty="0" err="1"/>
              <a:t>Säynäjäkangas</a:t>
            </a:r>
            <a:r>
              <a:rPr lang="sv-FI" dirty="0"/>
              <a:t>, J. &amp; Forsberg, S. 2019. </a:t>
            </a:r>
            <a:r>
              <a:rPr lang="sv-FI" dirty="0" err="1"/>
              <a:t>Palvelumuotoilun</a:t>
            </a:r>
            <a:r>
              <a:rPr lang="sv-FI" dirty="0"/>
              <a:t> </a:t>
            </a:r>
            <a:r>
              <a:rPr lang="sv-FI" dirty="0" err="1"/>
              <a:t>bisneskirja</a:t>
            </a:r>
            <a:r>
              <a:rPr lang="sv-FI" dirty="0"/>
              <a:t>. Alma Talent. </a:t>
            </a:r>
          </a:p>
          <a:p>
            <a:r>
              <a:rPr lang="sv-FI" dirty="0" err="1"/>
              <a:t>Luchs</a:t>
            </a:r>
            <a:r>
              <a:rPr lang="sv-FI" dirty="0"/>
              <a:t>, M.G, Swan, K.S &amp; Griffin, A. (eds). 2016. Design Thinking. New Product </a:t>
            </a:r>
            <a:r>
              <a:rPr lang="sv-FI" dirty="0" err="1"/>
              <a:t>Development</a:t>
            </a:r>
            <a:r>
              <a:rPr lang="sv-FI" dirty="0"/>
              <a:t> Essentials from the PDMA. Wiley </a:t>
            </a:r>
          </a:p>
          <a:p>
            <a:r>
              <a:rPr lang="sv-FI" dirty="0" err="1"/>
              <a:t>Lusch</a:t>
            </a:r>
            <a:r>
              <a:rPr lang="sv-FI" dirty="0"/>
              <a:t>. R.F. &amp; </a:t>
            </a:r>
            <a:r>
              <a:rPr lang="sv-FI" dirty="0" err="1"/>
              <a:t>Vargo</a:t>
            </a:r>
            <a:r>
              <a:rPr lang="sv-FI" dirty="0"/>
              <a:t>, S.L. 2014 Service-Dominant </a:t>
            </a:r>
            <a:r>
              <a:rPr lang="sv-FI" dirty="0" err="1"/>
              <a:t>Logic</a:t>
            </a:r>
            <a:r>
              <a:rPr lang="sv-FI" dirty="0"/>
              <a:t>: </a:t>
            </a:r>
            <a:r>
              <a:rPr lang="sv-FI" dirty="0" err="1"/>
              <a:t>Premises</a:t>
            </a:r>
            <a:r>
              <a:rPr lang="sv-FI" dirty="0"/>
              <a:t>, </a:t>
            </a:r>
            <a:r>
              <a:rPr lang="sv-FI" dirty="0" err="1"/>
              <a:t>Perspectives</a:t>
            </a:r>
            <a:r>
              <a:rPr lang="sv-FI" dirty="0"/>
              <a:t>, </a:t>
            </a:r>
            <a:r>
              <a:rPr lang="sv-FI" dirty="0" err="1"/>
              <a:t>Possibilities</a:t>
            </a:r>
            <a:r>
              <a:rPr lang="sv-FI" dirty="0"/>
              <a:t>. Cambridge University Press. </a:t>
            </a:r>
          </a:p>
          <a:p>
            <a:r>
              <a:rPr lang="sv-FI" dirty="0"/>
              <a:t>Miettinen, S. 2014. </a:t>
            </a:r>
            <a:r>
              <a:rPr lang="sv-FI" dirty="0" err="1"/>
              <a:t>Muotoiluajattelu</a:t>
            </a:r>
            <a:r>
              <a:rPr lang="sv-FI" dirty="0"/>
              <a:t>. </a:t>
            </a:r>
            <a:r>
              <a:rPr lang="sv-FI" dirty="0" err="1"/>
              <a:t>Teknova</a:t>
            </a:r>
            <a:r>
              <a:rPr lang="sv-FI" dirty="0"/>
              <a:t>. </a:t>
            </a:r>
          </a:p>
          <a:p>
            <a:r>
              <a:rPr lang="sv-FI" dirty="0"/>
              <a:t>Salmelin, A. 2014. </a:t>
            </a:r>
            <a:r>
              <a:rPr lang="sv-FI" dirty="0" err="1"/>
              <a:t>Successful</a:t>
            </a:r>
            <a:r>
              <a:rPr lang="sv-FI" dirty="0"/>
              <a:t> Service </a:t>
            </a:r>
            <a:r>
              <a:rPr lang="sv-FI" dirty="0" err="1"/>
              <a:t>Development</a:t>
            </a:r>
            <a:r>
              <a:rPr lang="sv-FI" dirty="0"/>
              <a:t> in the Public </a:t>
            </a:r>
            <a:r>
              <a:rPr lang="sv-FI" dirty="0" err="1"/>
              <a:t>Sector</a:t>
            </a:r>
            <a:r>
              <a:rPr lang="sv-FI" dirty="0"/>
              <a:t>: a Case </a:t>
            </a:r>
            <a:r>
              <a:rPr lang="sv-FI" dirty="0" err="1"/>
              <a:t>Study</a:t>
            </a:r>
            <a:r>
              <a:rPr lang="sv-FI" dirty="0"/>
              <a:t> of a Service Design Project </a:t>
            </a:r>
            <a:r>
              <a:rPr lang="sv-FI" dirty="0" err="1"/>
              <a:t>Carried</a:t>
            </a:r>
            <a:r>
              <a:rPr lang="sv-FI" dirty="0"/>
              <a:t> </a:t>
            </a:r>
            <a:r>
              <a:rPr lang="sv-FI" dirty="0" err="1"/>
              <a:t>out</a:t>
            </a:r>
            <a:r>
              <a:rPr lang="sv-FI" dirty="0"/>
              <a:t> in Short-Term Care Services in the Town of Turku. http://www.theseus.fi/bitstream/handle/10024/78590/Annaliisa_Salmelin_Master_Thesis_2014.pdf?sequenc e=1&amp;isAllowed=y </a:t>
            </a:r>
          </a:p>
          <a:p>
            <a:r>
              <a:rPr lang="sv-FI" dirty="0"/>
              <a:t>Sanders, E. &amp; </a:t>
            </a:r>
            <a:r>
              <a:rPr lang="sv-FI" dirty="0" err="1"/>
              <a:t>Stappers</a:t>
            </a:r>
            <a:r>
              <a:rPr lang="sv-FI" dirty="0"/>
              <a:t>, P. 2014. </a:t>
            </a:r>
            <a:r>
              <a:rPr lang="sv-FI" dirty="0" err="1"/>
              <a:t>Convivial</a:t>
            </a:r>
            <a:r>
              <a:rPr lang="sv-FI" dirty="0"/>
              <a:t> </a:t>
            </a:r>
            <a:r>
              <a:rPr lang="sv-FI" dirty="0" err="1"/>
              <a:t>Toolbox</a:t>
            </a:r>
            <a:r>
              <a:rPr lang="sv-FI" dirty="0"/>
              <a:t>. Generative Research for the Front End Design. BIS Publishers. • Stickdorn, M. &amp; Schneider, J. 2011. </a:t>
            </a:r>
            <a:r>
              <a:rPr lang="sv-FI" dirty="0" err="1"/>
              <a:t>This</a:t>
            </a:r>
            <a:r>
              <a:rPr lang="sv-FI" dirty="0"/>
              <a:t> is Service Design thinking. BIS Publishers. </a:t>
            </a:r>
          </a:p>
          <a:p>
            <a:r>
              <a:rPr lang="sv-FI" dirty="0"/>
              <a:t>Stickdorn, M., </a:t>
            </a:r>
            <a:r>
              <a:rPr lang="sv-FI" dirty="0" err="1"/>
              <a:t>Hormess</a:t>
            </a:r>
            <a:r>
              <a:rPr lang="sv-FI" dirty="0"/>
              <a:t>, M.E. &amp; Lawrence, A. 2018. </a:t>
            </a:r>
            <a:r>
              <a:rPr lang="sv-FI" dirty="0" err="1"/>
              <a:t>This</a:t>
            </a:r>
            <a:r>
              <a:rPr lang="sv-FI" dirty="0"/>
              <a:t> Is Service Design </a:t>
            </a:r>
            <a:r>
              <a:rPr lang="sv-FI" dirty="0" err="1"/>
              <a:t>Doing</a:t>
            </a:r>
            <a:r>
              <a:rPr lang="sv-FI" dirty="0"/>
              <a:t>: </a:t>
            </a:r>
            <a:r>
              <a:rPr lang="sv-FI" dirty="0" err="1"/>
              <a:t>Applying</a:t>
            </a:r>
            <a:r>
              <a:rPr lang="sv-FI" dirty="0"/>
              <a:t> Service Design Thinking in the Real World. </a:t>
            </a:r>
            <a:r>
              <a:rPr lang="sv-FI" dirty="0" err="1"/>
              <a:t>O’Reilly</a:t>
            </a:r>
            <a:r>
              <a:rPr lang="sv-FI" dirty="0"/>
              <a:t> Media. USA. </a:t>
            </a:r>
          </a:p>
          <a:p>
            <a:r>
              <a:rPr lang="sv-FI" dirty="0" err="1"/>
              <a:t>Tuulaniemi</a:t>
            </a:r>
            <a:r>
              <a:rPr lang="sv-FI" dirty="0"/>
              <a:t>, J. 2011, 2013. </a:t>
            </a:r>
            <a:r>
              <a:rPr lang="sv-FI" dirty="0" err="1"/>
              <a:t>Palvelumuotoilu</a:t>
            </a:r>
            <a:r>
              <a:rPr lang="sv-FI" dirty="0"/>
              <a:t>. Talentum. </a:t>
            </a:r>
          </a:p>
          <a:p>
            <a:r>
              <a:rPr lang="sv-FI" dirty="0" err="1"/>
              <a:t>Vähälä</a:t>
            </a:r>
            <a:r>
              <a:rPr lang="sv-FI" dirty="0"/>
              <a:t>, E. , Kontio, M., Kouri, P. &amp; Leinonen, R. (ed). 2012. Palmu – </a:t>
            </a:r>
            <a:r>
              <a:rPr lang="sv-FI" dirty="0" err="1"/>
              <a:t>palvelumuotoilua</a:t>
            </a:r>
            <a:r>
              <a:rPr lang="sv-FI" dirty="0"/>
              <a:t> </a:t>
            </a:r>
            <a:r>
              <a:rPr lang="sv-FI" dirty="0" err="1"/>
              <a:t>ikääntyville</a:t>
            </a:r>
            <a:r>
              <a:rPr lang="sv-FI" dirty="0"/>
              <a:t>. </a:t>
            </a:r>
            <a:r>
              <a:rPr lang="sv-FI" dirty="0" err="1"/>
              <a:t>Uusia</a:t>
            </a:r>
            <a:r>
              <a:rPr lang="sv-FI" dirty="0"/>
              <a:t> </a:t>
            </a:r>
            <a:r>
              <a:rPr lang="sv-FI" dirty="0" err="1"/>
              <a:t>palvelujen</a:t>
            </a:r>
            <a:r>
              <a:rPr lang="sv-FI" dirty="0"/>
              <a:t> </a:t>
            </a:r>
            <a:r>
              <a:rPr lang="sv-FI" dirty="0" err="1"/>
              <a:t>tuottamismalleja</a:t>
            </a:r>
            <a:r>
              <a:rPr lang="sv-FI" dirty="0"/>
              <a:t> </a:t>
            </a:r>
            <a:r>
              <a:rPr lang="sv-FI" dirty="0" err="1"/>
              <a:t>itsenäisen</a:t>
            </a:r>
            <a:r>
              <a:rPr lang="sv-FI" dirty="0"/>
              <a:t> </a:t>
            </a:r>
            <a:r>
              <a:rPr lang="sv-FI" dirty="0" err="1"/>
              <a:t>suoriutumisen</a:t>
            </a:r>
            <a:r>
              <a:rPr lang="sv-FI" dirty="0"/>
              <a:t> </a:t>
            </a:r>
            <a:r>
              <a:rPr lang="sv-FI" dirty="0" err="1"/>
              <a:t>tueksi</a:t>
            </a:r>
            <a:r>
              <a:rPr lang="sv-FI" dirty="0"/>
              <a:t>. </a:t>
            </a:r>
            <a:r>
              <a:rPr lang="sv-FI" dirty="0" err="1"/>
              <a:t>SavoniaUAS</a:t>
            </a:r>
            <a:r>
              <a:rPr lang="sv-F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8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E5B9-D148-6360-C109-7F796589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Länkar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B909B-511E-238C-E8E6-A1047801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2"/>
              </a:rPr>
              <a:t>https://www.humantific.com/</a:t>
            </a:r>
            <a:r>
              <a:rPr lang="en-GB" b="0" i="0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​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3"/>
              </a:rPr>
              <a:t>https://ukropstudio.mason.wm.edu/our-approach/</a:t>
            </a:r>
            <a:r>
              <a:rPr lang="en-GB" b="0" i="0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​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4"/>
              </a:rPr>
              <a:t>https://www.businessinsider.com/new-global-economic-order-services-versus-infrastructure-2016-5?r=US&amp;IR=T</a:t>
            </a:r>
            <a:r>
              <a:rPr lang="en-GB" b="0" i="0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​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5"/>
              </a:rPr>
              <a:t>https://data.worldbank.org/indicator/SL.SRV.EMPL.ZS</a:t>
            </a:r>
            <a:r>
              <a:rPr lang="en-GB" b="0" i="0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​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6"/>
              </a:rPr>
              <a:t>https://www.designcouncil.org.uk/news-opinion/what-framework-innovation-design-councils-evolved-double-diamond</a:t>
            </a:r>
            <a:r>
              <a:rPr lang="en-GB" b="0" i="0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​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7"/>
              </a:rPr>
              <a:t>https://gofore.com/combining-service-design-and-secure-design-into-agile-software-projects-part-2-the-solution/</a:t>
            </a:r>
            <a:r>
              <a:rPr lang="en-GB" b="0" i="0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​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8"/>
              </a:rPr>
              <a:t>https://www.professionalacademy.com/news/stakeholder-mapping-marketing-theories</a:t>
            </a:r>
            <a:r>
              <a:rPr lang="en-GB" b="0" i="0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​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9"/>
              </a:rPr>
              <a:t>https://sotenavigaattori.fi/laadukas-palvelu-ja-tyytyvainen-asiakas/</a:t>
            </a:r>
            <a:r>
              <a:rPr lang="en-GB" b="0" i="0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​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rgbClr val="D26012"/>
                </a:solidFill>
                <a:effectLst/>
                <a:latin typeface="Walbaum Display" panose="02070503090703020303" pitchFamily="18" charset="0"/>
                <a:hlinkClick r:id="rId10"/>
              </a:rPr>
              <a:t>https://foretagsfabriken.se/blogg/verktyg/9-byggstenar-i-business-model-canvas-en-framgangsrik-model/</a:t>
            </a:r>
            <a:r>
              <a:rPr lang="en-GB" b="0" i="0" u="none" strike="noStrike" dirty="0">
                <a:solidFill>
                  <a:srgbClr val="FFFFFF"/>
                </a:solidFill>
                <a:effectLst/>
                <a:latin typeface="Walbaum Display" panose="02070503090703020303" pitchFamily="18" charset="0"/>
              </a:rPr>
              <a:t> 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sv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4B13E-BBFB-8F1B-82AA-75DE6D82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2CA3-DEEC-42D3-8617-EAA578BE5B10}" type="datetime1">
              <a:rPr lang="sv-FI" smtClean="0"/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85A1-CA5D-71A5-6645-7629018C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Service design</a:t>
            </a:r>
          </a:p>
        </p:txBody>
      </p:sp>
    </p:spTree>
    <p:extLst>
      <p:ext uri="{BB962C8B-B14F-4D97-AF65-F5344CB8AC3E}">
        <p14:creationId xmlns:p14="http://schemas.microsoft.com/office/powerpoint/2010/main" val="239714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41A713-626A-1069-2B7E-DA8C8497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sv-FI" sz="3600" dirty="0">
                <a:solidFill>
                  <a:schemeClr val="tx2"/>
                </a:solidFill>
              </a:rPr>
              <a:t>Iterativa design processen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AF92-89DE-73B1-A932-4944677D3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sv-FI" sz="1700" dirty="0"/>
              <a:t>Man har </a:t>
            </a:r>
            <a:r>
              <a:rPr lang="sv-FI" sz="1700" b="1" dirty="0"/>
              <a:t>identifierat</a:t>
            </a:r>
            <a:r>
              <a:rPr lang="sv-FI" sz="1700" dirty="0"/>
              <a:t> ett användarbehov och har genererat idéer för att möta det behovet, på basen av det utvecklar man en prototyp.</a:t>
            </a:r>
          </a:p>
          <a:p>
            <a:endParaRPr lang="sv-FI" sz="1700" dirty="0"/>
          </a:p>
          <a:p>
            <a:r>
              <a:rPr lang="sv-FI" sz="1700" dirty="0"/>
              <a:t>Sedan</a:t>
            </a:r>
            <a:r>
              <a:rPr lang="sv-FI" sz="1700" b="1" dirty="0"/>
              <a:t> testar </a:t>
            </a:r>
            <a:r>
              <a:rPr lang="sv-FI" sz="1700" dirty="0"/>
              <a:t>man prototypen för att se om den möter behovet på bästa möjliga sätt.</a:t>
            </a:r>
          </a:p>
          <a:p>
            <a:endParaRPr lang="sv-FI" sz="1700" dirty="0"/>
          </a:p>
          <a:p>
            <a:r>
              <a:rPr lang="sv-FI" sz="1700" dirty="0"/>
              <a:t>Sedan tar man det man lärt dig från testet och </a:t>
            </a:r>
            <a:r>
              <a:rPr lang="sv-FI" sz="1700" b="1" dirty="0"/>
              <a:t>ändrar</a:t>
            </a:r>
            <a:r>
              <a:rPr lang="sv-FI" sz="1700" dirty="0"/>
              <a:t> designen.</a:t>
            </a:r>
          </a:p>
          <a:p>
            <a:endParaRPr lang="sv-FI" sz="1700" dirty="0"/>
          </a:p>
          <a:p>
            <a:r>
              <a:rPr lang="sv-FI" sz="1700" dirty="0"/>
              <a:t>Därefter </a:t>
            </a:r>
            <a:r>
              <a:rPr lang="sv-FI" sz="1700" b="1" dirty="0"/>
              <a:t>skapar du en ny prototyp </a:t>
            </a:r>
            <a:r>
              <a:rPr lang="sv-FI" sz="1700" dirty="0"/>
              <a:t>och påbörjar processen igen tills du är nöjd med att du har nått den bästa möjliga produkten för lansering på marknaden.</a:t>
            </a:r>
          </a:p>
          <a:p>
            <a:pPr marL="0" indent="0">
              <a:buNone/>
            </a:pPr>
            <a:endParaRPr lang="sv-FI" sz="1700" dirty="0"/>
          </a:p>
          <a:p>
            <a:r>
              <a:rPr lang="sv-FI" sz="1700" dirty="0">
                <a:solidFill>
                  <a:srgbClr val="7030A0"/>
                </a:solidFill>
              </a:rPr>
              <a:t>Denna iterativa process kallas ofta "snabb prototyping" eller "spiral prototyping".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6FA8A-44BE-D8AE-87FD-7B2134B0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 smtClean="0"/>
              <a:pPr>
                <a:spcAft>
                  <a:spcPts val="600"/>
                </a:spcAft>
              </a:pPr>
              <a:t>16.12.2023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63DA4-7930-6A2E-D489-C976C4CB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/>
              <a:t>Service design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27A9BAD-2E1D-0D47-67D4-79C71B56408E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3846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9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841A38-1A20-EE0B-1862-EF3FDB06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422" y="643467"/>
            <a:ext cx="840915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FC59F-4D2D-A57D-16C4-5F4B3A5A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82450-8741-73E9-A836-E938D5C5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C64AD-DC42-D4F7-24C6-EBFF198572D3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266974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F33D0F-D845-FEE0-3D25-F8091FA2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904" y="643467"/>
            <a:ext cx="887819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C2481-6197-9001-620A-85F686A4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4324D-7B05-1BBA-2B0F-C8CAC68F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18DE23-EDC5-0D4B-EDEA-0733DBF58A22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231564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crystal&#10;&#10;Description automatically generated">
            <a:extLst>
              <a:ext uri="{FF2B5EF4-FFF2-40B4-BE49-F238E27FC236}">
                <a16:creationId xmlns:a16="http://schemas.microsoft.com/office/drawing/2014/main" id="{C84E8238-7C2E-72C6-9D39-800A9013E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96315-D447-973B-D1FA-B664EF9D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FI" sz="2800">
                <a:solidFill>
                  <a:schemeClr val="bg1"/>
                </a:solidFill>
              </a:rPr>
              <a:t>Double Diamond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EFD52-2E04-3254-3A4A-BB0A5A28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v-FI" sz="1400" b="1">
                <a:solidFill>
                  <a:schemeClr val="bg1"/>
                </a:solidFill>
              </a:rPr>
              <a:t>Double Diamond </a:t>
            </a:r>
            <a:r>
              <a:rPr lang="sv-FI" sz="1400">
                <a:solidFill>
                  <a:schemeClr val="bg1"/>
                </a:solidFill>
              </a:rPr>
              <a:t>– en tydlig, heltäckande och visuell beskrivning av designprocessen. </a:t>
            </a:r>
          </a:p>
          <a:p>
            <a:r>
              <a:rPr lang="sv-FI" sz="1400">
                <a:solidFill>
                  <a:schemeClr val="bg1"/>
                </a:solidFill>
              </a:rPr>
              <a:t>Dubbeldiamanten lanserades 2004 och har blivit världsberömd med miljontals referenser till den på webben.</a:t>
            </a:r>
          </a:p>
          <a:p>
            <a:endParaRPr lang="sv-FI" sz="1400">
              <a:solidFill>
                <a:schemeClr val="bg1"/>
              </a:solidFill>
            </a:endParaRPr>
          </a:p>
          <a:p>
            <a:r>
              <a:rPr lang="sv-FI" sz="1400">
                <a:solidFill>
                  <a:schemeClr val="bg1"/>
                </a:solidFill>
              </a:rPr>
              <a:t>Förutom att lyfta fram designprocessen, inkluderar det också de nyckelprinciper och designmetoder som designers och icke-designers behöver ta, och den idealiska arbetskultur som behövs för att uppnå betydande och långvarig positiv förändring.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2303E-E245-197F-8024-8A757256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3" y="6356350"/>
            <a:ext cx="1828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122CA3-DEEC-42D3-8617-EAA578BE5B10}" type="datetime1">
              <a:rPr lang="sv-FI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2639-ED5D-460F-03CF-42778102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chemeClr val="bg1"/>
                </a:solidFill>
              </a:rPr>
              <a:t>Service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4E0F2-F9C3-8698-CC77-735B086F8C67}"/>
              </a:ext>
            </a:extLst>
          </p:cNvPr>
          <p:cNvSpPr txBox="1"/>
          <p:nvPr/>
        </p:nvSpPr>
        <p:spPr>
          <a:xfrm>
            <a:off x="9780107" y="6444476"/>
            <a:ext cx="2782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Photo by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Hao Zhang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sv-FI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D14E1148-AEF4-3A39-B2D0-754A984B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025" y="1123527"/>
            <a:ext cx="6307945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89B14-FF75-CE91-2078-D3A6B823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4BF756-B6F1-4F3F-8BCA-9037FBAC82B4}" type="datetime1">
              <a:rPr lang="sv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16.12.2023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0B395-7CF8-294D-766C-29FE7A6D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FI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C722C-BDA8-5541-D8AE-4CA34564B1A2}"/>
              </a:ext>
            </a:extLst>
          </p:cNvPr>
          <p:cNvSpPr>
            <a:spLocks noGrp="1"/>
          </p:cNvSpPr>
          <p:nvPr/>
        </p:nvSpPr>
        <p:spPr>
          <a:xfrm>
            <a:off x="9869950" y="6383375"/>
            <a:ext cx="2101334" cy="293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FI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Baserat på Elina Vartamas material</a:t>
            </a:r>
          </a:p>
        </p:txBody>
      </p:sp>
    </p:spTree>
    <p:extLst>
      <p:ext uri="{BB962C8B-B14F-4D97-AF65-F5344CB8AC3E}">
        <p14:creationId xmlns:p14="http://schemas.microsoft.com/office/powerpoint/2010/main" val="59214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1F16-EB3D-A980-C758-8BBA0968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FI" sz="4000">
                <a:solidFill>
                  <a:srgbClr val="FFFFFF"/>
                </a:solidFill>
              </a:rPr>
              <a:t>Processen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4A184-C5EB-5C06-B157-E42AB8D4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FI" sz="1100">
                <a:solidFill>
                  <a:srgbClr val="FFFFFF"/>
                </a:solidFill>
              </a:rPr>
              <a:t>Service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CC2F1-DE40-BEA1-9A25-148475B18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FI" sz="2000" dirty="0"/>
              <a:t>Double Diamond förmedlar tydligt en designprocess till designers och icke-designers. </a:t>
            </a:r>
          </a:p>
          <a:p>
            <a:pPr marL="0" indent="0">
              <a:buNone/>
            </a:pPr>
            <a:r>
              <a:rPr lang="sv-FI" sz="2000" dirty="0"/>
              <a:t>De två diamanterna </a:t>
            </a:r>
            <a:r>
              <a:rPr lang="sv-FI" sz="2000" b="1" dirty="0"/>
              <a:t>representerar en process </a:t>
            </a:r>
            <a:r>
              <a:rPr lang="sv-FI" sz="2000" dirty="0"/>
              <a:t>för att utforska en fråga mer brett eller djupare (divergent tänkande) och sedan vidta fokuserade åtgärder (konvergent tänkande).</a:t>
            </a:r>
          </a:p>
          <a:p>
            <a:r>
              <a:rPr lang="sv-FI" sz="2000" b="1" dirty="0" err="1">
                <a:solidFill>
                  <a:srgbClr val="0070C0"/>
                </a:solidFill>
              </a:rPr>
              <a:t>Discover</a:t>
            </a:r>
            <a:r>
              <a:rPr lang="sv-FI" sz="2000" b="1" dirty="0">
                <a:solidFill>
                  <a:srgbClr val="0070C0"/>
                </a:solidFill>
              </a:rPr>
              <a:t>. </a:t>
            </a:r>
            <a:r>
              <a:rPr lang="sv-FI" sz="2000" dirty="0"/>
              <a:t>Den första diamanten hjälper människor att förstå, snarare än att bara anta, vad problemet är. Det handlar om att prata med och umgås med människor som berörs av frågorna.</a:t>
            </a:r>
          </a:p>
          <a:p>
            <a:r>
              <a:rPr lang="sv-FI" sz="2000" b="1" dirty="0" err="1">
                <a:solidFill>
                  <a:srgbClr val="0070C0"/>
                </a:solidFill>
              </a:rPr>
              <a:t>Define</a:t>
            </a:r>
            <a:r>
              <a:rPr lang="sv-FI" sz="2000" dirty="0"/>
              <a:t>. Insikten från upptäcktsfasen kan hjälpa dig att definiera utmaningen på ett annat sätt.</a:t>
            </a:r>
          </a:p>
          <a:p>
            <a:r>
              <a:rPr lang="sv-FI" sz="2000" b="1" dirty="0" err="1">
                <a:solidFill>
                  <a:srgbClr val="0070C0"/>
                </a:solidFill>
              </a:rPr>
              <a:t>Develop</a:t>
            </a:r>
            <a:r>
              <a:rPr lang="sv-FI" sz="2000" b="1" dirty="0"/>
              <a:t>. </a:t>
            </a:r>
            <a:r>
              <a:rPr lang="sv-FI" sz="2000" dirty="0"/>
              <a:t>Den andra diamanten uppmuntrar människor att ge olika svar på det tydligt definierade problemet, söka inspiration från andra håll och samdesigna med en rad olika människor.</a:t>
            </a:r>
          </a:p>
          <a:p>
            <a:r>
              <a:rPr lang="sv-FI" sz="2000" b="1" dirty="0" err="1">
                <a:solidFill>
                  <a:srgbClr val="0070C0"/>
                </a:solidFill>
              </a:rPr>
              <a:t>Deliver</a:t>
            </a:r>
            <a:r>
              <a:rPr lang="sv-FI" sz="2000" dirty="0">
                <a:solidFill>
                  <a:srgbClr val="0070C0"/>
                </a:solidFill>
              </a:rPr>
              <a:t>. </a:t>
            </a:r>
            <a:r>
              <a:rPr lang="sv-FI" sz="2000" dirty="0"/>
              <a:t>Leverans innebär att testa olika lösningar i liten skala, förkasta de som inte fungerar och förbättra de som kommer att fungera.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3E42-E59D-69AC-AA56-67ACCA5F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44122CA3-DEEC-42D3-8617-EAA578BE5B10}" type="datetime1">
              <a:rPr lang="sv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16.12.2023</a:t>
            </a:fld>
            <a:endParaRPr lang="sv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1715</Words>
  <Application>Microsoft Office PowerPoint</Application>
  <PresentationFormat>Widescreen</PresentationFormat>
  <Paragraphs>230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Century Schoolbook</vt:lpstr>
      <vt:lpstr>Rockwell</vt:lpstr>
      <vt:lpstr>Times New Roman</vt:lpstr>
      <vt:lpstr>Walbaum Display</vt:lpstr>
      <vt:lpstr>Office Theme</vt:lpstr>
      <vt:lpstr>Service design</vt:lpstr>
      <vt:lpstr>AGENDA</vt:lpstr>
      <vt:lpstr>Iterativ design</vt:lpstr>
      <vt:lpstr>Iterativa design processen</vt:lpstr>
      <vt:lpstr>PowerPoint Presentation</vt:lpstr>
      <vt:lpstr>PowerPoint Presentation</vt:lpstr>
      <vt:lpstr>Double Diamond</vt:lpstr>
      <vt:lpstr>PowerPoint Presentation</vt:lpstr>
      <vt:lpstr>Processen</vt:lpstr>
      <vt:lpstr>PowerPoint Presentation</vt:lpstr>
      <vt:lpstr>AGENDA</vt:lpstr>
      <vt:lpstr>PowerPoint Presentation</vt:lpstr>
      <vt:lpstr>Metoder</vt:lpstr>
      <vt:lpstr>PowerPoint Presentation</vt:lpstr>
      <vt:lpstr>PowerPoint Presentation</vt:lpstr>
      <vt:lpstr>PowerPoint Presentation</vt:lpstr>
      <vt:lpstr>Metoder</vt:lpstr>
      <vt:lpstr>Personas</vt:lpstr>
      <vt:lpstr>PowerPoint Presentation</vt:lpstr>
      <vt:lpstr>Metoder</vt:lpstr>
      <vt:lpstr>Tjänsteupplevelse/Tjänstestig</vt:lpstr>
      <vt:lpstr>Metoder</vt:lpstr>
      <vt:lpstr>PowerPoint Presentation</vt:lpstr>
      <vt:lpstr>Service blueprint – Tjänstemodell</vt:lpstr>
      <vt:lpstr>PowerPoint Presentation</vt:lpstr>
      <vt:lpstr>Metoder</vt:lpstr>
      <vt:lpstr>Affärsmodell – Business Model Canvas (BMC)</vt:lpstr>
      <vt:lpstr>PowerPoint Presentation</vt:lpstr>
      <vt:lpstr>PowerPoint Presentation</vt:lpstr>
      <vt:lpstr>Metoder</vt:lpstr>
      <vt:lpstr>PowerPoint Presentation</vt:lpstr>
      <vt:lpstr>AGENDA</vt:lpstr>
      <vt:lpstr>Referenser</vt:lpstr>
      <vt:lpstr>Länkar</vt:lpstr>
    </vt:vector>
  </TitlesOfParts>
  <Company>Yrkeshogskolan Novia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design</dc:title>
  <dc:creator>Camilla Mattjus</dc:creator>
  <cp:lastModifiedBy>Camilla Mattjus</cp:lastModifiedBy>
  <cp:revision>2</cp:revision>
  <dcterms:created xsi:type="dcterms:W3CDTF">2023-01-12T13:20:01Z</dcterms:created>
  <dcterms:modified xsi:type="dcterms:W3CDTF">2023-12-16T02:35:54Z</dcterms:modified>
</cp:coreProperties>
</file>