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774" r:id="rId5"/>
    <p:sldId id="824" r:id="rId6"/>
    <p:sldId id="854" r:id="rId7"/>
    <p:sldId id="268" r:id="rId8"/>
    <p:sldId id="269" r:id="rId9"/>
    <p:sldId id="277" r:id="rId10"/>
    <p:sldId id="265" r:id="rId11"/>
    <p:sldId id="266" r:id="rId12"/>
    <p:sldId id="274" r:id="rId13"/>
    <p:sldId id="275" r:id="rId14"/>
    <p:sldId id="276" r:id="rId15"/>
    <p:sldId id="273" r:id="rId16"/>
    <p:sldId id="270" r:id="rId17"/>
    <p:sldId id="271" r:id="rId18"/>
    <p:sldId id="825" r:id="rId19"/>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BA0837AC-1102-4615-A808-4F2C85B97631}">
          <p14:sldIdLst>
            <p14:sldId id="774"/>
            <p14:sldId id="824"/>
            <p14:sldId id="854"/>
            <p14:sldId id="268"/>
            <p14:sldId id="269"/>
            <p14:sldId id="277"/>
            <p14:sldId id="265"/>
            <p14:sldId id="266"/>
            <p14:sldId id="274"/>
            <p14:sldId id="275"/>
            <p14:sldId id="276"/>
          </p14:sldIdLst>
        </p14:section>
        <p14:section name="Nimetön osa" id="{43DE46C7-4548-4B20-9568-44E10FBB5FA3}">
          <p14:sldIdLst>
            <p14:sldId id="273"/>
            <p14:sldId id="270"/>
            <p14:sldId id="271"/>
            <p14:sldId id="8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731B5-5CB5-4E23-8F31-F7F178640433}" v="55" dt="2022-05-22T23:46:20.925"/>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666"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is Sundelin" userId="43e456ae-b657-43ef-a208-b9b0403bf81f" providerId="ADAL" clId="{010731B5-5CB5-4E23-8F31-F7F178640433}"/>
    <pc:docChg chg="undo custSel modSld">
      <pc:chgData name="Iris Sundelin" userId="43e456ae-b657-43ef-a208-b9b0403bf81f" providerId="ADAL" clId="{010731B5-5CB5-4E23-8F31-F7F178640433}" dt="2022-05-22T23:47:16.159" v="1562" actId="1076"/>
      <pc:docMkLst>
        <pc:docMk/>
      </pc:docMkLst>
      <pc:sldChg chg="addSp delSp modSp mod">
        <pc:chgData name="Iris Sundelin" userId="43e456ae-b657-43ef-a208-b9b0403bf81f" providerId="ADAL" clId="{010731B5-5CB5-4E23-8F31-F7F178640433}" dt="2022-05-22T22:57:44.996" v="999" actId="1076"/>
        <pc:sldMkLst>
          <pc:docMk/>
          <pc:sldMk cId="2166366713" sldId="265"/>
        </pc:sldMkLst>
        <pc:spChg chg="mod">
          <ac:chgData name="Iris Sundelin" userId="43e456ae-b657-43ef-a208-b9b0403bf81f" providerId="ADAL" clId="{010731B5-5CB5-4E23-8F31-F7F178640433}" dt="2022-05-22T22:34:17.807" v="479" actId="20577"/>
          <ac:spMkLst>
            <pc:docMk/>
            <pc:sldMk cId="2166366713" sldId="265"/>
            <ac:spMk id="2" creationId="{BCE2CC12-BA36-9D42-9A91-C686053336C0}"/>
          </ac:spMkLst>
        </pc:spChg>
        <pc:spChg chg="add mod">
          <ac:chgData name="Iris Sundelin" userId="43e456ae-b657-43ef-a208-b9b0403bf81f" providerId="ADAL" clId="{010731B5-5CB5-4E23-8F31-F7F178640433}" dt="2022-05-22T22:34:32.968" v="482" actId="208"/>
          <ac:spMkLst>
            <pc:docMk/>
            <pc:sldMk cId="2166366713" sldId="265"/>
            <ac:spMk id="5" creationId="{91069AF6-8D10-5A98-7064-57F7B85032E2}"/>
          </ac:spMkLst>
        </pc:spChg>
        <pc:spChg chg="add mod">
          <ac:chgData name="Iris Sundelin" userId="43e456ae-b657-43ef-a208-b9b0403bf81f" providerId="ADAL" clId="{010731B5-5CB5-4E23-8F31-F7F178640433}" dt="2022-05-22T22:34:41.626" v="485" actId="14100"/>
          <ac:spMkLst>
            <pc:docMk/>
            <pc:sldMk cId="2166366713" sldId="265"/>
            <ac:spMk id="6" creationId="{DFCE5005-EB0C-DF16-4060-9649BE7389CB}"/>
          </ac:spMkLst>
        </pc:spChg>
        <pc:spChg chg="add mod">
          <ac:chgData name="Iris Sundelin" userId="43e456ae-b657-43ef-a208-b9b0403bf81f" providerId="ADAL" clId="{010731B5-5CB5-4E23-8F31-F7F178640433}" dt="2022-05-22T22:34:50.540" v="488" actId="14100"/>
          <ac:spMkLst>
            <pc:docMk/>
            <pc:sldMk cId="2166366713" sldId="265"/>
            <ac:spMk id="7" creationId="{F08CDD8C-1ADF-C9BC-A0BB-848B95616929}"/>
          </ac:spMkLst>
        </pc:spChg>
        <pc:spChg chg="add mod">
          <ac:chgData name="Iris Sundelin" userId="43e456ae-b657-43ef-a208-b9b0403bf81f" providerId="ADAL" clId="{010731B5-5CB5-4E23-8F31-F7F178640433}" dt="2022-05-22T22:35:07.297" v="492" actId="1076"/>
          <ac:spMkLst>
            <pc:docMk/>
            <pc:sldMk cId="2166366713" sldId="265"/>
            <ac:spMk id="8" creationId="{B65147D6-F8CA-8A51-E9BE-1179F87D74AF}"/>
          </ac:spMkLst>
        </pc:spChg>
        <pc:spChg chg="add mod">
          <ac:chgData name="Iris Sundelin" userId="43e456ae-b657-43ef-a208-b9b0403bf81f" providerId="ADAL" clId="{010731B5-5CB5-4E23-8F31-F7F178640433}" dt="2022-05-22T22:35:23.410" v="496" actId="14100"/>
          <ac:spMkLst>
            <pc:docMk/>
            <pc:sldMk cId="2166366713" sldId="265"/>
            <ac:spMk id="9" creationId="{3F52CE1E-2241-9ECD-7236-7E24632C8E6E}"/>
          </ac:spMkLst>
        </pc:spChg>
        <pc:spChg chg="add mod">
          <ac:chgData name="Iris Sundelin" userId="43e456ae-b657-43ef-a208-b9b0403bf81f" providerId="ADAL" clId="{010731B5-5CB5-4E23-8F31-F7F178640433}" dt="2022-05-22T22:38:46.079" v="499" actId="208"/>
          <ac:spMkLst>
            <pc:docMk/>
            <pc:sldMk cId="2166366713" sldId="265"/>
            <ac:spMk id="10" creationId="{F0AFBA25-C6D0-AADC-9AAE-A7573B48A24E}"/>
          </ac:spMkLst>
        </pc:spChg>
        <pc:spChg chg="add mod">
          <ac:chgData name="Iris Sundelin" userId="43e456ae-b657-43ef-a208-b9b0403bf81f" providerId="ADAL" clId="{010731B5-5CB5-4E23-8F31-F7F178640433}" dt="2022-05-22T22:51:11.741" v="862" actId="255"/>
          <ac:spMkLst>
            <pc:docMk/>
            <pc:sldMk cId="2166366713" sldId="265"/>
            <ac:spMk id="11" creationId="{EC8DCA35-2469-E63C-D356-1997447056C3}"/>
          </ac:spMkLst>
        </pc:spChg>
        <pc:spChg chg="add mod">
          <ac:chgData name="Iris Sundelin" userId="43e456ae-b657-43ef-a208-b9b0403bf81f" providerId="ADAL" clId="{010731B5-5CB5-4E23-8F31-F7F178640433}" dt="2022-05-22T22:50:56.130" v="856" actId="1076"/>
          <ac:spMkLst>
            <pc:docMk/>
            <pc:sldMk cId="2166366713" sldId="265"/>
            <ac:spMk id="12" creationId="{A3AB0156-F63C-FD3C-149F-2FEC8FFA10DA}"/>
          </ac:spMkLst>
        </pc:spChg>
        <pc:spChg chg="add mod">
          <ac:chgData name="Iris Sundelin" userId="43e456ae-b657-43ef-a208-b9b0403bf81f" providerId="ADAL" clId="{010731B5-5CB5-4E23-8F31-F7F178640433}" dt="2022-05-22T22:51:37.911" v="878" actId="2711"/>
          <ac:spMkLst>
            <pc:docMk/>
            <pc:sldMk cId="2166366713" sldId="265"/>
            <ac:spMk id="13" creationId="{BCBBD34F-66A2-3C88-B96A-AE5CF6F59DD5}"/>
          </ac:spMkLst>
        </pc:spChg>
        <pc:spChg chg="add mod">
          <ac:chgData name="Iris Sundelin" userId="43e456ae-b657-43ef-a208-b9b0403bf81f" providerId="ADAL" clId="{010731B5-5CB5-4E23-8F31-F7F178640433}" dt="2022-05-22T22:52:45.228" v="889" actId="14100"/>
          <ac:spMkLst>
            <pc:docMk/>
            <pc:sldMk cId="2166366713" sldId="265"/>
            <ac:spMk id="15" creationId="{B628828A-4B3A-E861-BE5F-0B2AF20B3B32}"/>
          </ac:spMkLst>
        </pc:spChg>
        <pc:spChg chg="add del mod">
          <ac:chgData name="Iris Sundelin" userId="43e456ae-b657-43ef-a208-b9b0403bf81f" providerId="ADAL" clId="{010731B5-5CB5-4E23-8F31-F7F178640433}" dt="2022-05-22T22:52:10.990" v="881" actId="767"/>
          <ac:spMkLst>
            <pc:docMk/>
            <pc:sldMk cId="2166366713" sldId="265"/>
            <ac:spMk id="16" creationId="{726F6B6E-1797-E3E0-A406-B740DB0D788D}"/>
          </ac:spMkLst>
        </pc:spChg>
        <pc:spChg chg="add mod">
          <ac:chgData name="Iris Sundelin" userId="43e456ae-b657-43ef-a208-b9b0403bf81f" providerId="ADAL" clId="{010731B5-5CB5-4E23-8F31-F7F178640433}" dt="2022-05-22T22:53:23.126" v="895" actId="255"/>
          <ac:spMkLst>
            <pc:docMk/>
            <pc:sldMk cId="2166366713" sldId="265"/>
            <ac:spMk id="18" creationId="{30BC3DFF-2073-DE31-A572-F40AC791CAF2}"/>
          </ac:spMkLst>
        </pc:spChg>
        <pc:spChg chg="add mod">
          <ac:chgData name="Iris Sundelin" userId="43e456ae-b657-43ef-a208-b9b0403bf81f" providerId="ADAL" clId="{010731B5-5CB5-4E23-8F31-F7F178640433}" dt="2022-05-22T22:54:28.587" v="926"/>
          <ac:spMkLst>
            <pc:docMk/>
            <pc:sldMk cId="2166366713" sldId="265"/>
            <ac:spMk id="19" creationId="{03D16B61-F72A-3C12-B9DC-836E9BCBBFAB}"/>
          </ac:spMkLst>
        </pc:spChg>
        <pc:spChg chg="add mod">
          <ac:chgData name="Iris Sundelin" userId="43e456ae-b657-43ef-a208-b9b0403bf81f" providerId="ADAL" clId="{010731B5-5CB5-4E23-8F31-F7F178640433}" dt="2022-05-22T22:54:51.606" v="934" actId="20577"/>
          <ac:spMkLst>
            <pc:docMk/>
            <pc:sldMk cId="2166366713" sldId="265"/>
            <ac:spMk id="21" creationId="{54D663A5-1C59-E726-43E2-0F0918883701}"/>
          </ac:spMkLst>
        </pc:spChg>
        <pc:spChg chg="add mod">
          <ac:chgData name="Iris Sundelin" userId="43e456ae-b657-43ef-a208-b9b0403bf81f" providerId="ADAL" clId="{010731B5-5CB5-4E23-8F31-F7F178640433}" dt="2022-05-22T22:56:21.455" v="959" actId="1076"/>
          <ac:spMkLst>
            <pc:docMk/>
            <pc:sldMk cId="2166366713" sldId="265"/>
            <ac:spMk id="22" creationId="{A72838C6-7041-1ADD-9149-F44154362ABE}"/>
          </ac:spMkLst>
        </pc:spChg>
        <pc:spChg chg="add mod">
          <ac:chgData name="Iris Sundelin" userId="43e456ae-b657-43ef-a208-b9b0403bf81f" providerId="ADAL" clId="{010731B5-5CB5-4E23-8F31-F7F178640433}" dt="2022-05-22T22:56:52.355" v="980" actId="1076"/>
          <ac:spMkLst>
            <pc:docMk/>
            <pc:sldMk cId="2166366713" sldId="265"/>
            <ac:spMk id="23" creationId="{C254A416-B3F0-BAE5-A534-6B72ED86BBD9}"/>
          </ac:spMkLst>
        </pc:spChg>
        <pc:spChg chg="add mod">
          <ac:chgData name="Iris Sundelin" userId="43e456ae-b657-43ef-a208-b9b0403bf81f" providerId="ADAL" clId="{010731B5-5CB5-4E23-8F31-F7F178640433}" dt="2022-05-22T22:57:44.996" v="999" actId="1076"/>
          <ac:spMkLst>
            <pc:docMk/>
            <pc:sldMk cId="2166366713" sldId="265"/>
            <ac:spMk id="24" creationId="{58ADF7B6-C00D-9B4D-D445-CFC4ECB64327}"/>
          </ac:spMkLst>
        </pc:spChg>
      </pc:sldChg>
      <pc:sldChg chg="addSp modSp mod">
        <pc:chgData name="Iris Sundelin" userId="43e456ae-b657-43ef-a208-b9b0403bf81f" providerId="ADAL" clId="{010731B5-5CB5-4E23-8F31-F7F178640433}" dt="2022-05-22T23:47:16.159" v="1562" actId="1076"/>
        <pc:sldMkLst>
          <pc:docMk/>
          <pc:sldMk cId="244330273" sldId="266"/>
        </pc:sldMkLst>
        <pc:spChg chg="mod">
          <ac:chgData name="Iris Sundelin" userId="43e456ae-b657-43ef-a208-b9b0403bf81f" providerId="ADAL" clId="{010731B5-5CB5-4E23-8F31-F7F178640433}" dt="2022-05-22T22:39:32.163" v="520" actId="20577"/>
          <ac:spMkLst>
            <pc:docMk/>
            <pc:sldMk cId="244330273" sldId="266"/>
            <ac:spMk id="2" creationId="{00000000-0000-0000-0000-000000000000}"/>
          </ac:spMkLst>
        </pc:spChg>
        <pc:spChg chg="add mod ord">
          <ac:chgData name="Iris Sundelin" userId="43e456ae-b657-43ef-a208-b9b0403bf81f" providerId="ADAL" clId="{010731B5-5CB5-4E23-8F31-F7F178640433}" dt="2022-05-22T23:40:06.611" v="1359" actId="166"/>
          <ac:spMkLst>
            <pc:docMk/>
            <pc:sldMk cId="244330273" sldId="266"/>
            <ac:spMk id="3" creationId="{E3F033CE-9338-A285-DC8D-3623A0761FDE}"/>
          </ac:spMkLst>
        </pc:spChg>
        <pc:spChg chg="add mod ord">
          <ac:chgData name="Iris Sundelin" userId="43e456ae-b657-43ef-a208-b9b0403bf81f" providerId="ADAL" clId="{010731B5-5CB5-4E23-8F31-F7F178640433}" dt="2022-05-22T23:40:13.981" v="1361" actId="166"/>
          <ac:spMkLst>
            <pc:docMk/>
            <pc:sldMk cId="244330273" sldId="266"/>
            <ac:spMk id="4" creationId="{7C242A7F-356A-6613-FD02-746312CFD480}"/>
          </ac:spMkLst>
        </pc:spChg>
        <pc:spChg chg="add mod ord">
          <ac:chgData name="Iris Sundelin" userId="43e456ae-b657-43ef-a208-b9b0403bf81f" providerId="ADAL" clId="{010731B5-5CB5-4E23-8F31-F7F178640433}" dt="2022-05-22T23:38:34.759" v="1329" actId="1076"/>
          <ac:spMkLst>
            <pc:docMk/>
            <pc:sldMk cId="244330273" sldId="266"/>
            <ac:spMk id="6" creationId="{03261646-1E8F-A4D0-9AFC-D0BA50888D8C}"/>
          </ac:spMkLst>
        </pc:spChg>
        <pc:spChg chg="add mod ord">
          <ac:chgData name="Iris Sundelin" userId="43e456ae-b657-43ef-a208-b9b0403bf81f" providerId="ADAL" clId="{010731B5-5CB5-4E23-8F31-F7F178640433}" dt="2022-05-22T23:40:37.273" v="1365" actId="1076"/>
          <ac:spMkLst>
            <pc:docMk/>
            <pc:sldMk cId="244330273" sldId="266"/>
            <ac:spMk id="8" creationId="{824D7A8B-4AE6-3844-FB3D-213828428CEE}"/>
          </ac:spMkLst>
        </pc:spChg>
        <pc:spChg chg="add mod ord">
          <ac:chgData name="Iris Sundelin" userId="43e456ae-b657-43ef-a208-b9b0403bf81f" providerId="ADAL" clId="{010731B5-5CB5-4E23-8F31-F7F178640433}" dt="2022-05-22T23:40:46.321" v="1367" actId="166"/>
          <ac:spMkLst>
            <pc:docMk/>
            <pc:sldMk cId="244330273" sldId="266"/>
            <ac:spMk id="9" creationId="{801AE7EA-59E5-0999-9C40-4BCB9CAD298D}"/>
          </ac:spMkLst>
        </pc:spChg>
        <pc:spChg chg="add mod ord">
          <ac:chgData name="Iris Sundelin" userId="43e456ae-b657-43ef-a208-b9b0403bf81f" providerId="ADAL" clId="{010731B5-5CB5-4E23-8F31-F7F178640433}" dt="2022-05-22T23:40:53.570" v="1369" actId="166"/>
          <ac:spMkLst>
            <pc:docMk/>
            <pc:sldMk cId="244330273" sldId="266"/>
            <ac:spMk id="10" creationId="{124282F7-EC4C-9F5C-1CFF-A1BB03DBED49}"/>
          </ac:spMkLst>
        </pc:spChg>
        <pc:spChg chg="add mod ord">
          <ac:chgData name="Iris Sundelin" userId="43e456ae-b657-43ef-a208-b9b0403bf81f" providerId="ADAL" clId="{010731B5-5CB5-4E23-8F31-F7F178640433}" dt="2022-05-22T23:41:08.550" v="1372" actId="255"/>
          <ac:spMkLst>
            <pc:docMk/>
            <pc:sldMk cId="244330273" sldId="266"/>
            <ac:spMk id="11" creationId="{1F8A86F9-A96C-CB8F-254C-6C70D721CF96}"/>
          </ac:spMkLst>
        </pc:spChg>
        <pc:spChg chg="add mod ord">
          <ac:chgData name="Iris Sundelin" userId="43e456ae-b657-43ef-a208-b9b0403bf81f" providerId="ADAL" clId="{010731B5-5CB5-4E23-8F31-F7F178640433}" dt="2022-05-22T23:41:16.653" v="1374" actId="166"/>
          <ac:spMkLst>
            <pc:docMk/>
            <pc:sldMk cId="244330273" sldId="266"/>
            <ac:spMk id="12" creationId="{FF0C17D9-63BA-B0F3-F5C9-50B55184BC45}"/>
          </ac:spMkLst>
        </pc:spChg>
        <pc:spChg chg="add mod ord">
          <ac:chgData name="Iris Sundelin" userId="43e456ae-b657-43ef-a208-b9b0403bf81f" providerId="ADAL" clId="{010731B5-5CB5-4E23-8F31-F7F178640433}" dt="2022-05-22T23:41:27.387" v="1378" actId="166"/>
          <ac:spMkLst>
            <pc:docMk/>
            <pc:sldMk cId="244330273" sldId="266"/>
            <ac:spMk id="13" creationId="{9C2D9B9D-E430-BEAA-9C87-BB4147BBC54C}"/>
          </ac:spMkLst>
        </pc:spChg>
        <pc:spChg chg="add mod ord">
          <ac:chgData name="Iris Sundelin" userId="43e456ae-b657-43ef-a208-b9b0403bf81f" providerId="ADAL" clId="{010731B5-5CB5-4E23-8F31-F7F178640433}" dt="2022-05-22T23:41:33.978" v="1380" actId="166"/>
          <ac:spMkLst>
            <pc:docMk/>
            <pc:sldMk cId="244330273" sldId="266"/>
            <ac:spMk id="14" creationId="{19CEEABA-69CA-AEF3-167B-5426B657F98A}"/>
          </ac:spMkLst>
        </pc:spChg>
        <pc:spChg chg="add mod">
          <ac:chgData name="Iris Sundelin" userId="43e456ae-b657-43ef-a208-b9b0403bf81f" providerId="ADAL" clId="{010731B5-5CB5-4E23-8F31-F7F178640433}" dt="2022-05-22T23:38:19.291" v="1326" actId="14100"/>
          <ac:spMkLst>
            <pc:docMk/>
            <pc:sldMk cId="244330273" sldId="266"/>
            <ac:spMk id="15" creationId="{CD388D3D-4AC3-BE82-8356-3578FCEF7784}"/>
          </ac:spMkLst>
        </pc:spChg>
        <pc:spChg chg="add">
          <ac:chgData name="Iris Sundelin" userId="43e456ae-b657-43ef-a208-b9b0403bf81f" providerId="ADAL" clId="{010731B5-5CB5-4E23-8F31-F7F178640433}" dt="2022-05-22T23:38:46.545" v="1330" actId="11529"/>
          <ac:spMkLst>
            <pc:docMk/>
            <pc:sldMk cId="244330273" sldId="266"/>
            <ac:spMk id="16" creationId="{C5113BE5-0BB3-B622-04C6-F197D4203E32}"/>
          </ac:spMkLst>
        </pc:spChg>
        <pc:spChg chg="add mod">
          <ac:chgData name="Iris Sundelin" userId="43e456ae-b657-43ef-a208-b9b0403bf81f" providerId="ADAL" clId="{010731B5-5CB5-4E23-8F31-F7F178640433}" dt="2022-05-22T23:38:56.288" v="1333" actId="14100"/>
          <ac:spMkLst>
            <pc:docMk/>
            <pc:sldMk cId="244330273" sldId="266"/>
            <ac:spMk id="17" creationId="{54D89C00-849B-AA0C-5B98-DD70E124AFA4}"/>
          </ac:spMkLst>
        </pc:spChg>
        <pc:spChg chg="add mod">
          <ac:chgData name="Iris Sundelin" userId="43e456ae-b657-43ef-a208-b9b0403bf81f" providerId="ADAL" clId="{010731B5-5CB5-4E23-8F31-F7F178640433}" dt="2022-05-22T23:39:06.684" v="1337" actId="14100"/>
          <ac:spMkLst>
            <pc:docMk/>
            <pc:sldMk cId="244330273" sldId="266"/>
            <ac:spMk id="18" creationId="{C3F8F398-68AE-3C93-1BAF-964600DC94AD}"/>
          </ac:spMkLst>
        </pc:spChg>
        <pc:spChg chg="add mod">
          <ac:chgData name="Iris Sundelin" userId="43e456ae-b657-43ef-a208-b9b0403bf81f" providerId="ADAL" clId="{010731B5-5CB5-4E23-8F31-F7F178640433}" dt="2022-05-22T23:39:15.285" v="1340" actId="14100"/>
          <ac:spMkLst>
            <pc:docMk/>
            <pc:sldMk cId="244330273" sldId="266"/>
            <ac:spMk id="19" creationId="{0D315636-9272-7DE8-640A-E9EA8CE9ED0C}"/>
          </ac:spMkLst>
        </pc:spChg>
        <pc:spChg chg="add mod">
          <ac:chgData name="Iris Sundelin" userId="43e456ae-b657-43ef-a208-b9b0403bf81f" providerId="ADAL" clId="{010731B5-5CB5-4E23-8F31-F7F178640433}" dt="2022-05-22T23:39:24.208" v="1343" actId="14100"/>
          <ac:spMkLst>
            <pc:docMk/>
            <pc:sldMk cId="244330273" sldId="266"/>
            <ac:spMk id="20" creationId="{FA2ADE64-D210-BC9D-7FBF-E14CAEA60C9B}"/>
          </ac:spMkLst>
        </pc:spChg>
        <pc:spChg chg="add mod">
          <ac:chgData name="Iris Sundelin" userId="43e456ae-b657-43ef-a208-b9b0403bf81f" providerId="ADAL" clId="{010731B5-5CB5-4E23-8F31-F7F178640433}" dt="2022-05-22T23:41:22.198" v="1376" actId="1076"/>
          <ac:spMkLst>
            <pc:docMk/>
            <pc:sldMk cId="244330273" sldId="266"/>
            <ac:spMk id="21" creationId="{DC5131E8-F1E6-9A80-DA32-81836B98C87E}"/>
          </ac:spMkLst>
        </pc:spChg>
        <pc:spChg chg="add mod">
          <ac:chgData name="Iris Sundelin" userId="43e456ae-b657-43ef-a208-b9b0403bf81f" providerId="ADAL" clId="{010731B5-5CB5-4E23-8F31-F7F178640433}" dt="2022-05-22T23:39:34.157" v="1347" actId="1076"/>
          <ac:spMkLst>
            <pc:docMk/>
            <pc:sldMk cId="244330273" sldId="266"/>
            <ac:spMk id="22" creationId="{73EBA0EF-7F3C-6353-4C32-817585F0FDB4}"/>
          </ac:spMkLst>
        </pc:spChg>
        <pc:spChg chg="add mod">
          <ac:chgData name="Iris Sundelin" userId="43e456ae-b657-43ef-a208-b9b0403bf81f" providerId="ADAL" clId="{010731B5-5CB5-4E23-8F31-F7F178640433}" dt="2022-05-22T23:39:52.263" v="1352" actId="208"/>
          <ac:spMkLst>
            <pc:docMk/>
            <pc:sldMk cId="244330273" sldId="266"/>
            <ac:spMk id="23" creationId="{E4AFF25E-133A-3F59-5717-ECEE07501A3F}"/>
          </ac:spMkLst>
        </pc:spChg>
        <pc:spChg chg="add mod">
          <ac:chgData name="Iris Sundelin" userId="43e456ae-b657-43ef-a208-b9b0403bf81f" providerId="ADAL" clId="{010731B5-5CB5-4E23-8F31-F7F178640433}" dt="2022-05-22T23:39:57.046" v="1354" actId="1076"/>
          <ac:spMkLst>
            <pc:docMk/>
            <pc:sldMk cId="244330273" sldId="266"/>
            <ac:spMk id="24" creationId="{772F1906-3304-1984-E71D-428666665DB8}"/>
          </ac:spMkLst>
        </pc:spChg>
        <pc:spChg chg="add mod ord">
          <ac:chgData name="Iris Sundelin" userId="43e456ae-b657-43ef-a208-b9b0403bf81f" providerId="ADAL" clId="{010731B5-5CB5-4E23-8F31-F7F178640433}" dt="2022-05-22T23:47:16.159" v="1562" actId="1076"/>
          <ac:spMkLst>
            <pc:docMk/>
            <pc:sldMk cId="244330273" sldId="266"/>
            <ac:spMk id="25" creationId="{72742AFA-7D97-9A6F-ECEF-1C3411FB20C0}"/>
          </ac:spMkLst>
        </pc:spChg>
        <pc:spChg chg="add mod ord">
          <ac:chgData name="Iris Sundelin" userId="43e456ae-b657-43ef-a208-b9b0403bf81f" providerId="ADAL" clId="{010731B5-5CB5-4E23-8F31-F7F178640433}" dt="2022-05-22T23:47:05.550" v="1559" actId="20577"/>
          <ac:spMkLst>
            <pc:docMk/>
            <pc:sldMk cId="244330273" sldId="266"/>
            <ac:spMk id="26" creationId="{97A09285-EF98-59CB-DB67-8616638E3A43}"/>
          </ac:spMkLst>
        </pc:spChg>
        <pc:spChg chg="add mod ord">
          <ac:chgData name="Iris Sundelin" userId="43e456ae-b657-43ef-a208-b9b0403bf81f" providerId="ADAL" clId="{010731B5-5CB5-4E23-8F31-F7F178640433}" dt="2022-05-22T23:46:37.332" v="1552" actId="255"/>
          <ac:spMkLst>
            <pc:docMk/>
            <pc:sldMk cId="244330273" sldId="266"/>
            <ac:spMk id="27" creationId="{92654910-3F7F-7702-C991-B7B8E6DFAC44}"/>
          </ac:spMkLst>
        </pc:spChg>
        <pc:spChg chg="add mod ord">
          <ac:chgData name="Iris Sundelin" userId="43e456ae-b657-43ef-a208-b9b0403bf81f" providerId="ADAL" clId="{010731B5-5CB5-4E23-8F31-F7F178640433}" dt="2022-05-22T23:46:51.228" v="1554" actId="166"/>
          <ac:spMkLst>
            <pc:docMk/>
            <pc:sldMk cId="244330273" sldId="266"/>
            <ac:spMk id="28" creationId="{DAF7F1F4-87C3-D099-F5B5-A365DDC6F9D9}"/>
          </ac:spMkLst>
        </pc:spChg>
        <pc:spChg chg="add">
          <ac:chgData name="Iris Sundelin" userId="43e456ae-b657-43ef-a208-b9b0403bf81f" providerId="ADAL" clId="{010731B5-5CB5-4E23-8F31-F7F178640433}" dt="2022-05-22T23:46:06.862" v="1543" actId="11529"/>
          <ac:spMkLst>
            <pc:docMk/>
            <pc:sldMk cId="244330273" sldId="266"/>
            <ac:spMk id="30" creationId="{262E27D0-0F48-E5F4-5A92-7B64B6A34CAF}"/>
          </ac:spMkLst>
        </pc:spChg>
        <pc:spChg chg="add mod">
          <ac:chgData name="Iris Sundelin" userId="43e456ae-b657-43ef-a208-b9b0403bf81f" providerId="ADAL" clId="{010731B5-5CB5-4E23-8F31-F7F178640433}" dt="2022-05-22T23:46:13.192" v="1545" actId="1076"/>
          <ac:spMkLst>
            <pc:docMk/>
            <pc:sldMk cId="244330273" sldId="266"/>
            <ac:spMk id="31" creationId="{1A84F78E-63CB-9A25-5A71-9EB279DC5C0B}"/>
          </ac:spMkLst>
        </pc:spChg>
        <pc:spChg chg="add mod">
          <ac:chgData name="Iris Sundelin" userId="43e456ae-b657-43ef-a208-b9b0403bf81f" providerId="ADAL" clId="{010731B5-5CB5-4E23-8F31-F7F178640433}" dt="2022-05-22T23:46:19.812" v="1547" actId="1076"/>
          <ac:spMkLst>
            <pc:docMk/>
            <pc:sldMk cId="244330273" sldId="266"/>
            <ac:spMk id="32" creationId="{9DED7EF5-E35A-F11B-9340-CEEABE6D2A34}"/>
          </ac:spMkLst>
        </pc:spChg>
        <pc:spChg chg="add mod">
          <ac:chgData name="Iris Sundelin" userId="43e456ae-b657-43ef-a208-b9b0403bf81f" providerId="ADAL" clId="{010731B5-5CB5-4E23-8F31-F7F178640433}" dt="2022-05-22T23:46:24.238" v="1549" actId="1076"/>
          <ac:spMkLst>
            <pc:docMk/>
            <pc:sldMk cId="244330273" sldId="266"/>
            <ac:spMk id="33" creationId="{FA653FF2-29FB-417C-6A66-92D7DC876E45}"/>
          </ac:spMkLst>
        </pc:spChg>
        <pc:graphicFrameChg chg="add mod modGraphic">
          <ac:chgData name="Iris Sundelin" userId="43e456ae-b657-43ef-a208-b9b0403bf81f" providerId="ADAL" clId="{010731B5-5CB5-4E23-8F31-F7F178640433}" dt="2022-05-22T23:45:47.935" v="1540" actId="1076"/>
          <ac:graphicFrameMkLst>
            <pc:docMk/>
            <pc:sldMk cId="244330273" sldId="266"/>
            <ac:graphicFrameMk id="29" creationId="{12E45940-4653-B5BC-9551-209CBBC523E8}"/>
          </ac:graphicFrameMkLst>
        </pc:graphicFrameChg>
      </pc:sldChg>
      <pc:sldChg chg="modSp mod">
        <pc:chgData name="Iris Sundelin" userId="43e456ae-b657-43ef-a208-b9b0403bf81f" providerId="ADAL" clId="{010731B5-5CB5-4E23-8F31-F7F178640433}" dt="2022-05-22T22:32:04.649" v="421" actId="113"/>
        <pc:sldMkLst>
          <pc:docMk/>
          <pc:sldMk cId="3521032704" sldId="268"/>
        </pc:sldMkLst>
        <pc:spChg chg="mod">
          <ac:chgData name="Iris Sundelin" userId="43e456ae-b657-43ef-a208-b9b0403bf81f" providerId="ADAL" clId="{010731B5-5CB5-4E23-8F31-F7F178640433}" dt="2022-05-22T22:28:59.706" v="296" actId="20577"/>
          <ac:spMkLst>
            <pc:docMk/>
            <pc:sldMk cId="3521032704" sldId="268"/>
            <ac:spMk id="2" creationId="{4B5B95FE-98BF-48CB-A4F6-FE312282145E}"/>
          </ac:spMkLst>
        </pc:spChg>
        <pc:spChg chg="mod">
          <ac:chgData name="Iris Sundelin" userId="43e456ae-b657-43ef-a208-b9b0403bf81f" providerId="ADAL" clId="{010731B5-5CB5-4E23-8F31-F7F178640433}" dt="2022-05-22T22:32:04.649" v="421" actId="113"/>
          <ac:spMkLst>
            <pc:docMk/>
            <pc:sldMk cId="3521032704" sldId="268"/>
            <ac:spMk id="3" creationId="{F1441B64-994F-42D2-84F6-C227B072AE22}"/>
          </ac:spMkLst>
        </pc:spChg>
      </pc:sldChg>
      <pc:sldChg chg="modSp mod">
        <pc:chgData name="Iris Sundelin" userId="43e456ae-b657-43ef-a208-b9b0403bf81f" providerId="ADAL" clId="{010731B5-5CB5-4E23-8F31-F7F178640433}" dt="2022-05-22T22:33:23.620" v="457" actId="20577"/>
        <pc:sldMkLst>
          <pc:docMk/>
          <pc:sldMk cId="2044715192" sldId="269"/>
        </pc:sldMkLst>
        <pc:spChg chg="mod">
          <ac:chgData name="Iris Sundelin" userId="43e456ae-b657-43ef-a208-b9b0403bf81f" providerId="ADAL" clId="{010731B5-5CB5-4E23-8F31-F7F178640433}" dt="2022-05-22T22:32:32.998" v="424" actId="113"/>
          <ac:spMkLst>
            <pc:docMk/>
            <pc:sldMk cId="2044715192" sldId="269"/>
            <ac:spMk id="2" creationId="{30E59226-E2DF-43AE-A1FD-504EA432FBDD}"/>
          </ac:spMkLst>
        </pc:spChg>
        <pc:spChg chg="mod">
          <ac:chgData name="Iris Sundelin" userId="43e456ae-b657-43ef-a208-b9b0403bf81f" providerId="ADAL" clId="{010731B5-5CB5-4E23-8F31-F7F178640433}" dt="2022-05-22T22:33:23.620" v="457" actId="20577"/>
          <ac:spMkLst>
            <pc:docMk/>
            <pc:sldMk cId="2044715192" sldId="269"/>
            <ac:spMk id="3" creationId="{BFCD3CE7-35D9-4E3C-BDCC-191A0F2EC86E}"/>
          </ac:spMkLst>
        </pc:spChg>
      </pc:sldChg>
      <pc:sldChg chg="modSp mod">
        <pc:chgData name="Iris Sundelin" userId="43e456ae-b657-43ef-a208-b9b0403bf81f" providerId="ADAL" clId="{010731B5-5CB5-4E23-8F31-F7F178640433}" dt="2022-05-22T22:45:34.937" v="649" actId="2711"/>
        <pc:sldMkLst>
          <pc:docMk/>
          <pc:sldMk cId="3497578711" sldId="270"/>
        </pc:sldMkLst>
        <pc:spChg chg="mod">
          <ac:chgData name="Iris Sundelin" userId="43e456ae-b657-43ef-a208-b9b0403bf81f" providerId="ADAL" clId="{010731B5-5CB5-4E23-8F31-F7F178640433}" dt="2022-05-22T22:45:14.152" v="645" actId="2711"/>
          <ac:spMkLst>
            <pc:docMk/>
            <pc:sldMk cId="3497578711" sldId="270"/>
            <ac:spMk id="2" creationId="{6643336B-4EBC-47CA-A92D-9F382AC673D2}"/>
          </ac:spMkLst>
        </pc:spChg>
        <pc:spChg chg="mod">
          <ac:chgData name="Iris Sundelin" userId="43e456ae-b657-43ef-a208-b9b0403bf81f" providerId="ADAL" clId="{010731B5-5CB5-4E23-8F31-F7F178640433}" dt="2022-05-22T22:45:34.937" v="649" actId="2711"/>
          <ac:spMkLst>
            <pc:docMk/>
            <pc:sldMk cId="3497578711" sldId="270"/>
            <ac:spMk id="5" creationId="{C8ECDB14-2CAA-470C-BF97-CFC605E2763C}"/>
          </ac:spMkLst>
        </pc:spChg>
      </pc:sldChg>
      <pc:sldChg chg="modSp mod">
        <pc:chgData name="Iris Sundelin" userId="43e456ae-b657-43ef-a208-b9b0403bf81f" providerId="ADAL" clId="{010731B5-5CB5-4E23-8F31-F7F178640433}" dt="2022-05-22T22:48:06.410" v="760" actId="255"/>
        <pc:sldMkLst>
          <pc:docMk/>
          <pc:sldMk cId="2697173059" sldId="271"/>
        </pc:sldMkLst>
        <pc:spChg chg="mod">
          <ac:chgData name="Iris Sundelin" userId="43e456ae-b657-43ef-a208-b9b0403bf81f" providerId="ADAL" clId="{010731B5-5CB5-4E23-8F31-F7F178640433}" dt="2022-05-22T22:45:57.458" v="652" actId="2711"/>
          <ac:spMkLst>
            <pc:docMk/>
            <pc:sldMk cId="2697173059" sldId="271"/>
            <ac:spMk id="2" creationId="{0C9835B8-32B7-476B-970F-EEBBC08435D7}"/>
          </ac:spMkLst>
        </pc:spChg>
        <pc:spChg chg="mod">
          <ac:chgData name="Iris Sundelin" userId="43e456ae-b657-43ef-a208-b9b0403bf81f" providerId="ADAL" clId="{010731B5-5CB5-4E23-8F31-F7F178640433}" dt="2022-05-22T22:48:06.410" v="760" actId="255"/>
          <ac:spMkLst>
            <pc:docMk/>
            <pc:sldMk cId="2697173059" sldId="271"/>
            <ac:spMk id="3" creationId="{3E7F78F9-B28D-4DAC-8327-25E5F988555B}"/>
          </ac:spMkLst>
        </pc:spChg>
      </pc:sldChg>
      <pc:sldChg chg="modSp mod">
        <pc:chgData name="Iris Sundelin" userId="43e456ae-b657-43ef-a208-b9b0403bf81f" providerId="ADAL" clId="{010731B5-5CB5-4E23-8F31-F7F178640433}" dt="2022-05-22T22:43:59.277" v="571" actId="27636"/>
        <pc:sldMkLst>
          <pc:docMk/>
          <pc:sldMk cId="3935052833" sldId="273"/>
        </pc:sldMkLst>
        <pc:spChg chg="mod">
          <ac:chgData name="Iris Sundelin" userId="43e456ae-b657-43ef-a208-b9b0403bf81f" providerId="ADAL" clId="{010731B5-5CB5-4E23-8F31-F7F178640433}" dt="2022-05-22T22:43:26.378" v="551" actId="113"/>
          <ac:spMkLst>
            <pc:docMk/>
            <pc:sldMk cId="3935052833" sldId="273"/>
            <ac:spMk id="2" creationId="{6643336B-4EBC-47CA-A92D-9F382AC673D2}"/>
          </ac:spMkLst>
        </pc:spChg>
        <pc:spChg chg="mod">
          <ac:chgData name="Iris Sundelin" userId="43e456ae-b657-43ef-a208-b9b0403bf81f" providerId="ADAL" clId="{010731B5-5CB5-4E23-8F31-F7F178640433}" dt="2022-05-22T22:43:59.277" v="571" actId="27636"/>
          <ac:spMkLst>
            <pc:docMk/>
            <pc:sldMk cId="3935052833" sldId="273"/>
            <ac:spMk id="5" creationId="{C8ECDB14-2CAA-470C-BF97-CFC605E2763C}"/>
          </ac:spMkLst>
        </pc:spChg>
      </pc:sldChg>
      <pc:sldChg chg="modSp mod">
        <pc:chgData name="Iris Sundelin" userId="43e456ae-b657-43ef-a208-b9b0403bf81f" providerId="ADAL" clId="{010731B5-5CB5-4E23-8F31-F7F178640433}" dt="2022-05-22T22:41:08.361" v="534" actId="2711"/>
        <pc:sldMkLst>
          <pc:docMk/>
          <pc:sldMk cId="331177298" sldId="274"/>
        </pc:sldMkLst>
        <pc:spChg chg="mod">
          <ac:chgData name="Iris Sundelin" userId="43e456ae-b657-43ef-a208-b9b0403bf81f" providerId="ADAL" clId="{010731B5-5CB5-4E23-8F31-F7F178640433}" dt="2022-05-22T22:40:06.394" v="526" actId="2711"/>
          <ac:spMkLst>
            <pc:docMk/>
            <pc:sldMk cId="331177298" sldId="274"/>
            <ac:spMk id="2" creationId="{FB6C037D-3546-4317-B6E9-11400B2531D1}"/>
          </ac:spMkLst>
        </pc:spChg>
        <pc:spChg chg="mod">
          <ac:chgData name="Iris Sundelin" userId="43e456ae-b657-43ef-a208-b9b0403bf81f" providerId="ADAL" clId="{010731B5-5CB5-4E23-8F31-F7F178640433}" dt="2022-05-22T22:41:08.361" v="534" actId="2711"/>
          <ac:spMkLst>
            <pc:docMk/>
            <pc:sldMk cId="331177298" sldId="274"/>
            <ac:spMk id="5" creationId="{8F9659CA-7E36-47E6-B429-ED44AA287AB0}"/>
          </ac:spMkLst>
        </pc:spChg>
      </pc:sldChg>
      <pc:sldChg chg="modSp mod">
        <pc:chgData name="Iris Sundelin" userId="43e456ae-b657-43ef-a208-b9b0403bf81f" providerId="ADAL" clId="{010731B5-5CB5-4E23-8F31-F7F178640433}" dt="2022-05-22T22:41:58.920" v="540" actId="2711"/>
        <pc:sldMkLst>
          <pc:docMk/>
          <pc:sldMk cId="3078399428" sldId="275"/>
        </pc:sldMkLst>
        <pc:spChg chg="mod">
          <ac:chgData name="Iris Sundelin" userId="43e456ae-b657-43ef-a208-b9b0403bf81f" providerId="ADAL" clId="{010731B5-5CB5-4E23-8F31-F7F178640433}" dt="2022-05-22T22:41:29.804" v="537" actId="2711"/>
          <ac:spMkLst>
            <pc:docMk/>
            <pc:sldMk cId="3078399428" sldId="275"/>
            <ac:spMk id="2" creationId="{86B87CF1-440E-47C8-AB9D-0BB0E88BADFD}"/>
          </ac:spMkLst>
        </pc:spChg>
        <pc:spChg chg="mod">
          <ac:chgData name="Iris Sundelin" userId="43e456ae-b657-43ef-a208-b9b0403bf81f" providerId="ADAL" clId="{010731B5-5CB5-4E23-8F31-F7F178640433}" dt="2022-05-22T22:41:58.920" v="540" actId="2711"/>
          <ac:spMkLst>
            <pc:docMk/>
            <pc:sldMk cId="3078399428" sldId="275"/>
            <ac:spMk id="5" creationId="{3C8A6FC8-A541-4697-92A7-82DB04047260}"/>
          </ac:spMkLst>
        </pc:spChg>
      </pc:sldChg>
      <pc:sldChg chg="modSp mod">
        <pc:chgData name="Iris Sundelin" userId="43e456ae-b657-43ef-a208-b9b0403bf81f" providerId="ADAL" clId="{010731B5-5CB5-4E23-8F31-F7F178640433}" dt="2022-05-22T22:42:40.634" v="546" actId="2711"/>
        <pc:sldMkLst>
          <pc:docMk/>
          <pc:sldMk cId="3529444999" sldId="276"/>
        </pc:sldMkLst>
        <pc:spChg chg="mod">
          <ac:chgData name="Iris Sundelin" userId="43e456ae-b657-43ef-a208-b9b0403bf81f" providerId="ADAL" clId="{010731B5-5CB5-4E23-8F31-F7F178640433}" dt="2022-05-22T22:42:20.706" v="543" actId="113"/>
          <ac:spMkLst>
            <pc:docMk/>
            <pc:sldMk cId="3529444999" sldId="276"/>
            <ac:spMk id="2" creationId="{E7665099-2E54-41EC-831F-071318E0EEE7}"/>
          </ac:spMkLst>
        </pc:spChg>
        <pc:spChg chg="mod">
          <ac:chgData name="Iris Sundelin" userId="43e456ae-b657-43ef-a208-b9b0403bf81f" providerId="ADAL" clId="{010731B5-5CB5-4E23-8F31-F7F178640433}" dt="2022-05-22T22:42:40.634" v="546" actId="2711"/>
          <ac:spMkLst>
            <pc:docMk/>
            <pc:sldMk cId="3529444999" sldId="276"/>
            <ac:spMk id="3" creationId="{FF4B1982-6F21-4F76-A4EC-F474923404CD}"/>
          </ac:spMkLst>
        </pc:spChg>
      </pc:sldChg>
      <pc:sldChg chg="modSp mod">
        <pc:chgData name="Iris Sundelin" userId="43e456ae-b657-43ef-a208-b9b0403bf81f" providerId="ADAL" clId="{010731B5-5CB5-4E23-8F31-F7F178640433}" dt="2022-05-22T22:34:05.145" v="466" actId="27636"/>
        <pc:sldMkLst>
          <pc:docMk/>
          <pc:sldMk cId="2975422705" sldId="277"/>
        </pc:sldMkLst>
        <pc:spChg chg="mod">
          <ac:chgData name="Iris Sundelin" userId="43e456ae-b657-43ef-a208-b9b0403bf81f" providerId="ADAL" clId="{010731B5-5CB5-4E23-8F31-F7F178640433}" dt="2022-05-22T22:33:40.458" v="459" actId="27636"/>
          <ac:spMkLst>
            <pc:docMk/>
            <pc:sldMk cId="2975422705" sldId="277"/>
            <ac:spMk id="2" creationId="{30843526-50F6-4828-B32B-24166601EB38}"/>
          </ac:spMkLst>
        </pc:spChg>
        <pc:spChg chg="mod">
          <ac:chgData name="Iris Sundelin" userId="43e456ae-b657-43ef-a208-b9b0403bf81f" providerId="ADAL" clId="{010731B5-5CB5-4E23-8F31-F7F178640433}" dt="2022-05-22T22:34:05.145" v="466" actId="27636"/>
          <ac:spMkLst>
            <pc:docMk/>
            <pc:sldMk cId="2975422705" sldId="277"/>
            <ac:spMk id="3" creationId="{3773EE42-5D02-475C-A331-46B0979D092D}"/>
          </ac:spMkLst>
        </pc:spChg>
      </pc:sldChg>
      <pc:sldChg chg="modSp mod">
        <pc:chgData name="Iris Sundelin" userId="43e456ae-b657-43ef-a208-b9b0403bf81f" providerId="ADAL" clId="{010731B5-5CB5-4E23-8F31-F7F178640433}" dt="2022-05-22T22:22:05.689" v="121" actId="20577"/>
        <pc:sldMkLst>
          <pc:docMk/>
          <pc:sldMk cId="3400077783" sldId="774"/>
        </pc:sldMkLst>
        <pc:spChg chg="mod">
          <ac:chgData name="Iris Sundelin" userId="43e456ae-b657-43ef-a208-b9b0403bf81f" providerId="ADAL" clId="{010731B5-5CB5-4E23-8F31-F7F178640433}" dt="2022-05-22T22:21:21.676" v="79" actId="255"/>
          <ac:spMkLst>
            <pc:docMk/>
            <pc:sldMk cId="3400077783" sldId="774"/>
            <ac:spMk id="2" creationId="{00000000-0000-0000-0000-000000000000}"/>
          </ac:spMkLst>
        </pc:spChg>
        <pc:spChg chg="mod">
          <ac:chgData name="Iris Sundelin" userId="43e456ae-b657-43ef-a208-b9b0403bf81f" providerId="ADAL" clId="{010731B5-5CB5-4E23-8F31-F7F178640433}" dt="2022-05-22T22:22:05.689" v="121" actId="20577"/>
          <ac:spMkLst>
            <pc:docMk/>
            <pc:sldMk cId="3400077783" sldId="774"/>
            <ac:spMk id="6" creationId="{F81B525D-E8DC-4EC0-8AC7-C8518CF25C62}"/>
          </ac:spMkLst>
        </pc:spChg>
      </pc:sldChg>
      <pc:sldChg chg="modSp mod">
        <pc:chgData name="Iris Sundelin" userId="43e456ae-b657-43ef-a208-b9b0403bf81f" providerId="ADAL" clId="{010731B5-5CB5-4E23-8F31-F7F178640433}" dt="2022-05-22T22:25:43.325" v="251" actId="207"/>
        <pc:sldMkLst>
          <pc:docMk/>
          <pc:sldMk cId="1164534984" sldId="824"/>
        </pc:sldMkLst>
        <pc:spChg chg="mod">
          <ac:chgData name="Iris Sundelin" userId="43e456ae-b657-43ef-a208-b9b0403bf81f" providerId="ADAL" clId="{010731B5-5CB5-4E23-8F31-F7F178640433}" dt="2022-05-22T22:25:43.325" v="251" actId="207"/>
          <ac:spMkLst>
            <pc:docMk/>
            <pc:sldMk cId="1164534984" sldId="824"/>
            <ac:spMk id="13318" creationId="{00000000-0000-0000-0000-000000000000}"/>
          </ac:spMkLst>
        </pc:spChg>
      </pc:sldChg>
      <pc:sldChg chg="modSp mod">
        <pc:chgData name="Iris Sundelin" userId="43e456ae-b657-43ef-a208-b9b0403bf81f" providerId="ADAL" clId="{010731B5-5CB5-4E23-8F31-F7F178640433}" dt="2022-05-22T22:48:17.275" v="771" actId="20577"/>
        <pc:sldMkLst>
          <pc:docMk/>
          <pc:sldMk cId="2272119835" sldId="825"/>
        </pc:sldMkLst>
        <pc:spChg chg="mod">
          <ac:chgData name="Iris Sundelin" userId="43e456ae-b657-43ef-a208-b9b0403bf81f" providerId="ADAL" clId="{010731B5-5CB5-4E23-8F31-F7F178640433}" dt="2022-05-22T22:48:17.275" v="771" actId="20577"/>
          <ac:spMkLst>
            <pc:docMk/>
            <pc:sldMk cId="2272119835" sldId="825"/>
            <ac:spMk id="2" creationId="{963CA0FA-21C1-47A5-8EB3-F98913C34297}"/>
          </ac:spMkLst>
        </pc:spChg>
      </pc:sldChg>
      <pc:sldChg chg="modSp mod">
        <pc:chgData name="Iris Sundelin" userId="43e456ae-b657-43ef-a208-b9b0403bf81f" providerId="ADAL" clId="{010731B5-5CB5-4E23-8F31-F7F178640433}" dt="2022-05-22T22:28:53.057" v="282" actId="2711"/>
        <pc:sldMkLst>
          <pc:docMk/>
          <pc:sldMk cId="2360614194" sldId="854"/>
        </pc:sldMkLst>
        <pc:spChg chg="mod">
          <ac:chgData name="Iris Sundelin" userId="43e456ae-b657-43ef-a208-b9b0403bf81f" providerId="ADAL" clId="{010731B5-5CB5-4E23-8F31-F7F178640433}" dt="2022-05-22T22:26:36.212" v="261" actId="2711"/>
          <ac:spMkLst>
            <pc:docMk/>
            <pc:sldMk cId="2360614194" sldId="854"/>
            <ac:spMk id="72710" creationId="{00000000-0000-0000-0000-000000000000}"/>
          </ac:spMkLst>
        </pc:spChg>
        <pc:graphicFrameChg chg="mod modGraphic">
          <ac:chgData name="Iris Sundelin" userId="43e456ae-b657-43ef-a208-b9b0403bf81f" providerId="ADAL" clId="{010731B5-5CB5-4E23-8F31-F7F178640433}" dt="2022-05-22T22:28:53.057" v="282" actId="2711"/>
          <ac:graphicFrameMkLst>
            <pc:docMk/>
            <pc:sldMk cId="2360614194" sldId="854"/>
            <ac:graphicFrameMk id="6" creationId="{2E05748E-660B-4887-A34C-03E1CF276010}"/>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C7C7F-5997-411D-957F-34A267E9AFCD}"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fi-FI"/>
        </a:p>
      </dgm:t>
    </dgm:pt>
    <dgm:pt modelId="{B29D93AF-23C4-433E-BBD7-720E50F0C7E4}">
      <dgm:prSet custT="1"/>
      <dgm:spPr>
        <a:solidFill>
          <a:schemeClr val="bg1"/>
        </a:solidFill>
        <a:ln>
          <a:solidFill>
            <a:schemeClr val="tx1"/>
          </a:solidFill>
        </a:ln>
      </dgm:spPr>
      <dgm:t>
        <a:bodyPr/>
        <a:lstStyle/>
        <a:p>
          <a:pPr algn="ctr"/>
          <a:r>
            <a:rPr lang="fi-FI" sz="1200" b="0" i="0" dirty="0" err="1">
              <a:solidFill>
                <a:schemeClr val="tx1"/>
              </a:solidFill>
              <a:latin typeface="Arial" panose="020B0604020202020204" pitchFamily="34" charset="0"/>
              <a:cs typeface="Arial" panose="020B0604020202020204" pitchFamily="34" charset="0"/>
            </a:rPr>
            <a:t>Studenter</a:t>
          </a:r>
          <a:r>
            <a:rPr lang="fi-FI" sz="1200" b="0" i="0" dirty="0">
              <a:solidFill>
                <a:schemeClr val="tx1"/>
              </a:solidFill>
              <a:latin typeface="Arial" panose="020B0604020202020204" pitchFamily="34" charset="0"/>
              <a:cs typeface="Arial" panose="020B0604020202020204" pitchFamily="34" charset="0"/>
            </a:rPr>
            <a:t> </a:t>
          </a:r>
          <a:r>
            <a:rPr lang="fi-FI" sz="1200" b="0" i="0" dirty="0" err="1">
              <a:solidFill>
                <a:schemeClr val="tx1"/>
              </a:solidFill>
              <a:latin typeface="Arial" panose="020B0604020202020204" pitchFamily="34" charset="0"/>
              <a:cs typeface="Arial" panose="020B0604020202020204" pitchFamily="34" charset="0"/>
            </a:rPr>
            <a:t>totalt</a:t>
          </a:r>
          <a:r>
            <a:rPr lang="fi-FI" sz="1200" b="0" i="0" dirty="0">
              <a:solidFill>
                <a:schemeClr val="tx1"/>
              </a:solidFill>
              <a:latin typeface="Arial" panose="020B0604020202020204" pitchFamily="34" charset="0"/>
              <a:cs typeface="Arial" panose="020B0604020202020204" pitchFamily="34" charset="0"/>
            </a:rPr>
            <a:t> </a:t>
          </a:r>
          <a:r>
            <a:rPr lang="fi-FI" sz="1200" b="0" i="0" dirty="0" err="1">
              <a:solidFill>
                <a:schemeClr val="tx1"/>
              </a:solidFill>
              <a:latin typeface="Arial" panose="020B0604020202020204" pitchFamily="34" charset="0"/>
              <a:cs typeface="Arial" panose="020B0604020202020204" pitchFamily="34" charset="0"/>
            </a:rPr>
            <a:t>cirka</a:t>
          </a:r>
          <a:r>
            <a:rPr lang="fi-FI" sz="1200" b="0" i="0" dirty="0">
              <a:solidFill>
                <a:schemeClr val="tx1"/>
              </a:solidFill>
              <a:latin typeface="Arial" panose="020B0604020202020204" pitchFamily="34" charset="0"/>
              <a:cs typeface="Arial" panose="020B0604020202020204" pitchFamily="34" charset="0"/>
            </a:rPr>
            <a:t> 7400</a:t>
          </a:r>
          <a:endParaRPr lang="fi-FI" sz="1200" dirty="0">
            <a:solidFill>
              <a:schemeClr val="tx1"/>
            </a:solidFill>
            <a:latin typeface="Arial" panose="020B0604020202020204" pitchFamily="34" charset="0"/>
            <a:cs typeface="Arial" panose="020B0604020202020204" pitchFamily="34" charset="0"/>
          </a:endParaRPr>
        </a:p>
      </dgm:t>
    </dgm:pt>
    <dgm:pt modelId="{0326626D-A583-430E-A8BE-0E47253F19F0}" type="parTrans" cxnId="{E7742616-79D9-40B4-982A-15890225E4B6}">
      <dgm:prSet/>
      <dgm:spPr/>
      <dgm:t>
        <a:bodyPr/>
        <a:lstStyle/>
        <a:p>
          <a:endParaRPr lang="fi-FI"/>
        </a:p>
      </dgm:t>
    </dgm:pt>
    <dgm:pt modelId="{ABE22B45-D0E9-4664-86F0-C89325E02A3F}" type="sibTrans" cxnId="{E7742616-79D9-40B4-982A-15890225E4B6}">
      <dgm:prSet/>
      <dgm:spPr/>
      <dgm:t>
        <a:bodyPr/>
        <a:lstStyle/>
        <a:p>
          <a:endParaRPr lang="fi-FI"/>
        </a:p>
      </dgm:t>
    </dgm:pt>
    <dgm:pt modelId="{4B1640FD-58C4-43DE-8683-9B10A2CF9CA4}">
      <dgm:prSet/>
      <dgm:spPr>
        <a:solidFill>
          <a:schemeClr val="bg1"/>
        </a:solidFill>
        <a:ln>
          <a:solidFill>
            <a:schemeClr val="tx1"/>
          </a:solidFill>
        </a:ln>
      </dgm:spPr>
      <dgm:t>
        <a:bodyPr/>
        <a:lstStyle/>
        <a:p>
          <a:pPr algn="ctr"/>
          <a:r>
            <a:rPr lang="fi-FI" b="0" i="0" dirty="0" err="1">
              <a:solidFill>
                <a:schemeClr val="tx1"/>
              </a:solidFill>
              <a:latin typeface="Arial" panose="020B0604020202020204" pitchFamily="34" charset="0"/>
              <a:cs typeface="Arial" panose="020B0604020202020204" pitchFamily="34" charset="0"/>
            </a:rPr>
            <a:t>Cirka</a:t>
          </a:r>
          <a:r>
            <a:rPr lang="fi-FI" b="0" i="0" dirty="0">
              <a:solidFill>
                <a:schemeClr val="tx1"/>
              </a:solidFill>
              <a:latin typeface="Arial" panose="020B0604020202020204" pitchFamily="34" charset="0"/>
              <a:cs typeface="Arial" panose="020B0604020202020204" pitchFamily="34" charset="0"/>
            </a:rPr>
            <a:t> 600 </a:t>
          </a:r>
          <a:r>
            <a:rPr lang="fi-FI" b="0" i="0" dirty="0" err="1">
              <a:solidFill>
                <a:schemeClr val="tx1"/>
              </a:solidFill>
              <a:latin typeface="Arial" panose="020B0604020202020204" pitchFamily="34" charset="0"/>
              <a:cs typeface="Arial" panose="020B0604020202020204" pitchFamily="34" charset="0"/>
            </a:rPr>
            <a:t>anställda</a:t>
          </a:r>
          <a:endParaRPr lang="fi-FI" b="0" i="0" dirty="0">
            <a:solidFill>
              <a:schemeClr val="tx1"/>
            </a:solidFill>
            <a:latin typeface="Arial" panose="020B0604020202020204" pitchFamily="34" charset="0"/>
            <a:cs typeface="Arial" panose="020B0604020202020204" pitchFamily="34" charset="0"/>
          </a:endParaRPr>
        </a:p>
        <a:p>
          <a:pPr algn="ctr"/>
          <a:r>
            <a:rPr lang="fi-FI" b="0" i="0" dirty="0">
              <a:solidFill>
                <a:schemeClr val="tx1"/>
              </a:solidFill>
              <a:latin typeface="Arial" panose="020B0604020202020204" pitchFamily="34" charset="0"/>
              <a:cs typeface="Arial" panose="020B0604020202020204" pitchFamily="34" charset="0"/>
            </a:rPr>
            <a:t>o </a:t>
          </a:r>
          <a:r>
            <a:rPr lang="fi-FI" b="0" i="0" dirty="0" err="1">
              <a:solidFill>
                <a:schemeClr val="tx1"/>
              </a:solidFill>
              <a:latin typeface="Arial" panose="020B0604020202020204" pitchFamily="34" charset="0"/>
              <a:cs typeface="Arial" panose="020B0604020202020204" pitchFamily="34" charset="0"/>
            </a:rPr>
            <a:t>lärare</a:t>
          </a:r>
          <a:r>
            <a:rPr lang="fi-FI" b="0" i="0" dirty="0">
              <a:solidFill>
                <a:schemeClr val="tx1"/>
              </a:solidFill>
              <a:latin typeface="Arial" panose="020B0604020202020204" pitchFamily="34" charset="0"/>
              <a:cs typeface="Arial" panose="020B0604020202020204" pitchFamily="34" charset="0"/>
            </a:rPr>
            <a:t> </a:t>
          </a:r>
          <a:r>
            <a:rPr lang="fi-FI" b="0" i="0" dirty="0" err="1">
              <a:solidFill>
                <a:schemeClr val="tx1"/>
              </a:solidFill>
              <a:latin typeface="Arial" panose="020B0604020202020204" pitchFamily="34" charset="0"/>
              <a:cs typeface="Arial" panose="020B0604020202020204" pitchFamily="34" charset="0"/>
            </a:rPr>
            <a:t>ca</a:t>
          </a:r>
          <a:r>
            <a:rPr lang="fi-FI" b="0" i="0" dirty="0">
              <a:solidFill>
                <a:schemeClr val="tx1"/>
              </a:solidFill>
              <a:latin typeface="Arial" panose="020B0604020202020204" pitchFamily="34" charset="0"/>
              <a:cs typeface="Arial" panose="020B0604020202020204" pitchFamily="34" charset="0"/>
            </a:rPr>
            <a:t> 70</a:t>
          </a:r>
          <a:r>
            <a:rPr lang="fi-FI" b="0" i="0" dirty="0">
              <a:latin typeface="Arial" panose="020B0604020202020204" pitchFamily="34" charset="0"/>
              <a:cs typeface="Arial" panose="020B0604020202020204" pitchFamily="34" charset="0"/>
            </a:rPr>
            <a:t>%</a:t>
          </a:r>
          <a:endParaRPr lang="fi-FI" dirty="0">
            <a:solidFill>
              <a:schemeClr val="tx1"/>
            </a:solidFill>
            <a:latin typeface="Arial" panose="020B0604020202020204" pitchFamily="34" charset="0"/>
            <a:cs typeface="Arial" panose="020B0604020202020204" pitchFamily="34" charset="0"/>
          </a:endParaRPr>
        </a:p>
      </dgm:t>
    </dgm:pt>
    <dgm:pt modelId="{287C2FD4-C6CE-44FF-9F8D-34EDA2508CD9}" type="parTrans" cxnId="{371DB7FB-B612-4D39-91EF-6FA48AA159E2}">
      <dgm:prSet/>
      <dgm:spPr/>
      <dgm:t>
        <a:bodyPr/>
        <a:lstStyle/>
        <a:p>
          <a:endParaRPr lang="fi-FI"/>
        </a:p>
      </dgm:t>
    </dgm:pt>
    <dgm:pt modelId="{98F14C3E-879A-48A4-8AF1-7326C71C0E62}" type="sibTrans" cxnId="{371DB7FB-B612-4D39-91EF-6FA48AA159E2}">
      <dgm:prSet/>
      <dgm:spPr/>
      <dgm:t>
        <a:bodyPr/>
        <a:lstStyle/>
        <a:p>
          <a:endParaRPr lang="fi-FI"/>
        </a:p>
      </dgm:t>
    </dgm:pt>
    <dgm:pt modelId="{4153A33D-B32E-431C-81F7-0657A5E1E842}">
      <dgm:prSet/>
      <dgm:spPr>
        <a:solidFill>
          <a:schemeClr val="bg1"/>
        </a:solidFill>
        <a:ln>
          <a:solidFill>
            <a:schemeClr val="tx1"/>
          </a:solidFill>
        </a:ln>
      </dgm:spPr>
      <dgm:t>
        <a:bodyPr/>
        <a:lstStyle/>
        <a:p>
          <a:pPr algn="ctr"/>
          <a:r>
            <a:rPr lang="fi-FI" b="0" i="0" dirty="0" err="1">
              <a:solidFill>
                <a:schemeClr val="tx1"/>
              </a:solidFill>
              <a:latin typeface="Arial" panose="020B0604020202020204" pitchFamily="34" charset="0"/>
              <a:cs typeface="Arial" panose="020B0604020202020204" pitchFamily="34" charset="0"/>
            </a:rPr>
            <a:t>Rörelseresultat</a:t>
          </a:r>
          <a:r>
            <a:rPr lang="fi-FI" b="0" i="0" dirty="0">
              <a:solidFill>
                <a:schemeClr val="tx1"/>
              </a:solidFill>
              <a:latin typeface="Arial" panose="020B0604020202020204" pitchFamily="34" charset="0"/>
              <a:cs typeface="Arial" panose="020B0604020202020204" pitchFamily="34" charset="0"/>
            </a:rPr>
            <a:t> </a:t>
          </a:r>
          <a:r>
            <a:rPr lang="fi-FI" b="0" i="0" dirty="0" err="1">
              <a:solidFill>
                <a:schemeClr val="tx1"/>
              </a:solidFill>
              <a:latin typeface="Arial" panose="020B0604020202020204" pitchFamily="34" charset="0"/>
              <a:cs typeface="Arial" panose="020B0604020202020204" pitchFamily="34" charset="0"/>
            </a:rPr>
            <a:t>ca</a:t>
          </a:r>
          <a:r>
            <a:rPr lang="fi-FI" b="0" i="0" dirty="0">
              <a:solidFill>
                <a:schemeClr val="tx1"/>
              </a:solidFill>
              <a:latin typeface="Arial" panose="020B0604020202020204" pitchFamily="34" charset="0"/>
              <a:cs typeface="Arial" panose="020B0604020202020204" pitchFamily="34" charset="0"/>
            </a:rPr>
            <a:t> 42 </a:t>
          </a:r>
          <a:r>
            <a:rPr lang="fi-FI" b="0" i="0" dirty="0" err="1">
              <a:solidFill>
                <a:schemeClr val="tx1"/>
              </a:solidFill>
              <a:latin typeface="Arial" panose="020B0604020202020204" pitchFamily="34" charset="0"/>
              <a:cs typeface="Arial" panose="020B0604020202020204" pitchFamily="34" charset="0"/>
            </a:rPr>
            <a:t>miljoner</a:t>
          </a:r>
          <a:r>
            <a:rPr lang="fi-FI" b="0" i="0" dirty="0">
              <a:solidFill>
                <a:schemeClr val="tx1"/>
              </a:solidFill>
              <a:latin typeface="Arial" panose="020B0604020202020204" pitchFamily="34" charset="0"/>
              <a:cs typeface="Arial" panose="020B0604020202020204" pitchFamily="34" charset="0"/>
            </a:rPr>
            <a:t> euro €</a:t>
          </a:r>
          <a:endParaRPr lang="fi-FI" dirty="0">
            <a:solidFill>
              <a:schemeClr val="tx1"/>
            </a:solidFill>
            <a:latin typeface="Arial" panose="020B0604020202020204" pitchFamily="34" charset="0"/>
            <a:cs typeface="Arial" panose="020B0604020202020204" pitchFamily="34" charset="0"/>
          </a:endParaRPr>
        </a:p>
      </dgm:t>
    </dgm:pt>
    <dgm:pt modelId="{CF054B32-E449-41EA-A995-307CA5A75450}" type="parTrans" cxnId="{D1610C59-56D2-4F08-870E-A5C3530AA779}">
      <dgm:prSet/>
      <dgm:spPr/>
      <dgm:t>
        <a:bodyPr/>
        <a:lstStyle/>
        <a:p>
          <a:endParaRPr lang="fi-FI"/>
        </a:p>
      </dgm:t>
    </dgm:pt>
    <dgm:pt modelId="{BBEDE44D-CC7A-4E34-A009-B9E6C7E0DA19}" type="sibTrans" cxnId="{D1610C59-56D2-4F08-870E-A5C3530AA779}">
      <dgm:prSet/>
      <dgm:spPr/>
      <dgm:t>
        <a:bodyPr/>
        <a:lstStyle/>
        <a:p>
          <a:endParaRPr lang="fi-FI"/>
        </a:p>
      </dgm:t>
    </dgm:pt>
    <dgm:pt modelId="{EF9CEAD0-7DDB-4DED-A335-645241E5A027}">
      <dgm:prSet/>
      <dgm:spPr>
        <a:solidFill>
          <a:schemeClr val="bg1"/>
        </a:solidFill>
        <a:ln>
          <a:solidFill>
            <a:schemeClr val="tx1"/>
          </a:solidFill>
        </a:ln>
      </dgm:spPr>
      <dgm:t>
        <a:bodyPr/>
        <a:lstStyle/>
        <a:p>
          <a:pPr algn="ctr"/>
          <a:r>
            <a:rPr lang="nb-NO" b="0" i="0" dirty="0">
              <a:solidFill>
                <a:schemeClr val="tx1"/>
              </a:solidFill>
              <a:latin typeface="Arial" panose="020B0604020202020204" pitchFamily="34" charset="0"/>
              <a:cs typeface="Arial" panose="020B0604020202020204" pitchFamily="34" charset="0"/>
            </a:rPr>
            <a:t>Fastigheter ca 100 000 m2</a:t>
          </a:r>
        </a:p>
        <a:p>
          <a:pPr algn="ctr"/>
          <a:r>
            <a:rPr lang="sv-SE" b="0" i="0" dirty="0">
              <a:solidFill>
                <a:schemeClr val="tx1"/>
              </a:solidFill>
              <a:latin typeface="Arial" panose="020B0604020202020204" pitchFamily="34" charset="0"/>
              <a:cs typeface="Arial" panose="020B0604020202020204" pitchFamily="34" charset="0"/>
            </a:rPr>
            <a:t>o ca 100 olika egenskaper</a:t>
          </a:r>
          <a:endParaRPr lang="fi-FI" dirty="0">
            <a:solidFill>
              <a:schemeClr val="tx1"/>
            </a:solidFill>
            <a:latin typeface="Arial" panose="020B0604020202020204" pitchFamily="34" charset="0"/>
            <a:cs typeface="Arial" panose="020B0604020202020204" pitchFamily="34" charset="0"/>
          </a:endParaRPr>
        </a:p>
      </dgm:t>
    </dgm:pt>
    <dgm:pt modelId="{A99FE5A5-336E-4DFD-B2AE-1300E30F9DE2}" type="parTrans" cxnId="{329DFB74-1E91-4144-BE9E-9A20DE683B19}">
      <dgm:prSet/>
      <dgm:spPr/>
      <dgm:t>
        <a:bodyPr/>
        <a:lstStyle/>
        <a:p>
          <a:endParaRPr lang="fi-FI"/>
        </a:p>
      </dgm:t>
    </dgm:pt>
    <dgm:pt modelId="{15254FED-DBA0-4F6D-9D7F-0B52E6F16295}" type="sibTrans" cxnId="{329DFB74-1E91-4144-BE9E-9A20DE683B19}">
      <dgm:prSet/>
      <dgm:spPr/>
      <dgm:t>
        <a:bodyPr/>
        <a:lstStyle/>
        <a:p>
          <a:endParaRPr lang="fi-FI"/>
        </a:p>
      </dgm:t>
    </dgm:pt>
    <dgm:pt modelId="{B57A7065-EDFD-4FD8-98D2-DE4DD3A6AC93}">
      <dgm:prSet/>
      <dgm:spPr>
        <a:solidFill>
          <a:schemeClr val="bg1"/>
        </a:solidFill>
        <a:ln>
          <a:solidFill>
            <a:schemeClr val="tx1"/>
          </a:solidFill>
        </a:ln>
      </dgm:spPr>
      <dgm:t>
        <a:bodyPr/>
        <a:lstStyle/>
        <a:p>
          <a:pPr algn="ctr"/>
          <a:r>
            <a:rPr lang="sv-SE" b="0" i="0" dirty="0">
              <a:solidFill>
                <a:schemeClr val="tx1"/>
              </a:solidFill>
              <a:latin typeface="Arial" panose="020B0604020202020204" pitchFamily="34" charset="0"/>
              <a:cs typeface="Arial" panose="020B0604020202020204" pitchFamily="34" charset="0"/>
            </a:rPr>
            <a:t>Stark service- och utvecklingsfunktion i arbetslivet</a:t>
          </a:r>
          <a:endParaRPr lang="fi-FI" dirty="0">
            <a:solidFill>
              <a:schemeClr val="tx1"/>
            </a:solidFill>
            <a:latin typeface="Arial" panose="020B0604020202020204" pitchFamily="34" charset="0"/>
            <a:cs typeface="Arial" panose="020B0604020202020204" pitchFamily="34" charset="0"/>
          </a:endParaRPr>
        </a:p>
      </dgm:t>
    </dgm:pt>
    <dgm:pt modelId="{4F9F6049-B6DA-43EA-BCC7-8EDEABE2EF2F}" type="parTrans" cxnId="{74834738-0C4F-4D5A-8936-B03BB8291284}">
      <dgm:prSet/>
      <dgm:spPr/>
      <dgm:t>
        <a:bodyPr/>
        <a:lstStyle/>
        <a:p>
          <a:endParaRPr lang="fi-FI"/>
        </a:p>
      </dgm:t>
    </dgm:pt>
    <dgm:pt modelId="{7D73D497-4EA7-4BB7-B423-DA5D30EE4812}" type="sibTrans" cxnId="{74834738-0C4F-4D5A-8936-B03BB8291284}">
      <dgm:prSet/>
      <dgm:spPr/>
      <dgm:t>
        <a:bodyPr/>
        <a:lstStyle/>
        <a:p>
          <a:endParaRPr lang="fi-FI"/>
        </a:p>
      </dgm:t>
    </dgm:pt>
    <dgm:pt modelId="{7E53B7CE-59B1-4531-B107-25275BAEC120}">
      <dgm:prSet/>
      <dgm:spPr>
        <a:solidFill>
          <a:schemeClr val="bg1"/>
        </a:solidFill>
        <a:ln>
          <a:solidFill>
            <a:schemeClr val="tx1"/>
          </a:solidFill>
        </a:ln>
      </dgm:spPr>
      <dgm:t>
        <a:bodyPr/>
        <a:lstStyle/>
        <a:p>
          <a:pPr algn="ctr"/>
          <a:r>
            <a:rPr lang="sv-SE" b="0" i="0" dirty="0">
              <a:solidFill>
                <a:schemeClr val="tx1"/>
              </a:solidFill>
              <a:latin typeface="Arial" panose="020B0604020202020204" pitchFamily="34" charset="0"/>
              <a:cs typeface="Arial" panose="020B0604020202020204" pitchFamily="34" charset="0"/>
            </a:rPr>
            <a:t>3% av TAMK = &gt; 5,9% = &gt; 8,98% ägande</a:t>
          </a:r>
          <a:endParaRPr lang="fi-FI" dirty="0">
            <a:solidFill>
              <a:schemeClr val="tx1"/>
            </a:solidFill>
            <a:latin typeface="Arial" panose="020B0604020202020204" pitchFamily="34" charset="0"/>
            <a:cs typeface="Arial" panose="020B0604020202020204" pitchFamily="34" charset="0"/>
          </a:endParaRPr>
        </a:p>
      </dgm:t>
    </dgm:pt>
    <dgm:pt modelId="{76F0D5F5-3BEA-41B1-8FA2-185FA1FA19E6}" type="parTrans" cxnId="{52EBDE4F-0ACD-40BF-8793-EB903AA91CC1}">
      <dgm:prSet/>
      <dgm:spPr/>
      <dgm:t>
        <a:bodyPr/>
        <a:lstStyle/>
        <a:p>
          <a:endParaRPr lang="fi-FI"/>
        </a:p>
      </dgm:t>
    </dgm:pt>
    <dgm:pt modelId="{2D938A38-0E8D-4943-8E45-898A0EE7CDCB}" type="sibTrans" cxnId="{52EBDE4F-0ACD-40BF-8793-EB903AA91CC1}">
      <dgm:prSet/>
      <dgm:spPr/>
      <dgm:t>
        <a:bodyPr/>
        <a:lstStyle/>
        <a:p>
          <a:endParaRPr lang="fi-FI"/>
        </a:p>
      </dgm:t>
    </dgm:pt>
    <dgm:pt modelId="{5C20A5A8-8624-454F-9E75-0C92966C6FE4}" type="pres">
      <dgm:prSet presAssocID="{11AC7C7F-5997-411D-957F-34A267E9AFCD}" presName="Name0" presStyleCnt="0">
        <dgm:presLayoutVars>
          <dgm:dir/>
          <dgm:resizeHandles val="exact"/>
        </dgm:presLayoutVars>
      </dgm:prSet>
      <dgm:spPr/>
    </dgm:pt>
    <dgm:pt modelId="{8E72CB9F-248E-4F48-A783-2E1E01D58837}" type="pres">
      <dgm:prSet presAssocID="{B29D93AF-23C4-433E-BBD7-720E50F0C7E4}" presName="composite" presStyleCnt="0"/>
      <dgm:spPr/>
    </dgm:pt>
    <dgm:pt modelId="{FC347107-D15A-4CE7-9ED5-121AD6CA2165}" type="pres">
      <dgm:prSet presAssocID="{B29D93AF-23C4-433E-BBD7-720E50F0C7E4}" presName="rect1" presStyleLbl="bgShp"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a:solidFill>
            <a:schemeClr val="tx1"/>
          </a:solidFill>
        </a:ln>
      </dgm:spPr>
      <dgm:extLst>
        <a:ext uri="{E40237B7-FDA0-4F09-8148-C483321AD2D9}">
          <dgm14:cNvPr xmlns:dgm14="http://schemas.microsoft.com/office/drawing/2010/diagram" id="0" name="" descr="Opiskelijaryhmä työskentelemässä kirjastossa"/>
        </a:ext>
      </dgm:extLst>
    </dgm:pt>
    <dgm:pt modelId="{212AE925-50BD-49CF-BC36-27F1705AD88E}" type="pres">
      <dgm:prSet presAssocID="{B29D93AF-23C4-433E-BBD7-720E50F0C7E4}" presName="rect2" presStyleLbl="trBgShp" presStyleIdx="0" presStyleCnt="6" custScaleY="122472" custLinFactNeighborX="970" custLinFactNeighborY="-5221">
        <dgm:presLayoutVars>
          <dgm:bulletEnabled val="1"/>
        </dgm:presLayoutVars>
      </dgm:prSet>
      <dgm:spPr/>
    </dgm:pt>
    <dgm:pt modelId="{D9218971-B503-480E-9889-C9F76095CA8E}" type="pres">
      <dgm:prSet presAssocID="{ABE22B45-D0E9-4664-86F0-C89325E02A3F}" presName="sibTrans" presStyleCnt="0"/>
      <dgm:spPr/>
    </dgm:pt>
    <dgm:pt modelId="{D1A208D3-68DA-4090-9FAC-675D3A6A0264}" type="pres">
      <dgm:prSet presAssocID="{4B1640FD-58C4-43DE-8683-9B10A2CF9CA4}" presName="composite" presStyleCnt="0"/>
      <dgm:spPr/>
    </dgm:pt>
    <dgm:pt modelId="{0DB5C5E8-251E-492A-910F-57385704EA6C}" type="pres">
      <dgm:prSet presAssocID="{4B1640FD-58C4-43DE-8683-9B10A2CF9CA4}" presName="rect1" presStyleLbl="bgShp"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solidFill>
            <a:schemeClr val="tx1"/>
          </a:solidFill>
        </a:ln>
      </dgm:spPr>
      <dgm:extLst>
        <a:ext uri="{E40237B7-FDA0-4F09-8148-C483321AD2D9}">
          <dgm14:cNvPr xmlns:dgm14="http://schemas.microsoft.com/office/drawing/2010/diagram" id="0" name="" descr="Kaksi työtoveria suunnittelemassa taulun äärellä muistilappujen avulla"/>
        </a:ext>
      </dgm:extLst>
    </dgm:pt>
    <dgm:pt modelId="{7631523D-33F1-497A-B669-35372123C37D}" type="pres">
      <dgm:prSet presAssocID="{4B1640FD-58C4-43DE-8683-9B10A2CF9CA4}" presName="rect2" presStyleLbl="trBgShp" presStyleIdx="1" presStyleCnt="6" custScaleY="116037" custLinFactNeighborX="-485" custLinFactNeighborY="-2003">
        <dgm:presLayoutVars>
          <dgm:bulletEnabled val="1"/>
        </dgm:presLayoutVars>
      </dgm:prSet>
      <dgm:spPr/>
    </dgm:pt>
    <dgm:pt modelId="{7B8B7FCD-C40B-4F84-8455-6DA926C7981A}" type="pres">
      <dgm:prSet presAssocID="{98F14C3E-879A-48A4-8AF1-7326C71C0E62}" presName="sibTrans" presStyleCnt="0"/>
      <dgm:spPr/>
    </dgm:pt>
    <dgm:pt modelId="{417CD8C6-7556-47B1-BDD7-2FB570753472}" type="pres">
      <dgm:prSet presAssocID="{4153A33D-B32E-431C-81F7-0657A5E1E842}" presName="composite" presStyleCnt="0"/>
      <dgm:spPr/>
    </dgm:pt>
    <dgm:pt modelId="{C431FD45-A9A9-499A-8427-B9A664D4B4BF}" type="pres">
      <dgm:prSet presAssocID="{4153A33D-B32E-431C-81F7-0657A5E1E842}" presName="rect1" presStyleLbl="bgShp"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a:ln>
          <a:solidFill>
            <a:schemeClr val="tx1"/>
          </a:solidFill>
        </a:ln>
      </dgm:spPr>
      <dgm:extLst>
        <a:ext uri="{E40237B7-FDA0-4F09-8148-C483321AD2D9}">
          <dgm14:cNvPr xmlns:dgm14="http://schemas.microsoft.com/office/drawing/2010/diagram" id="0" name="" descr="Sivuleikkaus nuoresta kasvista ja juurista"/>
        </a:ext>
      </dgm:extLst>
    </dgm:pt>
    <dgm:pt modelId="{7A33001F-8D83-4B9F-9C1D-576630F501C4}" type="pres">
      <dgm:prSet presAssocID="{4153A33D-B32E-431C-81F7-0657A5E1E842}" presName="rect2" presStyleLbl="trBgShp" presStyleIdx="2" presStyleCnt="6" custScaleY="111333">
        <dgm:presLayoutVars>
          <dgm:bulletEnabled val="1"/>
        </dgm:presLayoutVars>
      </dgm:prSet>
      <dgm:spPr/>
    </dgm:pt>
    <dgm:pt modelId="{E0079E51-C30C-4D53-AB48-53F7797FA1CB}" type="pres">
      <dgm:prSet presAssocID="{BBEDE44D-CC7A-4E34-A009-B9E6C7E0DA19}" presName="sibTrans" presStyleCnt="0"/>
      <dgm:spPr/>
    </dgm:pt>
    <dgm:pt modelId="{E8C88409-CD26-4F08-B6CA-B0C057DF1426}" type="pres">
      <dgm:prSet presAssocID="{EF9CEAD0-7DDB-4DED-A335-645241E5A027}" presName="composite" presStyleCnt="0"/>
      <dgm:spPr/>
    </dgm:pt>
    <dgm:pt modelId="{938AFEA3-FBA6-48DD-9CCD-BC103C9A8AFD}" type="pres">
      <dgm:prSet presAssocID="{EF9CEAD0-7DDB-4DED-A335-645241E5A027}" presName="rect1" presStyleLbl="bgShp"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a:solidFill>
            <a:schemeClr val="tx1"/>
          </a:solidFill>
        </a:ln>
      </dgm:spPr>
      <dgm:extLst>
        <a:ext uri="{E40237B7-FDA0-4F09-8148-C483321AD2D9}">
          <dgm14:cNvPr xmlns:dgm14="http://schemas.microsoft.com/office/drawing/2010/diagram" id="0" name="" descr="Ilmakuva kaupungin rakennuksista"/>
        </a:ext>
      </dgm:extLst>
    </dgm:pt>
    <dgm:pt modelId="{E64271D3-8067-4FDE-A0D8-0ABD98333DF8}" type="pres">
      <dgm:prSet presAssocID="{EF9CEAD0-7DDB-4DED-A335-645241E5A027}" presName="rect2" presStyleLbl="trBgShp" presStyleIdx="3" presStyleCnt="6">
        <dgm:presLayoutVars>
          <dgm:bulletEnabled val="1"/>
        </dgm:presLayoutVars>
      </dgm:prSet>
      <dgm:spPr/>
    </dgm:pt>
    <dgm:pt modelId="{5D65A560-C0B0-4D60-8A2D-7018C279EC43}" type="pres">
      <dgm:prSet presAssocID="{15254FED-DBA0-4F6D-9D7F-0B52E6F16295}" presName="sibTrans" presStyleCnt="0"/>
      <dgm:spPr/>
    </dgm:pt>
    <dgm:pt modelId="{666633AA-7114-4B3F-8E28-2AFF8414CFB3}" type="pres">
      <dgm:prSet presAssocID="{B57A7065-EDFD-4FD8-98D2-DE4DD3A6AC93}" presName="composite" presStyleCnt="0"/>
      <dgm:spPr/>
    </dgm:pt>
    <dgm:pt modelId="{6393DB8D-DB88-4745-92CD-C72BE3AF55E0}" type="pres">
      <dgm:prSet presAssocID="{B57A7065-EDFD-4FD8-98D2-DE4DD3A6AC93}" presName="rect1" presStyleLbl="bgShp"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a:ln>
          <a:solidFill>
            <a:schemeClr val="tx1"/>
          </a:solidFill>
        </a:ln>
      </dgm:spPr>
      <dgm:extLst>
        <a:ext uri="{E40237B7-FDA0-4F09-8148-C483321AD2D9}">
          <dgm14:cNvPr xmlns:dgm14="http://schemas.microsoft.com/office/drawing/2010/diagram" id="0" name="" descr="Insinööri käyttämässä tablettia tehtaassa, jossa on teollisia robotteja"/>
        </a:ext>
      </dgm:extLst>
    </dgm:pt>
    <dgm:pt modelId="{A09EBC4B-FEEF-4873-88C1-AB9805483EA5}" type="pres">
      <dgm:prSet presAssocID="{B57A7065-EDFD-4FD8-98D2-DE4DD3A6AC93}" presName="rect2" presStyleLbl="trBgShp" presStyleIdx="4" presStyleCnt="6">
        <dgm:presLayoutVars>
          <dgm:bulletEnabled val="1"/>
        </dgm:presLayoutVars>
      </dgm:prSet>
      <dgm:spPr/>
    </dgm:pt>
    <dgm:pt modelId="{2C79361E-7D1F-43AE-87C4-891FC5719FE4}" type="pres">
      <dgm:prSet presAssocID="{7D73D497-4EA7-4BB7-B423-DA5D30EE4812}" presName="sibTrans" presStyleCnt="0"/>
      <dgm:spPr/>
    </dgm:pt>
    <dgm:pt modelId="{952139E5-6F68-4F2F-959E-56B835794CFA}" type="pres">
      <dgm:prSet presAssocID="{7E53B7CE-59B1-4531-B107-25275BAEC120}" presName="composite" presStyleCnt="0"/>
      <dgm:spPr/>
    </dgm:pt>
    <dgm:pt modelId="{FAA4482B-C480-4F45-A77C-4291B9BBE0C4}" type="pres">
      <dgm:prSet presAssocID="{7E53B7CE-59B1-4531-B107-25275BAEC120}" presName="rect1" presStyleLbl="bgShp"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4000" r="-14000"/>
          </a:stretch>
        </a:blipFill>
        <a:ln>
          <a:solidFill>
            <a:schemeClr val="tx1"/>
          </a:solidFill>
        </a:ln>
      </dgm:spPr>
      <dgm:extLst>
        <a:ext uri="{E40237B7-FDA0-4F09-8148-C483321AD2D9}">
          <dgm14:cNvPr xmlns:dgm14="http://schemas.microsoft.com/office/drawing/2010/diagram" id="0" name="" descr="Kaaviot näytöllä, josta heijastuu toimisto"/>
        </a:ext>
      </dgm:extLst>
    </dgm:pt>
    <dgm:pt modelId="{DEE2D94C-C258-40CD-BAB5-3974B626E865}" type="pres">
      <dgm:prSet presAssocID="{7E53B7CE-59B1-4531-B107-25275BAEC120}" presName="rect2" presStyleLbl="trBgShp" presStyleIdx="5" presStyleCnt="6">
        <dgm:presLayoutVars>
          <dgm:bulletEnabled val="1"/>
        </dgm:presLayoutVars>
      </dgm:prSet>
      <dgm:spPr/>
    </dgm:pt>
  </dgm:ptLst>
  <dgm:cxnLst>
    <dgm:cxn modelId="{E7742616-79D9-40B4-982A-15890225E4B6}" srcId="{11AC7C7F-5997-411D-957F-34A267E9AFCD}" destId="{B29D93AF-23C4-433E-BBD7-720E50F0C7E4}" srcOrd="0" destOrd="0" parTransId="{0326626D-A583-430E-A8BE-0E47253F19F0}" sibTransId="{ABE22B45-D0E9-4664-86F0-C89325E02A3F}"/>
    <dgm:cxn modelId="{3B1E3624-5916-4275-84C3-D37F7F67206C}" type="presOf" srcId="{EF9CEAD0-7DDB-4DED-A335-645241E5A027}" destId="{E64271D3-8067-4FDE-A0D8-0ABD98333DF8}" srcOrd="0" destOrd="0" presId="urn:microsoft.com/office/officeart/2008/layout/BendingPictureSemiTransparentText"/>
    <dgm:cxn modelId="{61B6C932-9B32-4AC9-9F8D-C67FB6507CAE}" type="presOf" srcId="{4153A33D-B32E-431C-81F7-0657A5E1E842}" destId="{7A33001F-8D83-4B9F-9C1D-576630F501C4}" srcOrd="0" destOrd="0" presId="urn:microsoft.com/office/officeart/2008/layout/BendingPictureSemiTransparentText"/>
    <dgm:cxn modelId="{17419736-D48F-4E72-ADE8-37C638422535}" type="presOf" srcId="{11AC7C7F-5997-411D-957F-34A267E9AFCD}" destId="{5C20A5A8-8624-454F-9E75-0C92966C6FE4}" srcOrd="0" destOrd="0" presId="urn:microsoft.com/office/officeart/2008/layout/BendingPictureSemiTransparentText"/>
    <dgm:cxn modelId="{74834738-0C4F-4D5A-8936-B03BB8291284}" srcId="{11AC7C7F-5997-411D-957F-34A267E9AFCD}" destId="{B57A7065-EDFD-4FD8-98D2-DE4DD3A6AC93}" srcOrd="4" destOrd="0" parTransId="{4F9F6049-B6DA-43EA-BCC7-8EDEABE2EF2F}" sibTransId="{7D73D497-4EA7-4BB7-B423-DA5D30EE4812}"/>
    <dgm:cxn modelId="{623E616C-FF3D-4826-8DD3-91A4E1D239DE}" type="presOf" srcId="{B57A7065-EDFD-4FD8-98D2-DE4DD3A6AC93}" destId="{A09EBC4B-FEEF-4873-88C1-AB9805483EA5}" srcOrd="0" destOrd="0" presId="urn:microsoft.com/office/officeart/2008/layout/BendingPictureSemiTransparentText"/>
    <dgm:cxn modelId="{52EBDE4F-0ACD-40BF-8793-EB903AA91CC1}" srcId="{11AC7C7F-5997-411D-957F-34A267E9AFCD}" destId="{7E53B7CE-59B1-4531-B107-25275BAEC120}" srcOrd="5" destOrd="0" parTransId="{76F0D5F5-3BEA-41B1-8FA2-185FA1FA19E6}" sibTransId="{2D938A38-0E8D-4943-8E45-898A0EE7CDCB}"/>
    <dgm:cxn modelId="{329DFB74-1E91-4144-BE9E-9A20DE683B19}" srcId="{11AC7C7F-5997-411D-957F-34A267E9AFCD}" destId="{EF9CEAD0-7DDB-4DED-A335-645241E5A027}" srcOrd="3" destOrd="0" parTransId="{A99FE5A5-336E-4DFD-B2AE-1300E30F9DE2}" sibTransId="{15254FED-DBA0-4F6D-9D7F-0B52E6F16295}"/>
    <dgm:cxn modelId="{D1610C59-56D2-4F08-870E-A5C3530AA779}" srcId="{11AC7C7F-5997-411D-957F-34A267E9AFCD}" destId="{4153A33D-B32E-431C-81F7-0657A5E1E842}" srcOrd="2" destOrd="0" parTransId="{CF054B32-E449-41EA-A995-307CA5A75450}" sibTransId="{BBEDE44D-CC7A-4E34-A009-B9E6C7E0DA19}"/>
    <dgm:cxn modelId="{E149AD79-8448-42ED-A97B-47144D374532}" type="presOf" srcId="{7E53B7CE-59B1-4531-B107-25275BAEC120}" destId="{DEE2D94C-C258-40CD-BAB5-3974B626E865}" srcOrd="0" destOrd="0" presId="urn:microsoft.com/office/officeart/2008/layout/BendingPictureSemiTransparentText"/>
    <dgm:cxn modelId="{5366B0B1-2934-4291-B4A0-DEA3B210C51C}" type="presOf" srcId="{B29D93AF-23C4-433E-BBD7-720E50F0C7E4}" destId="{212AE925-50BD-49CF-BC36-27F1705AD88E}" srcOrd="0" destOrd="0" presId="urn:microsoft.com/office/officeart/2008/layout/BendingPictureSemiTransparentText"/>
    <dgm:cxn modelId="{307609CE-1614-4F52-97DF-56221B2E0B3E}" type="presOf" srcId="{4B1640FD-58C4-43DE-8683-9B10A2CF9CA4}" destId="{7631523D-33F1-497A-B669-35372123C37D}" srcOrd="0" destOrd="0" presId="urn:microsoft.com/office/officeart/2008/layout/BendingPictureSemiTransparentText"/>
    <dgm:cxn modelId="{371DB7FB-B612-4D39-91EF-6FA48AA159E2}" srcId="{11AC7C7F-5997-411D-957F-34A267E9AFCD}" destId="{4B1640FD-58C4-43DE-8683-9B10A2CF9CA4}" srcOrd="1" destOrd="0" parTransId="{287C2FD4-C6CE-44FF-9F8D-34EDA2508CD9}" sibTransId="{98F14C3E-879A-48A4-8AF1-7326C71C0E62}"/>
    <dgm:cxn modelId="{3A0BE989-9BDB-486F-9422-F417A7EB6329}" type="presParOf" srcId="{5C20A5A8-8624-454F-9E75-0C92966C6FE4}" destId="{8E72CB9F-248E-4F48-A783-2E1E01D58837}" srcOrd="0" destOrd="0" presId="urn:microsoft.com/office/officeart/2008/layout/BendingPictureSemiTransparentText"/>
    <dgm:cxn modelId="{C1541262-1AEF-4A98-A9FD-194625CF57CD}" type="presParOf" srcId="{8E72CB9F-248E-4F48-A783-2E1E01D58837}" destId="{FC347107-D15A-4CE7-9ED5-121AD6CA2165}" srcOrd="0" destOrd="0" presId="urn:microsoft.com/office/officeart/2008/layout/BendingPictureSemiTransparentText"/>
    <dgm:cxn modelId="{BC5224CB-F15E-4A2A-9F7F-8D0BD63028C1}" type="presParOf" srcId="{8E72CB9F-248E-4F48-A783-2E1E01D58837}" destId="{212AE925-50BD-49CF-BC36-27F1705AD88E}" srcOrd="1" destOrd="0" presId="urn:microsoft.com/office/officeart/2008/layout/BendingPictureSemiTransparentText"/>
    <dgm:cxn modelId="{79DB5D9B-D297-44DD-A026-B054714FD929}" type="presParOf" srcId="{5C20A5A8-8624-454F-9E75-0C92966C6FE4}" destId="{D9218971-B503-480E-9889-C9F76095CA8E}" srcOrd="1" destOrd="0" presId="urn:microsoft.com/office/officeart/2008/layout/BendingPictureSemiTransparentText"/>
    <dgm:cxn modelId="{933AF05B-B819-48D7-A772-B4A3069F9CC1}" type="presParOf" srcId="{5C20A5A8-8624-454F-9E75-0C92966C6FE4}" destId="{D1A208D3-68DA-4090-9FAC-675D3A6A0264}" srcOrd="2" destOrd="0" presId="urn:microsoft.com/office/officeart/2008/layout/BendingPictureSemiTransparentText"/>
    <dgm:cxn modelId="{B5488112-7889-4FC6-839E-FB2B01927B3A}" type="presParOf" srcId="{D1A208D3-68DA-4090-9FAC-675D3A6A0264}" destId="{0DB5C5E8-251E-492A-910F-57385704EA6C}" srcOrd="0" destOrd="0" presId="urn:microsoft.com/office/officeart/2008/layout/BendingPictureSemiTransparentText"/>
    <dgm:cxn modelId="{74A01644-7E61-4973-A3C8-75C6E6415341}" type="presParOf" srcId="{D1A208D3-68DA-4090-9FAC-675D3A6A0264}" destId="{7631523D-33F1-497A-B669-35372123C37D}" srcOrd="1" destOrd="0" presId="urn:microsoft.com/office/officeart/2008/layout/BendingPictureSemiTransparentText"/>
    <dgm:cxn modelId="{0935CCA6-122E-4518-B422-5920C93CD90D}" type="presParOf" srcId="{5C20A5A8-8624-454F-9E75-0C92966C6FE4}" destId="{7B8B7FCD-C40B-4F84-8455-6DA926C7981A}" srcOrd="3" destOrd="0" presId="urn:microsoft.com/office/officeart/2008/layout/BendingPictureSemiTransparentText"/>
    <dgm:cxn modelId="{88124D54-D5D4-448A-9860-596291BA595F}" type="presParOf" srcId="{5C20A5A8-8624-454F-9E75-0C92966C6FE4}" destId="{417CD8C6-7556-47B1-BDD7-2FB570753472}" srcOrd="4" destOrd="0" presId="urn:microsoft.com/office/officeart/2008/layout/BendingPictureSemiTransparentText"/>
    <dgm:cxn modelId="{B6D699FC-E4C7-4054-B79F-BF0FF52122CC}" type="presParOf" srcId="{417CD8C6-7556-47B1-BDD7-2FB570753472}" destId="{C431FD45-A9A9-499A-8427-B9A664D4B4BF}" srcOrd="0" destOrd="0" presId="urn:microsoft.com/office/officeart/2008/layout/BendingPictureSemiTransparentText"/>
    <dgm:cxn modelId="{B81096DD-B6AB-478D-9A1C-B84142973065}" type="presParOf" srcId="{417CD8C6-7556-47B1-BDD7-2FB570753472}" destId="{7A33001F-8D83-4B9F-9C1D-576630F501C4}" srcOrd="1" destOrd="0" presId="urn:microsoft.com/office/officeart/2008/layout/BendingPictureSemiTransparentText"/>
    <dgm:cxn modelId="{B2BBB4EE-0FB2-4C5D-99B4-0AF43B4EE238}" type="presParOf" srcId="{5C20A5A8-8624-454F-9E75-0C92966C6FE4}" destId="{E0079E51-C30C-4D53-AB48-53F7797FA1CB}" srcOrd="5" destOrd="0" presId="urn:microsoft.com/office/officeart/2008/layout/BendingPictureSemiTransparentText"/>
    <dgm:cxn modelId="{A92DE572-7107-42ED-9588-B4E29364A50C}" type="presParOf" srcId="{5C20A5A8-8624-454F-9E75-0C92966C6FE4}" destId="{E8C88409-CD26-4F08-B6CA-B0C057DF1426}" srcOrd="6" destOrd="0" presId="urn:microsoft.com/office/officeart/2008/layout/BendingPictureSemiTransparentText"/>
    <dgm:cxn modelId="{AEE5A442-3933-412C-9802-D4F645199311}" type="presParOf" srcId="{E8C88409-CD26-4F08-B6CA-B0C057DF1426}" destId="{938AFEA3-FBA6-48DD-9CCD-BC103C9A8AFD}" srcOrd="0" destOrd="0" presId="urn:microsoft.com/office/officeart/2008/layout/BendingPictureSemiTransparentText"/>
    <dgm:cxn modelId="{0AEEC20E-3FFC-4483-B630-9A86B4AF8CC8}" type="presParOf" srcId="{E8C88409-CD26-4F08-B6CA-B0C057DF1426}" destId="{E64271D3-8067-4FDE-A0D8-0ABD98333DF8}" srcOrd="1" destOrd="0" presId="urn:microsoft.com/office/officeart/2008/layout/BendingPictureSemiTransparentText"/>
    <dgm:cxn modelId="{0886B0A8-CCC9-45DA-9848-FFD5D8FAE732}" type="presParOf" srcId="{5C20A5A8-8624-454F-9E75-0C92966C6FE4}" destId="{5D65A560-C0B0-4D60-8A2D-7018C279EC43}" srcOrd="7" destOrd="0" presId="urn:microsoft.com/office/officeart/2008/layout/BendingPictureSemiTransparentText"/>
    <dgm:cxn modelId="{2F693240-AD85-455A-BD89-2BDDD87AE55A}" type="presParOf" srcId="{5C20A5A8-8624-454F-9E75-0C92966C6FE4}" destId="{666633AA-7114-4B3F-8E28-2AFF8414CFB3}" srcOrd="8" destOrd="0" presId="urn:microsoft.com/office/officeart/2008/layout/BendingPictureSemiTransparentText"/>
    <dgm:cxn modelId="{8BACFF03-25F7-4769-A3A0-E5BC6251CD11}" type="presParOf" srcId="{666633AA-7114-4B3F-8E28-2AFF8414CFB3}" destId="{6393DB8D-DB88-4745-92CD-C72BE3AF55E0}" srcOrd="0" destOrd="0" presId="urn:microsoft.com/office/officeart/2008/layout/BendingPictureSemiTransparentText"/>
    <dgm:cxn modelId="{DA1E63AD-4A59-4DB2-B834-1A10D1BA9F24}" type="presParOf" srcId="{666633AA-7114-4B3F-8E28-2AFF8414CFB3}" destId="{A09EBC4B-FEEF-4873-88C1-AB9805483EA5}" srcOrd="1" destOrd="0" presId="urn:microsoft.com/office/officeart/2008/layout/BendingPictureSemiTransparentText"/>
    <dgm:cxn modelId="{E0CFD1C4-79BF-4B1E-A68D-93C2C40BE582}" type="presParOf" srcId="{5C20A5A8-8624-454F-9E75-0C92966C6FE4}" destId="{2C79361E-7D1F-43AE-87C4-891FC5719FE4}" srcOrd="9" destOrd="0" presId="urn:microsoft.com/office/officeart/2008/layout/BendingPictureSemiTransparentText"/>
    <dgm:cxn modelId="{4E15AA5C-B4B0-42EC-90F3-21A616B976DE}" type="presParOf" srcId="{5C20A5A8-8624-454F-9E75-0C92966C6FE4}" destId="{952139E5-6F68-4F2F-959E-56B835794CFA}" srcOrd="10" destOrd="0" presId="urn:microsoft.com/office/officeart/2008/layout/BendingPictureSemiTransparentText"/>
    <dgm:cxn modelId="{5787A536-5452-4AE2-A7A0-459B3CD9F01B}" type="presParOf" srcId="{952139E5-6F68-4F2F-959E-56B835794CFA}" destId="{FAA4482B-C480-4F45-A77C-4291B9BBE0C4}" srcOrd="0" destOrd="0" presId="urn:microsoft.com/office/officeart/2008/layout/BendingPictureSemiTransparentText"/>
    <dgm:cxn modelId="{2638BAE8-54F9-4531-B80D-F7017B79FD94}" type="presParOf" srcId="{952139E5-6F68-4F2F-959E-56B835794CFA}" destId="{DEE2D94C-C258-40CD-BAB5-3974B626E865}"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47107-D15A-4CE7-9ED5-121AD6CA2165}">
      <dsp:nvSpPr>
        <dsp:cNvPr id="0" name=""/>
        <dsp:cNvSpPr/>
      </dsp:nvSpPr>
      <dsp:spPr>
        <a:xfrm>
          <a:off x="590" y="167460"/>
          <a:ext cx="2005475" cy="17189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a:solidFill>
            <a:schemeClr val="tx1"/>
          </a:solidFill>
        </a:ln>
        <a:effectLst/>
      </dsp:spPr>
      <dsp:style>
        <a:lnRef idx="0">
          <a:scrgbClr r="0" g="0" b="0"/>
        </a:lnRef>
        <a:fillRef idx="1">
          <a:scrgbClr r="0" g="0" b="0"/>
        </a:fillRef>
        <a:effectRef idx="0">
          <a:scrgbClr r="0" g="0" b="0"/>
        </a:effectRef>
        <a:fontRef idx="minor"/>
      </dsp:style>
    </dsp:sp>
    <dsp:sp modelId="{212AE925-50BD-49CF-BC36-27F1705AD88E}">
      <dsp:nvSpPr>
        <dsp:cNvPr id="0" name=""/>
        <dsp:cNvSpPr/>
      </dsp:nvSpPr>
      <dsp:spPr>
        <a:xfrm>
          <a:off x="20044" y="1302818"/>
          <a:ext cx="2005475" cy="505249"/>
        </a:xfrm>
        <a:prstGeom prst="rect">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i-FI" sz="1200" b="0" i="0" kern="1200" dirty="0" err="1">
              <a:solidFill>
                <a:schemeClr val="tx1"/>
              </a:solidFill>
              <a:latin typeface="Arial" panose="020B0604020202020204" pitchFamily="34" charset="0"/>
              <a:cs typeface="Arial" panose="020B0604020202020204" pitchFamily="34" charset="0"/>
            </a:rPr>
            <a:t>Studenter</a:t>
          </a:r>
          <a:r>
            <a:rPr lang="fi-FI" sz="1200" b="0" i="0" kern="1200" dirty="0">
              <a:solidFill>
                <a:schemeClr val="tx1"/>
              </a:solidFill>
              <a:latin typeface="Arial" panose="020B0604020202020204" pitchFamily="34" charset="0"/>
              <a:cs typeface="Arial" panose="020B0604020202020204" pitchFamily="34" charset="0"/>
            </a:rPr>
            <a:t> </a:t>
          </a:r>
          <a:r>
            <a:rPr lang="fi-FI" sz="1200" b="0" i="0" kern="1200" dirty="0" err="1">
              <a:solidFill>
                <a:schemeClr val="tx1"/>
              </a:solidFill>
              <a:latin typeface="Arial" panose="020B0604020202020204" pitchFamily="34" charset="0"/>
              <a:cs typeface="Arial" panose="020B0604020202020204" pitchFamily="34" charset="0"/>
            </a:rPr>
            <a:t>totalt</a:t>
          </a:r>
          <a:r>
            <a:rPr lang="fi-FI" sz="1200" b="0" i="0" kern="1200" dirty="0">
              <a:solidFill>
                <a:schemeClr val="tx1"/>
              </a:solidFill>
              <a:latin typeface="Arial" panose="020B0604020202020204" pitchFamily="34" charset="0"/>
              <a:cs typeface="Arial" panose="020B0604020202020204" pitchFamily="34" charset="0"/>
            </a:rPr>
            <a:t> </a:t>
          </a:r>
          <a:r>
            <a:rPr lang="fi-FI" sz="1200" b="0" i="0" kern="1200" dirty="0" err="1">
              <a:solidFill>
                <a:schemeClr val="tx1"/>
              </a:solidFill>
              <a:latin typeface="Arial" panose="020B0604020202020204" pitchFamily="34" charset="0"/>
              <a:cs typeface="Arial" panose="020B0604020202020204" pitchFamily="34" charset="0"/>
            </a:rPr>
            <a:t>cirka</a:t>
          </a:r>
          <a:r>
            <a:rPr lang="fi-FI" sz="1200" b="0" i="0" kern="1200" dirty="0">
              <a:solidFill>
                <a:schemeClr val="tx1"/>
              </a:solidFill>
              <a:latin typeface="Arial" panose="020B0604020202020204" pitchFamily="34" charset="0"/>
              <a:cs typeface="Arial" panose="020B0604020202020204" pitchFamily="34" charset="0"/>
            </a:rPr>
            <a:t> 7400</a:t>
          </a:r>
          <a:endParaRPr lang="fi-FI" sz="1200" kern="1200" dirty="0">
            <a:solidFill>
              <a:schemeClr val="tx1"/>
            </a:solidFill>
            <a:latin typeface="Arial" panose="020B0604020202020204" pitchFamily="34" charset="0"/>
            <a:cs typeface="Arial" panose="020B0604020202020204" pitchFamily="34" charset="0"/>
          </a:endParaRPr>
        </a:p>
      </dsp:txBody>
      <dsp:txXfrm>
        <a:off x="20044" y="1302818"/>
        <a:ext cx="2005475" cy="505249"/>
      </dsp:txXfrm>
    </dsp:sp>
    <dsp:sp modelId="{0DB5C5E8-251E-492A-910F-57385704EA6C}">
      <dsp:nvSpPr>
        <dsp:cNvPr id="0" name=""/>
        <dsp:cNvSpPr/>
      </dsp:nvSpPr>
      <dsp:spPr>
        <a:xfrm>
          <a:off x="2210619" y="167460"/>
          <a:ext cx="2005475" cy="171892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solidFill>
            <a:schemeClr val="tx1"/>
          </a:solidFill>
        </a:ln>
        <a:effectLst/>
      </dsp:spPr>
      <dsp:style>
        <a:lnRef idx="0">
          <a:scrgbClr r="0" g="0" b="0"/>
        </a:lnRef>
        <a:fillRef idx="1">
          <a:scrgbClr r="0" g="0" b="0"/>
        </a:fillRef>
        <a:effectRef idx="0">
          <a:scrgbClr r="0" g="0" b="0"/>
        </a:effectRef>
        <a:fontRef idx="minor"/>
      </dsp:style>
    </dsp:sp>
    <dsp:sp modelId="{7631523D-33F1-497A-B669-35372123C37D}">
      <dsp:nvSpPr>
        <dsp:cNvPr id="0" name=""/>
        <dsp:cNvSpPr/>
      </dsp:nvSpPr>
      <dsp:spPr>
        <a:xfrm>
          <a:off x="2200892" y="1329368"/>
          <a:ext cx="2005475" cy="478702"/>
        </a:xfrm>
        <a:prstGeom prst="rect">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fi-FI" sz="1100" b="0" i="0" kern="1200" dirty="0" err="1">
              <a:solidFill>
                <a:schemeClr val="tx1"/>
              </a:solidFill>
              <a:latin typeface="Arial" panose="020B0604020202020204" pitchFamily="34" charset="0"/>
              <a:cs typeface="Arial" panose="020B0604020202020204" pitchFamily="34" charset="0"/>
            </a:rPr>
            <a:t>Cirka</a:t>
          </a:r>
          <a:r>
            <a:rPr lang="fi-FI" sz="1100" b="0" i="0" kern="1200" dirty="0">
              <a:solidFill>
                <a:schemeClr val="tx1"/>
              </a:solidFill>
              <a:latin typeface="Arial" panose="020B0604020202020204" pitchFamily="34" charset="0"/>
              <a:cs typeface="Arial" panose="020B0604020202020204" pitchFamily="34" charset="0"/>
            </a:rPr>
            <a:t> 600 </a:t>
          </a:r>
          <a:r>
            <a:rPr lang="fi-FI" sz="1100" b="0" i="0" kern="1200" dirty="0" err="1">
              <a:solidFill>
                <a:schemeClr val="tx1"/>
              </a:solidFill>
              <a:latin typeface="Arial" panose="020B0604020202020204" pitchFamily="34" charset="0"/>
              <a:cs typeface="Arial" panose="020B0604020202020204" pitchFamily="34" charset="0"/>
            </a:rPr>
            <a:t>anställda</a:t>
          </a:r>
          <a:endParaRPr lang="fi-FI" sz="1100" b="0" i="0" kern="1200" dirty="0">
            <a:solidFill>
              <a:schemeClr val="tx1"/>
            </a:solidFill>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fi-FI" sz="1100" b="0" i="0" kern="1200" dirty="0">
              <a:solidFill>
                <a:schemeClr val="tx1"/>
              </a:solidFill>
              <a:latin typeface="Arial" panose="020B0604020202020204" pitchFamily="34" charset="0"/>
              <a:cs typeface="Arial" panose="020B0604020202020204" pitchFamily="34" charset="0"/>
            </a:rPr>
            <a:t>o </a:t>
          </a:r>
          <a:r>
            <a:rPr lang="fi-FI" sz="1100" b="0" i="0" kern="1200" dirty="0" err="1">
              <a:solidFill>
                <a:schemeClr val="tx1"/>
              </a:solidFill>
              <a:latin typeface="Arial" panose="020B0604020202020204" pitchFamily="34" charset="0"/>
              <a:cs typeface="Arial" panose="020B0604020202020204" pitchFamily="34" charset="0"/>
            </a:rPr>
            <a:t>lärare</a:t>
          </a:r>
          <a:r>
            <a:rPr lang="fi-FI" sz="1100" b="0" i="0" kern="1200" dirty="0">
              <a:solidFill>
                <a:schemeClr val="tx1"/>
              </a:solidFill>
              <a:latin typeface="Arial" panose="020B0604020202020204" pitchFamily="34" charset="0"/>
              <a:cs typeface="Arial" panose="020B0604020202020204" pitchFamily="34" charset="0"/>
            </a:rPr>
            <a:t> </a:t>
          </a:r>
          <a:r>
            <a:rPr lang="fi-FI" sz="1100" b="0" i="0" kern="1200" dirty="0" err="1">
              <a:solidFill>
                <a:schemeClr val="tx1"/>
              </a:solidFill>
              <a:latin typeface="Arial" panose="020B0604020202020204" pitchFamily="34" charset="0"/>
              <a:cs typeface="Arial" panose="020B0604020202020204" pitchFamily="34" charset="0"/>
            </a:rPr>
            <a:t>ca</a:t>
          </a:r>
          <a:r>
            <a:rPr lang="fi-FI" sz="1100" b="0" i="0" kern="1200" dirty="0">
              <a:solidFill>
                <a:schemeClr val="tx1"/>
              </a:solidFill>
              <a:latin typeface="Arial" panose="020B0604020202020204" pitchFamily="34" charset="0"/>
              <a:cs typeface="Arial" panose="020B0604020202020204" pitchFamily="34" charset="0"/>
            </a:rPr>
            <a:t> 70</a:t>
          </a:r>
          <a:r>
            <a:rPr lang="fi-FI" sz="1100" b="0" i="0" kern="1200" dirty="0">
              <a:latin typeface="Arial" panose="020B0604020202020204" pitchFamily="34" charset="0"/>
              <a:cs typeface="Arial" panose="020B0604020202020204" pitchFamily="34" charset="0"/>
            </a:rPr>
            <a:t>%</a:t>
          </a:r>
          <a:endParaRPr lang="fi-FI" sz="1100" kern="1200" dirty="0">
            <a:solidFill>
              <a:schemeClr val="tx1"/>
            </a:solidFill>
            <a:latin typeface="Arial" panose="020B0604020202020204" pitchFamily="34" charset="0"/>
            <a:cs typeface="Arial" panose="020B0604020202020204" pitchFamily="34" charset="0"/>
          </a:endParaRPr>
        </a:p>
      </dsp:txBody>
      <dsp:txXfrm>
        <a:off x="2200892" y="1329368"/>
        <a:ext cx="2005475" cy="478702"/>
      </dsp:txXfrm>
    </dsp:sp>
    <dsp:sp modelId="{C431FD45-A9A9-499A-8427-B9A664D4B4BF}">
      <dsp:nvSpPr>
        <dsp:cNvPr id="0" name=""/>
        <dsp:cNvSpPr/>
      </dsp:nvSpPr>
      <dsp:spPr>
        <a:xfrm>
          <a:off x="4420647" y="167460"/>
          <a:ext cx="2005475" cy="171892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a:ln>
          <a:solidFill>
            <a:schemeClr val="tx1"/>
          </a:solidFill>
        </a:ln>
        <a:effectLst/>
      </dsp:spPr>
      <dsp:style>
        <a:lnRef idx="0">
          <a:scrgbClr r="0" g="0" b="0"/>
        </a:lnRef>
        <a:fillRef idx="1">
          <a:scrgbClr r="0" g="0" b="0"/>
        </a:fillRef>
        <a:effectRef idx="0">
          <a:scrgbClr r="0" g="0" b="0"/>
        </a:effectRef>
        <a:fontRef idx="minor"/>
      </dsp:style>
    </dsp:sp>
    <dsp:sp modelId="{7A33001F-8D83-4B9F-9C1D-576630F501C4}">
      <dsp:nvSpPr>
        <dsp:cNvPr id="0" name=""/>
        <dsp:cNvSpPr/>
      </dsp:nvSpPr>
      <dsp:spPr>
        <a:xfrm>
          <a:off x="4420647" y="1347334"/>
          <a:ext cx="2005475" cy="459296"/>
        </a:xfrm>
        <a:prstGeom prst="rect">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fi-FI" sz="1100" b="0" i="0" kern="1200" dirty="0" err="1">
              <a:solidFill>
                <a:schemeClr val="tx1"/>
              </a:solidFill>
              <a:latin typeface="Arial" panose="020B0604020202020204" pitchFamily="34" charset="0"/>
              <a:cs typeface="Arial" panose="020B0604020202020204" pitchFamily="34" charset="0"/>
            </a:rPr>
            <a:t>Rörelseresultat</a:t>
          </a:r>
          <a:r>
            <a:rPr lang="fi-FI" sz="1100" b="0" i="0" kern="1200" dirty="0">
              <a:solidFill>
                <a:schemeClr val="tx1"/>
              </a:solidFill>
              <a:latin typeface="Arial" panose="020B0604020202020204" pitchFamily="34" charset="0"/>
              <a:cs typeface="Arial" panose="020B0604020202020204" pitchFamily="34" charset="0"/>
            </a:rPr>
            <a:t> </a:t>
          </a:r>
          <a:r>
            <a:rPr lang="fi-FI" sz="1100" b="0" i="0" kern="1200" dirty="0" err="1">
              <a:solidFill>
                <a:schemeClr val="tx1"/>
              </a:solidFill>
              <a:latin typeface="Arial" panose="020B0604020202020204" pitchFamily="34" charset="0"/>
              <a:cs typeface="Arial" panose="020B0604020202020204" pitchFamily="34" charset="0"/>
            </a:rPr>
            <a:t>ca</a:t>
          </a:r>
          <a:r>
            <a:rPr lang="fi-FI" sz="1100" b="0" i="0" kern="1200" dirty="0">
              <a:solidFill>
                <a:schemeClr val="tx1"/>
              </a:solidFill>
              <a:latin typeface="Arial" panose="020B0604020202020204" pitchFamily="34" charset="0"/>
              <a:cs typeface="Arial" panose="020B0604020202020204" pitchFamily="34" charset="0"/>
            </a:rPr>
            <a:t> 42 </a:t>
          </a:r>
          <a:r>
            <a:rPr lang="fi-FI" sz="1100" b="0" i="0" kern="1200" dirty="0" err="1">
              <a:solidFill>
                <a:schemeClr val="tx1"/>
              </a:solidFill>
              <a:latin typeface="Arial" panose="020B0604020202020204" pitchFamily="34" charset="0"/>
              <a:cs typeface="Arial" panose="020B0604020202020204" pitchFamily="34" charset="0"/>
            </a:rPr>
            <a:t>miljoner</a:t>
          </a:r>
          <a:r>
            <a:rPr lang="fi-FI" sz="1100" b="0" i="0" kern="1200" dirty="0">
              <a:solidFill>
                <a:schemeClr val="tx1"/>
              </a:solidFill>
              <a:latin typeface="Arial" panose="020B0604020202020204" pitchFamily="34" charset="0"/>
              <a:cs typeface="Arial" panose="020B0604020202020204" pitchFamily="34" charset="0"/>
            </a:rPr>
            <a:t> euro €</a:t>
          </a:r>
          <a:endParaRPr lang="fi-FI" sz="1100" kern="1200" dirty="0">
            <a:solidFill>
              <a:schemeClr val="tx1"/>
            </a:solidFill>
            <a:latin typeface="Arial" panose="020B0604020202020204" pitchFamily="34" charset="0"/>
            <a:cs typeface="Arial" panose="020B0604020202020204" pitchFamily="34" charset="0"/>
          </a:endParaRPr>
        </a:p>
      </dsp:txBody>
      <dsp:txXfrm>
        <a:off x="4420647" y="1347334"/>
        <a:ext cx="2005475" cy="459296"/>
      </dsp:txXfrm>
    </dsp:sp>
    <dsp:sp modelId="{938AFEA3-FBA6-48DD-9CCD-BC103C9A8AFD}">
      <dsp:nvSpPr>
        <dsp:cNvPr id="0" name=""/>
        <dsp:cNvSpPr/>
      </dsp:nvSpPr>
      <dsp:spPr>
        <a:xfrm>
          <a:off x="590" y="2086937"/>
          <a:ext cx="2005475" cy="1718929"/>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a:solidFill>
            <a:schemeClr val="tx1"/>
          </a:solidFill>
        </a:ln>
        <a:effectLst/>
      </dsp:spPr>
      <dsp:style>
        <a:lnRef idx="0">
          <a:scrgbClr r="0" g="0" b="0"/>
        </a:lnRef>
        <a:fillRef idx="1">
          <a:scrgbClr r="0" g="0" b="0"/>
        </a:fillRef>
        <a:effectRef idx="0">
          <a:scrgbClr r="0" g="0" b="0"/>
        </a:effectRef>
        <a:fontRef idx="minor"/>
      </dsp:style>
    </dsp:sp>
    <dsp:sp modelId="{E64271D3-8067-4FDE-A0D8-0ABD98333DF8}">
      <dsp:nvSpPr>
        <dsp:cNvPr id="0" name=""/>
        <dsp:cNvSpPr/>
      </dsp:nvSpPr>
      <dsp:spPr>
        <a:xfrm>
          <a:off x="590" y="3290188"/>
          <a:ext cx="2005475" cy="412543"/>
        </a:xfrm>
        <a:prstGeom prst="rect">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nb-NO" sz="1100" b="0" i="0" kern="1200" dirty="0">
              <a:solidFill>
                <a:schemeClr val="tx1"/>
              </a:solidFill>
              <a:latin typeface="Arial" panose="020B0604020202020204" pitchFamily="34" charset="0"/>
              <a:cs typeface="Arial" panose="020B0604020202020204" pitchFamily="34" charset="0"/>
            </a:rPr>
            <a:t>Fastigheter ca 100 000 m2</a:t>
          </a:r>
        </a:p>
        <a:p>
          <a:pPr marL="0" lvl="0" indent="0" algn="ctr" defTabSz="488950">
            <a:lnSpc>
              <a:spcPct val="90000"/>
            </a:lnSpc>
            <a:spcBef>
              <a:spcPct val="0"/>
            </a:spcBef>
            <a:spcAft>
              <a:spcPct val="35000"/>
            </a:spcAft>
            <a:buNone/>
          </a:pPr>
          <a:r>
            <a:rPr lang="sv-SE" sz="1100" b="0" i="0" kern="1200" dirty="0">
              <a:solidFill>
                <a:schemeClr val="tx1"/>
              </a:solidFill>
              <a:latin typeface="Arial" panose="020B0604020202020204" pitchFamily="34" charset="0"/>
              <a:cs typeface="Arial" panose="020B0604020202020204" pitchFamily="34" charset="0"/>
            </a:rPr>
            <a:t>o ca 100 olika egenskaper</a:t>
          </a:r>
          <a:endParaRPr lang="fi-FI" sz="1100" kern="1200" dirty="0">
            <a:solidFill>
              <a:schemeClr val="tx1"/>
            </a:solidFill>
            <a:latin typeface="Arial" panose="020B0604020202020204" pitchFamily="34" charset="0"/>
            <a:cs typeface="Arial" panose="020B0604020202020204" pitchFamily="34" charset="0"/>
          </a:endParaRPr>
        </a:p>
      </dsp:txBody>
      <dsp:txXfrm>
        <a:off x="590" y="3290188"/>
        <a:ext cx="2005475" cy="412543"/>
      </dsp:txXfrm>
    </dsp:sp>
    <dsp:sp modelId="{6393DB8D-DB88-4745-92CD-C72BE3AF55E0}">
      <dsp:nvSpPr>
        <dsp:cNvPr id="0" name=""/>
        <dsp:cNvSpPr/>
      </dsp:nvSpPr>
      <dsp:spPr>
        <a:xfrm>
          <a:off x="2210619" y="2086937"/>
          <a:ext cx="2005475" cy="171892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a:ln>
          <a:solidFill>
            <a:schemeClr val="tx1"/>
          </a:solidFill>
        </a:ln>
        <a:effectLst/>
      </dsp:spPr>
      <dsp:style>
        <a:lnRef idx="0">
          <a:scrgbClr r="0" g="0" b="0"/>
        </a:lnRef>
        <a:fillRef idx="1">
          <a:scrgbClr r="0" g="0" b="0"/>
        </a:fillRef>
        <a:effectRef idx="0">
          <a:scrgbClr r="0" g="0" b="0"/>
        </a:effectRef>
        <a:fontRef idx="minor"/>
      </dsp:style>
    </dsp:sp>
    <dsp:sp modelId="{A09EBC4B-FEEF-4873-88C1-AB9805483EA5}">
      <dsp:nvSpPr>
        <dsp:cNvPr id="0" name=""/>
        <dsp:cNvSpPr/>
      </dsp:nvSpPr>
      <dsp:spPr>
        <a:xfrm>
          <a:off x="2210619" y="3290188"/>
          <a:ext cx="2005475" cy="412543"/>
        </a:xfrm>
        <a:prstGeom prst="rect">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sv-SE" sz="1100" b="0" i="0" kern="1200" dirty="0">
              <a:solidFill>
                <a:schemeClr val="tx1"/>
              </a:solidFill>
              <a:latin typeface="Arial" panose="020B0604020202020204" pitchFamily="34" charset="0"/>
              <a:cs typeface="Arial" panose="020B0604020202020204" pitchFamily="34" charset="0"/>
            </a:rPr>
            <a:t>Stark service- och utvecklingsfunktion i arbetslivet</a:t>
          </a:r>
          <a:endParaRPr lang="fi-FI" sz="1100" kern="1200" dirty="0">
            <a:solidFill>
              <a:schemeClr val="tx1"/>
            </a:solidFill>
            <a:latin typeface="Arial" panose="020B0604020202020204" pitchFamily="34" charset="0"/>
            <a:cs typeface="Arial" panose="020B0604020202020204" pitchFamily="34" charset="0"/>
          </a:endParaRPr>
        </a:p>
      </dsp:txBody>
      <dsp:txXfrm>
        <a:off x="2210619" y="3290188"/>
        <a:ext cx="2005475" cy="412543"/>
      </dsp:txXfrm>
    </dsp:sp>
    <dsp:sp modelId="{FAA4482B-C480-4F45-A77C-4291B9BBE0C4}">
      <dsp:nvSpPr>
        <dsp:cNvPr id="0" name=""/>
        <dsp:cNvSpPr/>
      </dsp:nvSpPr>
      <dsp:spPr>
        <a:xfrm>
          <a:off x="4420647" y="2086937"/>
          <a:ext cx="2005475" cy="1718929"/>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4000" r="-14000"/>
          </a:stretch>
        </a:blipFill>
        <a:ln>
          <a:solidFill>
            <a:schemeClr val="tx1"/>
          </a:solidFill>
        </a:ln>
        <a:effectLst/>
      </dsp:spPr>
      <dsp:style>
        <a:lnRef idx="0">
          <a:scrgbClr r="0" g="0" b="0"/>
        </a:lnRef>
        <a:fillRef idx="1">
          <a:scrgbClr r="0" g="0" b="0"/>
        </a:fillRef>
        <a:effectRef idx="0">
          <a:scrgbClr r="0" g="0" b="0"/>
        </a:effectRef>
        <a:fontRef idx="minor"/>
      </dsp:style>
    </dsp:sp>
    <dsp:sp modelId="{DEE2D94C-C258-40CD-BAB5-3974B626E865}">
      <dsp:nvSpPr>
        <dsp:cNvPr id="0" name=""/>
        <dsp:cNvSpPr/>
      </dsp:nvSpPr>
      <dsp:spPr>
        <a:xfrm>
          <a:off x="4420647" y="3290188"/>
          <a:ext cx="2005475" cy="412543"/>
        </a:xfrm>
        <a:prstGeom prst="rect">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sv-SE" sz="1100" b="0" i="0" kern="1200" dirty="0">
              <a:solidFill>
                <a:schemeClr val="tx1"/>
              </a:solidFill>
              <a:latin typeface="Arial" panose="020B0604020202020204" pitchFamily="34" charset="0"/>
              <a:cs typeface="Arial" panose="020B0604020202020204" pitchFamily="34" charset="0"/>
            </a:rPr>
            <a:t>3% av TAMK = &gt; 5,9% = &gt; 8,98% ägande</a:t>
          </a:r>
          <a:endParaRPr lang="fi-FI" sz="1100" kern="1200" dirty="0">
            <a:solidFill>
              <a:schemeClr val="tx1"/>
            </a:solidFill>
            <a:latin typeface="Arial" panose="020B0604020202020204" pitchFamily="34" charset="0"/>
            <a:cs typeface="Arial" panose="020B0604020202020204" pitchFamily="34" charset="0"/>
          </a:endParaRPr>
        </a:p>
      </dsp:txBody>
      <dsp:txXfrm>
        <a:off x="4420647" y="3290188"/>
        <a:ext cx="2005475" cy="41254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4349D-EA20-44A2-B50F-20D91AE58114}" type="datetimeFigureOut">
              <a:rPr lang="fi-FI" smtClean="0"/>
              <a:t>22.5.2022</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32B237-CDC7-42DA-8400-4109E9658A92}" type="slidenum">
              <a:rPr lang="fi-FI" smtClean="0"/>
              <a:t>‹#›</a:t>
            </a:fld>
            <a:endParaRPr lang="fi-FI"/>
          </a:p>
        </p:txBody>
      </p:sp>
    </p:spTree>
    <p:extLst>
      <p:ext uri="{BB962C8B-B14F-4D97-AF65-F5344CB8AC3E}">
        <p14:creationId xmlns:p14="http://schemas.microsoft.com/office/powerpoint/2010/main" val="1994674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17575" y="744538"/>
            <a:ext cx="4962525" cy="372268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32B237-CDC7-42DA-8400-4109E9658A92}"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930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782260" y="11116482"/>
            <a:ext cx="2894794" cy="58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E16B02-BE21-4BA6-8E50-5C5415104168}" type="slidenum">
              <a:rPr kumimoji="0" lang="fi-FI"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i-FI"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i-FI" dirty="0">
              <a:latin typeface="Arial" pitchFamily="34" charset="0"/>
            </a:endParaRPr>
          </a:p>
        </p:txBody>
      </p:sp>
    </p:spTree>
    <p:extLst>
      <p:ext uri="{BB962C8B-B14F-4D97-AF65-F5344CB8AC3E}">
        <p14:creationId xmlns:p14="http://schemas.microsoft.com/office/powerpoint/2010/main" val="686200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di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6A773B8F-CE12-409B-A5B9-931E5F1F03C1}" type="datetimeFigureOut">
              <a:rPr lang="fi-FI" smtClean="0"/>
              <a:t>22.5.2022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A8F3680-D19E-46CB-9A6D-5D83DBBA89EC}" type="slidenum">
              <a:rPr lang="fi-FI" smtClean="0"/>
              <a:t>‹#›</a:t>
            </a:fld>
            <a:endParaRPr lang="fi-FI"/>
          </a:p>
        </p:txBody>
      </p:sp>
      <p:sp>
        <p:nvSpPr>
          <p:cNvPr id="2" name="Otsikko 1"/>
          <p:cNvSpPr>
            <a:spLocks noGrp="1"/>
          </p:cNvSpPr>
          <p:nvPr>
            <p:ph type="ctrTitle"/>
          </p:nvPr>
        </p:nvSpPr>
        <p:spPr>
          <a:xfrm>
            <a:off x="170090" y="2195283"/>
            <a:ext cx="6190456" cy="1150687"/>
          </a:xfrm>
        </p:spPr>
        <p:txBody>
          <a:bodyPr/>
          <a:lstStyle>
            <a:lvl1pPr>
              <a:defRPr>
                <a:solidFill>
                  <a:schemeClr val="bg2"/>
                </a:solidFill>
                <a:latin typeface="Arial" pitchFamily="34" charset="0"/>
                <a:cs typeface="Arial" pitchFamily="34" charset="0"/>
              </a:defRPr>
            </a:lvl1pPr>
          </a:lstStyle>
          <a:p>
            <a:r>
              <a:rPr lang="fi-FI"/>
              <a:t>Muokkaa ots. perustyyl. napsautt.</a:t>
            </a:r>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9144000" cy="864097"/>
          </a:xfrm>
          <a:prstGeom prst="rect">
            <a:avLst/>
          </a:prstGeom>
        </p:spPr>
      </p:pic>
      <p:pic>
        <p:nvPicPr>
          <p:cNvPr id="12" name="Kuva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67887"/>
            <a:ext cx="9144000" cy="4790113"/>
          </a:xfrm>
          <a:prstGeom prst="rect">
            <a:avLst/>
          </a:prstGeom>
        </p:spPr>
      </p:pic>
      <p:pic>
        <p:nvPicPr>
          <p:cNvPr id="3" name="Kuva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429" y="561728"/>
            <a:ext cx="1978484" cy="890571"/>
          </a:xfrm>
          <a:prstGeom prst="rect">
            <a:avLst/>
          </a:prstGeom>
        </p:spPr>
      </p:pic>
    </p:spTree>
    <p:extLst>
      <p:ext uri="{BB962C8B-B14F-4D97-AF65-F5344CB8AC3E}">
        <p14:creationId xmlns:p14="http://schemas.microsoft.com/office/powerpoint/2010/main" val="422827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id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A773B8F-CE12-409B-A5B9-931E5F1F03C1}" type="datetimeFigureOut">
              <a:rPr lang="fi-FI" smtClean="0"/>
              <a:t>22.5.2022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A8F3680-D19E-46CB-9A6D-5D83DBBA89EC}" type="slidenum">
              <a:rPr lang="fi-FI" smtClean="0"/>
              <a:t>‹#›</a:t>
            </a:fld>
            <a:endParaRPr lang="fi-FI"/>
          </a:p>
        </p:txBody>
      </p:sp>
    </p:spTree>
    <p:extLst>
      <p:ext uri="{BB962C8B-B14F-4D97-AF65-F5344CB8AC3E}">
        <p14:creationId xmlns:p14="http://schemas.microsoft.com/office/powerpoint/2010/main" val="3748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_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6A773B8F-CE12-409B-A5B9-931E5F1F03C1}" type="datetimeFigureOut">
              <a:rPr lang="fi-FI" smtClean="0"/>
              <a:t>22.5.2022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A8F3680-D19E-46CB-9A6D-5D83DBBA89EC}" type="slidenum">
              <a:rPr lang="fi-FI" smtClean="0"/>
              <a:t>‹#›</a:t>
            </a:fld>
            <a:endParaRPr lang="fi-FI"/>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280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p:txBody>
          <a:bodyPr/>
          <a:lstStyle/>
          <a:p>
            <a:fld id="{6A773B8F-CE12-409B-A5B9-931E5F1F03C1}" type="datetimeFigureOut">
              <a:rPr lang="fi-FI" smtClean="0"/>
              <a:t>22.5.2022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A8F3680-D19E-46CB-9A6D-5D83DBBA89EC}" type="slidenum">
              <a:rPr lang="fi-FI" smtClean="0"/>
              <a:t>‹#›</a:t>
            </a:fld>
            <a:endParaRPr lang="fi-FI"/>
          </a:p>
        </p:txBody>
      </p:sp>
      <p:sp>
        <p:nvSpPr>
          <p:cNvPr id="7" name="Taulukon paikkamerkki 6"/>
          <p:cNvSpPr>
            <a:spLocks noGrp="1"/>
          </p:cNvSpPr>
          <p:nvPr>
            <p:ph type="tbl" sz="quarter" idx="13"/>
          </p:nvPr>
        </p:nvSpPr>
        <p:spPr>
          <a:xfrm>
            <a:off x="467544" y="1628800"/>
            <a:ext cx="8208000" cy="4608512"/>
          </a:xfrm>
        </p:spPr>
        <p:txBody>
          <a:bodyPr/>
          <a:lstStyle/>
          <a:p>
            <a:r>
              <a:rPr lang="fi-FI"/>
              <a:t>Lisää taulukko napsauttamalla kuvaketta</a:t>
            </a:r>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090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kosivun_kuv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A773B8F-CE12-409B-A5B9-931E5F1F03C1}" type="datetimeFigureOut">
              <a:rPr lang="fi-FI" smtClean="0"/>
              <a:t>22.5.2022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7A8F3680-D19E-46CB-9A6D-5D83DBBA89EC}" type="slidenum">
              <a:rPr lang="fi-FI" smtClean="0"/>
              <a:t>‹#›</a:t>
            </a:fld>
            <a:endParaRPr lang="fi-FI"/>
          </a:p>
        </p:txBody>
      </p:sp>
      <p:sp>
        <p:nvSpPr>
          <p:cNvPr id="6" name="Kuvan paikkamerkki 5"/>
          <p:cNvSpPr>
            <a:spLocks noGrp="1"/>
          </p:cNvSpPr>
          <p:nvPr>
            <p:ph type="pic" sz="quarter" idx="13"/>
          </p:nvPr>
        </p:nvSpPr>
        <p:spPr>
          <a:xfrm>
            <a:off x="179512" y="476672"/>
            <a:ext cx="8712968" cy="5760640"/>
          </a:xfrm>
        </p:spPr>
        <p:txBody>
          <a:bodyPr/>
          <a:lstStyle/>
          <a:p>
            <a:r>
              <a:rPr lang="fi-FI"/>
              <a:t>Lisää kuva napsauttamalla kuvaketta</a:t>
            </a:r>
          </a:p>
        </p:txBody>
      </p:sp>
    </p:spTree>
    <p:extLst>
      <p:ext uri="{BB962C8B-B14F-4D97-AF65-F5344CB8AC3E}">
        <p14:creationId xmlns:p14="http://schemas.microsoft.com/office/powerpoint/2010/main" val="248241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6A773B8F-CE12-409B-A5B9-931E5F1F03C1}" type="datetimeFigureOut">
              <a:rPr lang="fi-FI" smtClean="0"/>
              <a:pPr/>
              <a:t>22.5.2022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A8F3680-D19E-46CB-9A6D-5D83DBBA89EC}" type="slidenum">
              <a:rPr lang="fi-FI" smtClean="0"/>
              <a:pPr/>
              <a:t>‹#›</a:t>
            </a:fld>
            <a:endParaRPr lang="fi-FI"/>
          </a:p>
        </p:txBody>
      </p:sp>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0485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p:txBody>
          <a:bodyPr/>
          <a:lstStyle/>
          <a:p>
            <a:fld id="{6A773B8F-CE12-409B-A5B9-931E5F1F03C1}" type="datetimeFigureOut">
              <a:rPr lang="fi-FI" smtClean="0"/>
              <a:pPr/>
              <a:t>22.5.2022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A8F3680-D19E-46CB-9A6D-5D83DBBA89EC}" type="slidenum">
              <a:rPr lang="fi-FI" smtClean="0"/>
              <a:pPr/>
              <a:t>‹#›</a:t>
            </a:fld>
            <a:endParaRPr lang="fi-FI"/>
          </a:p>
        </p:txBody>
      </p:sp>
      <p:sp>
        <p:nvSpPr>
          <p:cNvPr id="9" name="Kaavion paikkamerkki 8"/>
          <p:cNvSpPr>
            <a:spLocks noGrp="1"/>
          </p:cNvSpPr>
          <p:nvPr>
            <p:ph type="chart" sz="quarter" idx="13"/>
          </p:nvPr>
        </p:nvSpPr>
        <p:spPr>
          <a:xfrm>
            <a:off x="468313" y="1628800"/>
            <a:ext cx="8207375" cy="4608512"/>
          </a:xfrm>
        </p:spPr>
        <p:txBody>
          <a:bodyPr/>
          <a:lstStyle/>
          <a:p>
            <a:r>
              <a:rPr lang="fi-FI"/>
              <a:t>Lisää kaavio napsauttamalla kuvaketta</a:t>
            </a:r>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924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_kuvill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6A773B8F-CE12-409B-A5B9-931E5F1F03C1}" type="datetimeFigureOut">
              <a:rPr lang="fi-FI" smtClean="0"/>
              <a:t>22.5.2022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A8F3680-D19E-46CB-9A6D-5D83DBBA89EC}" type="slidenum">
              <a:rPr lang="fi-FI" smtClean="0"/>
              <a:t>‹#›</a:t>
            </a:fld>
            <a:endParaRPr lang="fi-FI"/>
          </a:p>
        </p:txBody>
      </p:sp>
      <p:sp>
        <p:nvSpPr>
          <p:cNvPr id="9" name="Kuvan paikkamerkki 8"/>
          <p:cNvSpPr>
            <a:spLocks noGrp="1"/>
          </p:cNvSpPr>
          <p:nvPr>
            <p:ph type="pic" sz="quarter" idx="13"/>
          </p:nvPr>
        </p:nvSpPr>
        <p:spPr>
          <a:xfrm>
            <a:off x="467544" y="3645024"/>
            <a:ext cx="4032456" cy="2520950"/>
          </a:xfrm>
        </p:spPr>
        <p:txBody>
          <a:bodyPr/>
          <a:lstStyle/>
          <a:p>
            <a:r>
              <a:rPr lang="fi-FI"/>
              <a:t>Lisää kuva napsauttamalla kuvaketta</a:t>
            </a:r>
          </a:p>
        </p:txBody>
      </p:sp>
      <p:sp>
        <p:nvSpPr>
          <p:cNvPr id="11" name="Kuvan paikkamerkki 10"/>
          <p:cNvSpPr>
            <a:spLocks noGrp="1"/>
          </p:cNvSpPr>
          <p:nvPr>
            <p:ph type="pic" sz="quarter" idx="14"/>
          </p:nvPr>
        </p:nvSpPr>
        <p:spPr>
          <a:xfrm>
            <a:off x="4572000" y="3645024"/>
            <a:ext cx="4104000" cy="2520950"/>
          </a:xfrm>
        </p:spPr>
        <p:txBody>
          <a:bodyPr/>
          <a:lstStyle/>
          <a:p>
            <a:r>
              <a:rPr lang="fi-FI"/>
              <a:t>Lisää kuva napsauttamalla kuvaketta</a:t>
            </a:r>
          </a:p>
        </p:txBody>
      </p:sp>
      <p:sp>
        <p:nvSpPr>
          <p:cNvPr id="13" name="Tekstin paikkamerkki 12"/>
          <p:cNvSpPr>
            <a:spLocks noGrp="1"/>
          </p:cNvSpPr>
          <p:nvPr>
            <p:ph type="body" sz="quarter" idx="15"/>
          </p:nvPr>
        </p:nvSpPr>
        <p:spPr>
          <a:xfrm>
            <a:off x="467544" y="692696"/>
            <a:ext cx="8208000" cy="288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21521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Kansidia2">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35F3D03B-FB57-4A74-B8D7-A8374EB5F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
            <a:ext cx="9144000" cy="6854430"/>
          </a:xfrm>
          <a:prstGeom prst="rect">
            <a:avLst/>
          </a:prstGeom>
        </p:spPr>
      </p:pic>
      <p:sp>
        <p:nvSpPr>
          <p:cNvPr id="15" name="Valkoinen laatikko 2">
            <a:extLst>
              <a:ext uri="{FF2B5EF4-FFF2-40B4-BE49-F238E27FC236}">
                <a16:creationId xmlns:a16="http://schemas.microsoft.com/office/drawing/2014/main" id="{D1A712B2-08B8-4204-932A-EE325A1E806B}"/>
              </a:ext>
              <a:ext uri="{C183D7F6-B498-43B3-948B-1728B52AA6E4}">
                <adec:decorative xmlns:adec="http://schemas.microsoft.com/office/drawing/2017/decorative" val="1"/>
              </a:ext>
            </a:extLst>
          </p:cNvPr>
          <p:cNvSpPr/>
          <p:nvPr/>
        </p:nvSpPr>
        <p:spPr>
          <a:xfrm>
            <a:off x="471488" y="504827"/>
            <a:ext cx="3629025" cy="5010151"/>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fi-FI" sz="1013" dirty="0"/>
          </a:p>
        </p:txBody>
      </p:sp>
      <p:sp>
        <p:nvSpPr>
          <p:cNvPr id="16" name="Otsikko 3">
            <a:extLst>
              <a:ext uri="{FF2B5EF4-FFF2-40B4-BE49-F238E27FC236}">
                <a16:creationId xmlns:a16="http://schemas.microsoft.com/office/drawing/2014/main" id="{242DA9DC-E4FE-41C2-8630-A1B95D1B1455}"/>
              </a:ext>
            </a:extLst>
          </p:cNvPr>
          <p:cNvSpPr>
            <a:spLocks noGrp="1"/>
          </p:cNvSpPr>
          <p:nvPr>
            <p:ph type="title"/>
          </p:nvPr>
        </p:nvSpPr>
        <p:spPr>
          <a:xfrm>
            <a:off x="585789" y="695327"/>
            <a:ext cx="3393281" cy="4648198"/>
          </a:xfrm>
        </p:spPr>
        <p:txBody>
          <a:bodyPr anchor="ctr">
            <a:noAutofit/>
          </a:bodyPr>
          <a:lstStyle>
            <a:lvl1pPr algn="ctr">
              <a:lnSpc>
                <a:spcPct val="83000"/>
              </a:lnSpc>
              <a:defRPr lang="en-US" sz="3375" kern="1200" cap="none" spc="-56"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fi-FI"/>
              <a:t>Muokkaa ots. perustyyl. napsautt.</a:t>
            </a:r>
            <a:endParaRPr lang="en-US" dirty="0"/>
          </a:p>
        </p:txBody>
      </p:sp>
      <p:sp>
        <p:nvSpPr>
          <p:cNvPr id="17" name="Kuva 5">
            <a:extLst>
              <a:ext uri="{FF2B5EF4-FFF2-40B4-BE49-F238E27FC236}">
                <a16:creationId xmlns:a16="http://schemas.microsoft.com/office/drawing/2014/main" id="{7B2ADEA9-7261-447A-87F5-A71FF14F2E55}"/>
              </a:ext>
            </a:extLst>
          </p:cNvPr>
          <p:cNvSpPr>
            <a:spLocks noGrp="1"/>
          </p:cNvSpPr>
          <p:nvPr>
            <p:ph type="pic" idx="1"/>
          </p:nvPr>
        </p:nvSpPr>
        <p:spPr>
          <a:xfrm>
            <a:off x="4350544" y="514352"/>
            <a:ext cx="4558982" cy="5000624"/>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i-FI"/>
              <a:t>Lisää kuva napsauttamalla kuvaketta</a:t>
            </a:r>
            <a:endParaRPr lang="fi-FI" dirty="0"/>
          </a:p>
        </p:txBody>
      </p:sp>
      <p:sp>
        <p:nvSpPr>
          <p:cNvPr id="4" name="Päivämäärän paikkamerkki 3">
            <a:extLst>
              <a:ext uri="{FF2B5EF4-FFF2-40B4-BE49-F238E27FC236}">
                <a16:creationId xmlns:a16="http://schemas.microsoft.com/office/drawing/2014/main" id="{E35BCCD4-B1AB-4642-9641-412945351C6E}"/>
              </a:ext>
            </a:extLst>
          </p:cNvPr>
          <p:cNvSpPr>
            <a:spLocks noGrp="1"/>
          </p:cNvSpPr>
          <p:nvPr>
            <p:ph type="dt" sz="half" idx="10"/>
          </p:nvPr>
        </p:nvSpPr>
        <p:spPr/>
        <p:txBody>
          <a:bodyPr/>
          <a:lstStyle/>
          <a:p>
            <a:fld id="{E6C3BC26-30DC-42D8-A80A-0A648BA594F3}" type="datetime1">
              <a:rPr lang="fi-FI" smtClean="0"/>
              <a:t>22.5.2022</a:t>
            </a:fld>
            <a:endParaRPr lang="fi-FI"/>
          </a:p>
        </p:txBody>
      </p:sp>
      <p:sp>
        <p:nvSpPr>
          <p:cNvPr id="5" name="Alatunnisteen paikkamerkki 4">
            <a:extLst>
              <a:ext uri="{FF2B5EF4-FFF2-40B4-BE49-F238E27FC236}">
                <a16:creationId xmlns:a16="http://schemas.microsoft.com/office/drawing/2014/main" id="{206F723D-4297-49B0-976D-8695FB8F632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582BACD-BC2B-4590-9611-5B07F8E84CD5}"/>
              </a:ext>
            </a:extLst>
          </p:cNvPr>
          <p:cNvSpPr>
            <a:spLocks noGrp="1"/>
          </p:cNvSpPr>
          <p:nvPr>
            <p:ph type="sldNum" sz="quarter" idx="12"/>
          </p:nvPr>
        </p:nvSpPr>
        <p:spPr/>
        <p:txBody>
          <a:bodyPr/>
          <a:lstStyle/>
          <a:p>
            <a:fld id="{C6AD552A-CC95-40E6-9359-CD251698CFBA}" type="slidenum">
              <a:rPr lang="fi-FI" smtClean="0"/>
              <a:t>‹#›</a:t>
            </a:fld>
            <a:endParaRPr lang="fi-FI"/>
          </a:p>
        </p:txBody>
      </p:sp>
    </p:spTree>
    <p:extLst>
      <p:ext uri="{BB962C8B-B14F-4D97-AF65-F5344CB8AC3E}">
        <p14:creationId xmlns:p14="http://schemas.microsoft.com/office/powerpoint/2010/main" val="318627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68000" y="418171"/>
            <a:ext cx="8208000" cy="1143000"/>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457200" y="1600200"/>
            <a:ext cx="82080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04235"/>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6A773B8F-CE12-409B-A5B9-931E5F1F03C1}" type="datetimeFigureOut">
              <a:rPr lang="fi-FI" smtClean="0"/>
              <a:pPr/>
              <a:t>22.5.2022</a:t>
            </a:fld>
            <a:endParaRPr lang="fi-FI"/>
          </a:p>
        </p:txBody>
      </p:sp>
      <p:sp>
        <p:nvSpPr>
          <p:cNvPr id="5" name="Alatunnisteen paikkamerkki 4"/>
          <p:cNvSpPr>
            <a:spLocks noGrp="1"/>
          </p:cNvSpPr>
          <p:nvPr>
            <p:ph type="ftr" sz="quarter" idx="3"/>
          </p:nvPr>
        </p:nvSpPr>
        <p:spPr>
          <a:xfrm>
            <a:off x="3124200" y="6304235"/>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fi-FI"/>
          </a:p>
        </p:txBody>
      </p:sp>
      <p:sp>
        <p:nvSpPr>
          <p:cNvPr id="6" name="Dian numeron paikkamerkki 5"/>
          <p:cNvSpPr>
            <a:spLocks noGrp="1"/>
          </p:cNvSpPr>
          <p:nvPr>
            <p:ph type="sldNum" sz="quarter" idx="4"/>
          </p:nvPr>
        </p:nvSpPr>
        <p:spPr>
          <a:xfrm>
            <a:off x="6553200" y="630423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7A8F3680-D19E-46CB-9A6D-5D83DBBA89EC}" type="slidenum">
              <a:rPr lang="fi-FI" smtClean="0"/>
              <a:pPr/>
              <a:t>‹#›</a:t>
            </a:fld>
            <a:endParaRPr lang="fi-FI"/>
          </a:p>
        </p:txBody>
      </p:sp>
      <p:pic>
        <p:nvPicPr>
          <p:cNvPr id="8" name="Kuva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6798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9" r:id="rId6"/>
    <p:sldLayoutId id="2147483658" r:id="rId7"/>
    <p:sldLayoutId id="2147483657" r:id="rId8"/>
    <p:sldLayoutId id="2147483660" r:id="rId9"/>
  </p:sldLayoutIdLst>
  <p:txStyles>
    <p:titleStyle>
      <a:lvl1pPr algn="ctr" defTabSz="914400" rtl="0" eaLnBrk="1" latinLnBrk="0" hangingPunct="1">
        <a:spcBef>
          <a:spcPct val="0"/>
        </a:spcBef>
        <a:buNone/>
        <a:defRPr sz="35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hyperlink" Target="https://intermin.fi/documents/1410869/12562948/Satakunta.pdf/8db41e40-b82b-04ad-8670-1a60fd2a06b8/Satakunta.pdf?t=1551954390000"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intermin.fi/documents/1410869/12562948/Varsinais-Suomi.pdf/15863b63-eddc-d16f-9bb7-cb5b3d39d6f2/Varsinais-Suomi.pdf?t=1551954391000"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voimarinne.fi/"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elastusopisto.fi/wp-content/uploads/2017/02/34760_kunnan_valmiussuunnitelman_yleisen_osan_malli_ja_ohje_sen_kayttoon_netti.pdf"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intermin.fi/julkaisut/julkaisu?pubid=URN:ISBN:978-952-324-245-6"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600" dirty="0" err="1"/>
              <a:t>Beredskapsplan</a:t>
            </a:r>
            <a:r>
              <a:rPr lang="fi-FI" sz="2600" dirty="0"/>
              <a:t> i </a:t>
            </a:r>
            <a:r>
              <a:rPr lang="fi-FI" sz="2600" dirty="0" err="1"/>
              <a:t>undervisningssektor</a:t>
            </a:r>
            <a:br>
              <a:rPr lang="fi-FI" sz="2700" dirty="0"/>
            </a:br>
            <a:br>
              <a:rPr lang="fi-FI" sz="2700" dirty="0"/>
            </a:br>
            <a:r>
              <a:rPr lang="fi-FI" sz="2700" dirty="0"/>
              <a:t>9.5.2022</a:t>
            </a:r>
            <a:br>
              <a:rPr lang="fi-FI" sz="2700" dirty="0"/>
            </a:br>
            <a:br>
              <a:rPr lang="fi-FI" sz="2700" dirty="0"/>
            </a:br>
            <a:endParaRPr lang="fi-FI" sz="2100" dirty="0"/>
          </a:p>
        </p:txBody>
      </p:sp>
      <p:sp>
        <p:nvSpPr>
          <p:cNvPr id="5" name="Dian numeron paikkamerkki 4">
            <a:extLst>
              <a:ext uri="{FF2B5EF4-FFF2-40B4-BE49-F238E27FC236}">
                <a16:creationId xmlns:a16="http://schemas.microsoft.com/office/drawing/2014/main" id="{46CFE57E-0C8B-4115-A282-DF14F0744EC7}"/>
              </a:ext>
            </a:extLst>
          </p:cNvPr>
          <p:cNvSpPr>
            <a:spLocks noGrp="1"/>
          </p:cNvSpPr>
          <p:nvPr>
            <p:ph type="sldNum" sz="quarter" idx="12"/>
          </p:nvPr>
        </p:nvSpPr>
        <p:spPr/>
        <p:txBody>
          <a:bodyPr/>
          <a:lstStyle/>
          <a:p>
            <a:pPr defTabSz="685800">
              <a:defRPr/>
            </a:pPr>
            <a:fld id="{C6AD552A-CC95-40E6-9359-CD251698CFBA}" type="slidenum">
              <a:rPr lang="fi-FI" sz="675">
                <a:solidFill>
                  <a:srgbClr val="000000">
                    <a:tint val="75000"/>
                  </a:srgbClr>
                </a:solidFill>
                <a:latin typeface="Arial"/>
                <a:cs typeface="+mn-cs"/>
              </a:rPr>
              <a:pPr defTabSz="685800">
                <a:defRPr/>
              </a:pPr>
              <a:t>1</a:t>
            </a:fld>
            <a:endParaRPr lang="fi-FI" sz="675">
              <a:solidFill>
                <a:srgbClr val="000000">
                  <a:tint val="75000"/>
                </a:srgbClr>
              </a:solidFill>
              <a:latin typeface="Arial"/>
              <a:cs typeface="+mn-cs"/>
            </a:endParaRPr>
          </a:p>
        </p:txBody>
      </p:sp>
      <p:pic>
        <p:nvPicPr>
          <p:cNvPr id="17" name="Kuvan paikkamerkki 16">
            <a:extLst>
              <a:ext uri="{FF2B5EF4-FFF2-40B4-BE49-F238E27FC236}">
                <a16:creationId xmlns:a16="http://schemas.microsoft.com/office/drawing/2014/main" id="{18D43790-4A6B-4FCC-A5A9-52B20CC79C46}"/>
              </a:ext>
            </a:extLst>
          </p:cNvPr>
          <p:cNvPicPr>
            <a:picLocks noGrp="1" noChangeAspect="1"/>
          </p:cNvPicPr>
          <p:nvPr>
            <p:ph type="pic" idx="1"/>
          </p:nvPr>
        </p:nvPicPr>
        <p:blipFill rotWithShape="1">
          <a:blip r:embed="rId3"/>
          <a:srcRect l="939" r="183" b="47514"/>
          <a:stretch/>
        </p:blipFill>
        <p:spPr>
          <a:xfrm>
            <a:off x="4193959" y="2257724"/>
            <a:ext cx="4883627" cy="1728192"/>
          </a:xfrm>
          <a:prstGeom prst="rect">
            <a:avLst/>
          </a:prstGeom>
        </p:spPr>
      </p:pic>
      <p:sp>
        <p:nvSpPr>
          <p:cNvPr id="6" name="Tekstiruutu 5">
            <a:extLst>
              <a:ext uri="{FF2B5EF4-FFF2-40B4-BE49-F238E27FC236}">
                <a16:creationId xmlns:a16="http://schemas.microsoft.com/office/drawing/2014/main" id="{F81B525D-E8DC-4EC0-8AC7-C8518CF25C62}"/>
              </a:ext>
            </a:extLst>
          </p:cNvPr>
          <p:cNvSpPr txBox="1"/>
          <p:nvPr/>
        </p:nvSpPr>
        <p:spPr>
          <a:xfrm>
            <a:off x="457200" y="6117465"/>
            <a:ext cx="4572000" cy="369332"/>
          </a:xfrm>
          <a:prstGeom prst="rect">
            <a:avLst/>
          </a:prstGeom>
          <a:noFill/>
        </p:spPr>
        <p:txBody>
          <a:bodyPr wrap="square">
            <a:spAutoFit/>
          </a:bodyPr>
          <a:lstStyle/>
          <a:p>
            <a:r>
              <a:rPr lang="fi-FI" sz="1800" dirty="0">
                <a:solidFill>
                  <a:schemeClr val="bg1"/>
                </a:solidFill>
                <a:highlight>
                  <a:srgbClr val="000000"/>
                </a:highlight>
                <a:latin typeface="Arial" pitchFamily="34" charset="0"/>
                <a:cs typeface="Arial" pitchFamily="34" charset="0"/>
              </a:rPr>
              <a:t> </a:t>
            </a:r>
            <a:r>
              <a:rPr lang="fi-FI" sz="1800" dirty="0" err="1">
                <a:solidFill>
                  <a:schemeClr val="bg1"/>
                </a:solidFill>
                <a:highlight>
                  <a:srgbClr val="000000"/>
                </a:highlight>
                <a:latin typeface="Arial" pitchFamily="34" charset="0"/>
                <a:cs typeface="Arial" pitchFamily="34" charset="0"/>
              </a:rPr>
              <a:t>Säkerhetskoordinator</a:t>
            </a:r>
            <a:r>
              <a:rPr lang="fi-FI" sz="1800" dirty="0">
                <a:solidFill>
                  <a:schemeClr val="bg1"/>
                </a:solidFill>
                <a:highlight>
                  <a:srgbClr val="000000"/>
                </a:highlight>
                <a:latin typeface="Arial" pitchFamily="34" charset="0"/>
                <a:cs typeface="Arial" pitchFamily="34" charset="0"/>
              </a:rPr>
              <a:t> Pasi Huhtala </a:t>
            </a:r>
            <a:r>
              <a:rPr lang="fi-FI" sz="1800" dirty="0">
                <a:highlight>
                  <a:srgbClr val="000000"/>
                </a:highlight>
                <a:latin typeface="Arial" pitchFamily="34" charset="0"/>
                <a:cs typeface="Arial" pitchFamily="34" charset="0"/>
              </a:rPr>
              <a:t>_</a:t>
            </a:r>
          </a:p>
        </p:txBody>
      </p:sp>
    </p:spTree>
    <p:extLst>
      <p:ext uri="{BB962C8B-B14F-4D97-AF65-F5344CB8AC3E}">
        <p14:creationId xmlns:p14="http://schemas.microsoft.com/office/powerpoint/2010/main" val="340007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B87CF1-440E-47C8-AB9D-0BB0E88BADFD}"/>
              </a:ext>
            </a:extLst>
          </p:cNvPr>
          <p:cNvSpPr>
            <a:spLocks noGrp="1"/>
          </p:cNvSpPr>
          <p:nvPr>
            <p:ph type="title"/>
          </p:nvPr>
        </p:nvSpPr>
        <p:spPr/>
        <p:txBody>
          <a:bodyPr/>
          <a:lstStyle/>
          <a:p>
            <a:r>
              <a:rPr lang="fi-FI" i="0" dirty="0">
                <a:solidFill>
                  <a:srgbClr val="000000"/>
                </a:solidFill>
                <a:effectLst/>
              </a:rPr>
              <a:t>Satakunta </a:t>
            </a:r>
            <a:r>
              <a:rPr lang="fi-FI" i="0" dirty="0" err="1">
                <a:solidFill>
                  <a:srgbClr val="000000"/>
                </a:solidFill>
                <a:effectLst/>
              </a:rPr>
              <a:t>regional</a:t>
            </a:r>
            <a:r>
              <a:rPr lang="fi-FI" i="0" dirty="0">
                <a:solidFill>
                  <a:srgbClr val="000000"/>
                </a:solidFill>
                <a:effectLst/>
              </a:rPr>
              <a:t> </a:t>
            </a:r>
            <a:r>
              <a:rPr lang="fi-FI" i="0" dirty="0" err="1">
                <a:solidFill>
                  <a:srgbClr val="000000"/>
                </a:solidFill>
                <a:effectLst/>
              </a:rPr>
              <a:t>riskbedömning</a:t>
            </a:r>
            <a:endParaRPr lang="fi-FI" dirty="0"/>
          </a:p>
        </p:txBody>
      </p:sp>
      <p:sp>
        <p:nvSpPr>
          <p:cNvPr id="5" name="Tekstiruutu 4">
            <a:extLst>
              <a:ext uri="{FF2B5EF4-FFF2-40B4-BE49-F238E27FC236}">
                <a16:creationId xmlns:a16="http://schemas.microsoft.com/office/drawing/2014/main" id="{3C8A6FC8-A541-4697-92A7-82DB04047260}"/>
              </a:ext>
            </a:extLst>
          </p:cNvPr>
          <p:cNvSpPr txBox="1"/>
          <p:nvPr/>
        </p:nvSpPr>
        <p:spPr>
          <a:xfrm>
            <a:off x="399496" y="1792367"/>
            <a:ext cx="7883371" cy="3416320"/>
          </a:xfrm>
          <a:prstGeom prst="rect">
            <a:avLst/>
          </a:prstGeom>
          <a:noFill/>
        </p:spPr>
        <p:txBody>
          <a:bodyPr wrap="square">
            <a:spAutoFit/>
          </a:bodyPr>
          <a:lstStyle/>
          <a:p>
            <a:r>
              <a:rPr lang="sv-SE" b="0" i="0" dirty="0">
                <a:solidFill>
                  <a:srgbClr val="000000"/>
                </a:solidFill>
                <a:effectLst/>
                <a:latin typeface="Arial" panose="020B0604020202020204" pitchFamily="34" charset="0"/>
                <a:cs typeface="Arial" panose="020B0604020202020204" pitchFamily="34" charset="0"/>
              </a:rPr>
              <a:t>På grundval av den nationella riskbedömningen har en förvaltningsövergripande riskbedömning genomförts på regional nivå. En särskild egenskap hos landskapet Satakunta i riskaspekten är kärnkraftverket </a:t>
            </a:r>
            <a:r>
              <a:rPr lang="sv-SE" b="0" i="0" dirty="0" err="1">
                <a:solidFill>
                  <a:srgbClr val="000000"/>
                </a:solidFill>
                <a:effectLst/>
                <a:latin typeface="Arial" panose="020B0604020202020204" pitchFamily="34" charset="0"/>
                <a:cs typeface="Arial" panose="020B0604020202020204" pitchFamily="34" charset="0"/>
              </a:rPr>
              <a:t>Olkiluoto</a:t>
            </a:r>
            <a:r>
              <a:rPr lang="sv-SE" b="0" i="0" dirty="0">
                <a:solidFill>
                  <a:srgbClr val="000000"/>
                </a:solidFill>
                <a:effectLst/>
                <a:latin typeface="Arial" panose="020B0604020202020204" pitchFamily="34" charset="0"/>
                <a:cs typeface="Arial" panose="020B0604020202020204" pitchFamily="34" charset="0"/>
              </a:rPr>
              <a:t>, som ställer krav på landskapets beredskap. Ett annat särdrag kan vara landskapets betydande översvämningsriskområden i </a:t>
            </a:r>
            <a:r>
              <a:rPr lang="sv-SE" b="0" i="0" dirty="0" err="1">
                <a:solidFill>
                  <a:srgbClr val="000000"/>
                </a:solidFill>
                <a:effectLst/>
                <a:latin typeface="Arial" panose="020B0604020202020204" pitchFamily="34" charset="0"/>
                <a:cs typeface="Arial" panose="020B0604020202020204" pitchFamily="34" charset="0"/>
              </a:rPr>
              <a:t>Björnegå</a:t>
            </a:r>
            <a:r>
              <a:rPr lang="sv-SE" b="0" i="0" dirty="0">
                <a:solidFill>
                  <a:srgbClr val="000000"/>
                </a:solidFill>
                <a:effectLst/>
                <a:latin typeface="Arial" panose="020B0604020202020204" pitchFamily="34" charset="0"/>
                <a:cs typeface="Arial" panose="020B0604020202020204" pitchFamily="34" charset="0"/>
              </a:rPr>
              <a:t> och </a:t>
            </a:r>
            <a:r>
              <a:rPr lang="sv-SE" b="0" i="0" dirty="0" err="1">
                <a:solidFill>
                  <a:srgbClr val="000000"/>
                </a:solidFill>
                <a:effectLst/>
                <a:latin typeface="Arial" panose="020B0604020202020204" pitchFamily="34" charset="0"/>
                <a:cs typeface="Arial" panose="020B0604020202020204" pitchFamily="34" charset="0"/>
              </a:rPr>
              <a:t>Huittinen</a:t>
            </a:r>
            <a:r>
              <a:rPr lang="sv-SE" b="0" i="0" dirty="0">
                <a:solidFill>
                  <a:srgbClr val="000000"/>
                </a:solidFill>
                <a:effectLst/>
                <a:latin typeface="Arial" panose="020B0604020202020204" pitchFamily="34" charset="0"/>
                <a:cs typeface="Arial" panose="020B0604020202020204" pitchFamily="34" charset="0"/>
              </a:rPr>
              <a:t>. Baserat på risken för skador kan </a:t>
            </a:r>
            <a:r>
              <a:rPr lang="sv-SE" b="0" i="0" dirty="0" err="1">
                <a:solidFill>
                  <a:srgbClr val="000000"/>
                </a:solidFill>
                <a:effectLst/>
                <a:latin typeface="Arial" panose="020B0604020202020204" pitchFamily="34" charset="0"/>
                <a:cs typeface="Arial" panose="020B0604020202020204" pitchFamily="34" charset="0"/>
              </a:rPr>
              <a:t>björnedi</a:t>
            </a:r>
            <a:r>
              <a:rPr lang="sv-SE" b="0" i="0" dirty="0">
                <a:solidFill>
                  <a:srgbClr val="000000"/>
                </a:solidFill>
                <a:effectLst/>
                <a:latin typeface="Arial" panose="020B0604020202020204" pitchFamily="34" charset="0"/>
                <a:cs typeface="Arial" panose="020B0604020202020204" pitchFamily="34" charset="0"/>
              </a:rPr>
              <a:t> anses vara landets mest betydande översvämningsriskområde. Landskapet Satakunta har också ett betydande antal platser som utgör en fara för allvarliga olycksfall i enlighet med Seveso III-direktivet (farliga ämnen), delvis på grund av stark expertis inom metallbearbetning i landskapet.</a:t>
            </a:r>
          </a:p>
          <a:p>
            <a:endParaRPr lang="fi-FI" dirty="0"/>
          </a:p>
          <a:p>
            <a:r>
              <a:rPr lang="fi-FI" dirty="0">
                <a:hlinkClick r:id="rId2"/>
              </a:rPr>
              <a:t>SATAKUNNAN ALUEELLINEN RISKIARVIO</a:t>
            </a:r>
            <a:endParaRPr lang="fi-FI" dirty="0"/>
          </a:p>
        </p:txBody>
      </p:sp>
    </p:spTree>
    <p:extLst>
      <p:ext uri="{BB962C8B-B14F-4D97-AF65-F5344CB8AC3E}">
        <p14:creationId xmlns:p14="http://schemas.microsoft.com/office/powerpoint/2010/main" val="307839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665099-2E54-41EC-831F-071318E0EEE7}"/>
              </a:ext>
            </a:extLst>
          </p:cNvPr>
          <p:cNvSpPr>
            <a:spLocks noGrp="1"/>
          </p:cNvSpPr>
          <p:nvPr>
            <p:ph type="title"/>
          </p:nvPr>
        </p:nvSpPr>
        <p:spPr/>
        <p:txBody>
          <a:bodyPr/>
          <a:lstStyle/>
          <a:p>
            <a:r>
              <a:rPr lang="fi-FI" i="0" dirty="0" err="1">
                <a:solidFill>
                  <a:srgbClr val="000000"/>
                </a:solidFill>
                <a:effectLst/>
              </a:rPr>
              <a:t>Riskbedömning</a:t>
            </a:r>
            <a:r>
              <a:rPr lang="fi-FI" i="0" dirty="0">
                <a:solidFill>
                  <a:srgbClr val="000000"/>
                </a:solidFill>
                <a:effectLst/>
              </a:rPr>
              <a:t> för </a:t>
            </a:r>
            <a:r>
              <a:rPr lang="fi-FI" i="0" dirty="0" err="1">
                <a:solidFill>
                  <a:srgbClr val="000000"/>
                </a:solidFill>
                <a:effectLst/>
              </a:rPr>
              <a:t>Egentliga</a:t>
            </a:r>
            <a:r>
              <a:rPr lang="fi-FI" i="0" dirty="0">
                <a:solidFill>
                  <a:srgbClr val="000000"/>
                </a:solidFill>
                <a:effectLst/>
              </a:rPr>
              <a:t> Finland</a:t>
            </a:r>
            <a:endParaRPr lang="fi-FI" dirty="0"/>
          </a:p>
        </p:txBody>
      </p:sp>
      <p:sp>
        <p:nvSpPr>
          <p:cNvPr id="3" name="Sisällön paikkamerkki 2">
            <a:extLst>
              <a:ext uri="{FF2B5EF4-FFF2-40B4-BE49-F238E27FC236}">
                <a16:creationId xmlns:a16="http://schemas.microsoft.com/office/drawing/2014/main" id="{FF4B1982-6F21-4F76-A4EC-F474923404CD}"/>
              </a:ext>
            </a:extLst>
          </p:cNvPr>
          <p:cNvSpPr>
            <a:spLocks noGrp="1"/>
          </p:cNvSpPr>
          <p:nvPr>
            <p:ph sz="half" idx="1"/>
          </p:nvPr>
        </p:nvSpPr>
        <p:spPr>
          <a:xfrm>
            <a:off x="457200" y="1600200"/>
            <a:ext cx="8218800" cy="4525963"/>
          </a:xfrm>
        </p:spPr>
        <p:txBody>
          <a:bodyPr/>
          <a:lstStyle/>
          <a:p>
            <a:pPr marL="0" indent="0">
              <a:buNone/>
            </a:pPr>
            <a:r>
              <a:rPr lang="sv-SE" b="0" i="0" dirty="0">
                <a:solidFill>
                  <a:srgbClr val="000000"/>
                </a:solidFill>
                <a:effectLst/>
              </a:rPr>
              <a:t>Regionen har några särdrag som lyfts fram i Egentliga Finland jämfört med resten av riket. Det är faktorer som inte är risker i sig, men vars inverkan på verksamheten måste beaktas. En av faktorerna är skärgården i regionen, vars geografi utgör sina egna utmaningar för logistiken, till exempel i form av färjetrafik och säsongsbetonade väderförhållanden. Skärgårdens befolkning beror också på årstiderna: på sommaren multipliceras antalet tack vare fritidsboende. Information och annan verksamhet ska ta hänsyn till regionens tvåspråkighet. Jordbruket i Egentliga Finland har stor betydelse för livsmedelsproduktionen i hela landet.</a:t>
            </a:r>
          </a:p>
          <a:p>
            <a:pPr marL="0" indent="0">
              <a:buNone/>
            </a:pPr>
            <a:endParaRPr lang="fi-FI" dirty="0"/>
          </a:p>
          <a:p>
            <a:pPr marL="0" indent="0">
              <a:buNone/>
            </a:pPr>
            <a:r>
              <a:rPr lang="fi-FI" dirty="0">
                <a:hlinkClick r:id="rId2"/>
              </a:rPr>
              <a:t>VARSINAIS_SUOMEN RISKIARVIO</a:t>
            </a:r>
            <a:endParaRPr lang="fi-FI" dirty="0"/>
          </a:p>
        </p:txBody>
      </p:sp>
    </p:spTree>
    <p:extLst>
      <p:ext uri="{BB962C8B-B14F-4D97-AF65-F5344CB8AC3E}">
        <p14:creationId xmlns:p14="http://schemas.microsoft.com/office/powerpoint/2010/main" val="352944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43336B-4EBC-47CA-A92D-9F382AC673D2}"/>
              </a:ext>
            </a:extLst>
          </p:cNvPr>
          <p:cNvSpPr>
            <a:spLocks noGrp="1"/>
          </p:cNvSpPr>
          <p:nvPr>
            <p:ph type="title"/>
          </p:nvPr>
        </p:nvSpPr>
        <p:spPr/>
        <p:txBody>
          <a:bodyPr>
            <a:normAutofit fontScale="90000"/>
          </a:bodyPr>
          <a:lstStyle/>
          <a:p>
            <a:r>
              <a:rPr lang="fi-FI" i="0" dirty="0" err="1">
                <a:solidFill>
                  <a:srgbClr val="000000"/>
                </a:solidFill>
                <a:effectLst/>
              </a:rPr>
              <a:t>Strategisk</a:t>
            </a:r>
            <a:r>
              <a:rPr lang="fi-FI" i="0" dirty="0">
                <a:solidFill>
                  <a:srgbClr val="000000"/>
                </a:solidFill>
                <a:effectLst/>
              </a:rPr>
              <a:t> </a:t>
            </a:r>
            <a:r>
              <a:rPr lang="fi-FI" i="0" dirty="0" err="1">
                <a:solidFill>
                  <a:srgbClr val="000000"/>
                </a:solidFill>
                <a:effectLst/>
              </a:rPr>
              <a:t>beredskapsplan</a:t>
            </a:r>
            <a:r>
              <a:rPr lang="fi-FI" i="0" dirty="0">
                <a:solidFill>
                  <a:srgbClr val="000000"/>
                </a:solidFill>
                <a:effectLst/>
              </a:rPr>
              <a:t> </a:t>
            </a:r>
            <a:r>
              <a:rPr lang="fi-FI" sz="3600" i="0" dirty="0">
                <a:solidFill>
                  <a:srgbClr val="222222"/>
                </a:solidFill>
                <a:effectLst/>
              </a:rPr>
              <a:t>SASKY </a:t>
            </a:r>
            <a:r>
              <a:rPr lang="fi-FI" sz="3600" i="0" dirty="0" err="1">
                <a:solidFill>
                  <a:srgbClr val="222222"/>
                </a:solidFill>
                <a:effectLst/>
              </a:rPr>
              <a:t>samkommun</a:t>
            </a:r>
            <a:r>
              <a:rPr lang="fi-FI" sz="3600" i="0" dirty="0">
                <a:solidFill>
                  <a:srgbClr val="222222"/>
                </a:solidFill>
                <a:effectLst/>
              </a:rPr>
              <a:t> för </a:t>
            </a:r>
            <a:r>
              <a:rPr lang="fi-FI" sz="3600" i="0" dirty="0" err="1">
                <a:solidFill>
                  <a:srgbClr val="222222"/>
                </a:solidFill>
                <a:effectLst/>
              </a:rPr>
              <a:t>utbildning</a:t>
            </a:r>
            <a:r>
              <a:rPr lang="fi-FI" sz="3600" i="0" dirty="0">
                <a:solidFill>
                  <a:srgbClr val="222222"/>
                </a:solidFill>
                <a:effectLst/>
              </a:rPr>
              <a:t> </a:t>
            </a:r>
            <a:endParaRPr lang="fi-FI" dirty="0"/>
          </a:p>
        </p:txBody>
      </p:sp>
      <p:sp>
        <p:nvSpPr>
          <p:cNvPr id="5" name="Sisällön paikkamerkki 4">
            <a:extLst>
              <a:ext uri="{FF2B5EF4-FFF2-40B4-BE49-F238E27FC236}">
                <a16:creationId xmlns:a16="http://schemas.microsoft.com/office/drawing/2014/main" id="{C8ECDB14-2CAA-470C-BF97-CFC605E2763C}"/>
              </a:ext>
            </a:extLst>
          </p:cNvPr>
          <p:cNvSpPr>
            <a:spLocks noGrp="1"/>
          </p:cNvSpPr>
          <p:nvPr>
            <p:ph idx="1"/>
          </p:nvPr>
        </p:nvSpPr>
        <p:spPr>
          <a:xfrm>
            <a:off x="457200" y="1774424"/>
            <a:ext cx="8208000" cy="4081627"/>
          </a:xfrm>
        </p:spPr>
        <p:txBody>
          <a:bodyPr>
            <a:normAutofit lnSpcReduction="10000"/>
          </a:bodyPr>
          <a:lstStyle/>
          <a:p>
            <a:pPr marL="0" indent="0" algn="l">
              <a:buNone/>
            </a:pPr>
            <a:r>
              <a:rPr lang="sv-SE" b="0" i="0" dirty="0">
                <a:solidFill>
                  <a:srgbClr val="000000"/>
                </a:solidFill>
                <a:effectLst/>
              </a:rPr>
              <a:t>Huvudsyftet med SASKY för utbildningskommuner är att säkerställa säkerheten och välbefinnandet för studenter och personal i olika speciella situationer genom att agera målmedvetet och effektivt och utnyttja alla resurser och resurser från konsortiet av utbildningskommuner och dess partners.</a:t>
            </a:r>
          </a:p>
          <a:p>
            <a:pPr marL="0" indent="0" algn="l">
              <a:buNone/>
            </a:pPr>
            <a:endParaRPr lang="sv-SE" b="0" i="0" dirty="0">
              <a:solidFill>
                <a:srgbClr val="000000"/>
              </a:solidFill>
              <a:effectLst/>
            </a:endParaRPr>
          </a:p>
          <a:p>
            <a:pPr marL="0" indent="0" algn="l">
              <a:buNone/>
            </a:pPr>
            <a:r>
              <a:rPr lang="sv-SE" b="0" i="0" dirty="0">
                <a:solidFill>
                  <a:srgbClr val="000000"/>
                </a:solidFill>
                <a:effectLst/>
              </a:rPr>
              <a:t>Medlen för att hantera incidenter i ett konsortium av utbildningskommuner är att upprätthålla aktuell information om resurser och resurser och att säkerställa att de ansvariga, annan personal och andra resurser i organisationen är ansvariga, annan personal och andra resurser, så att ledningen, kommunikationen och upprätthållandet av realtidslägesbilden är så framgångsrik som möjligt, aktuell och effektiv.</a:t>
            </a:r>
          </a:p>
        </p:txBody>
      </p:sp>
    </p:spTree>
    <p:extLst>
      <p:ext uri="{BB962C8B-B14F-4D97-AF65-F5344CB8AC3E}">
        <p14:creationId xmlns:p14="http://schemas.microsoft.com/office/powerpoint/2010/main" val="393505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43336B-4EBC-47CA-A92D-9F382AC673D2}"/>
              </a:ext>
            </a:extLst>
          </p:cNvPr>
          <p:cNvSpPr>
            <a:spLocks noGrp="1"/>
          </p:cNvSpPr>
          <p:nvPr>
            <p:ph type="title"/>
          </p:nvPr>
        </p:nvSpPr>
        <p:spPr/>
        <p:txBody>
          <a:bodyPr>
            <a:normAutofit/>
          </a:bodyPr>
          <a:lstStyle/>
          <a:p>
            <a:r>
              <a:rPr lang="fi-FI" dirty="0" err="1">
                <a:solidFill>
                  <a:srgbClr val="000000"/>
                </a:solidFill>
                <a:effectLst/>
              </a:rPr>
              <a:t>Den</a:t>
            </a:r>
            <a:r>
              <a:rPr lang="fi-FI" dirty="0">
                <a:solidFill>
                  <a:srgbClr val="000000"/>
                </a:solidFill>
                <a:effectLst/>
              </a:rPr>
              <a:t> </a:t>
            </a:r>
            <a:r>
              <a:rPr lang="fi-FI" dirty="0" err="1">
                <a:solidFill>
                  <a:srgbClr val="000000"/>
                </a:solidFill>
                <a:effectLst/>
              </a:rPr>
              <a:t>strategiska</a:t>
            </a:r>
            <a:r>
              <a:rPr lang="fi-FI" dirty="0">
                <a:solidFill>
                  <a:srgbClr val="000000"/>
                </a:solidFill>
                <a:effectLst/>
              </a:rPr>
              <a:t> </a:t>
            </a:r>
            <a:r>
              <a:rPr lang="fi-FI" dirty="0" err="1">
                <a:solidFill>
                  <a:srgbClr val="000000"/>
                </a:solidFill>
              </a:rPr>
              <a:t>beredskapsplanen</a:t>
            </a:r>
            <a:endParaRPr lang="fi-FI" dirty="0"/>
          </a:p>
        </p:txBody>
      </p:sp>
      <p:sp>
        <p:nvSpPr>
          <p:cNvPr id="5" name="Sisällön paikkamerkki 4">
            <a:extLst>
              <a:ext uri="{FF2B5EF4-FFF2-40B4-BE49-F238E27FC236}">
                <a16:creationId xmlns:a16="http://schemas.microsoft.com/office/drawing/2014/main" id="{C8ECDB14-2CAA-470C-BF97-CFC605E2763C}"/>
              </a:ext>
            </a:extLst>
          </p:cNvPr>
          <p:cNvSpPr>
            <a:spLocks noGrp="1"/>
          </p:cNvSpPr>
          <p:nvPr>
            <p:ph idx="1"/>
          </p:nvPr>
        </p:nvSpPr>
        <p:spPr/>
        <p:txBody>
          <a:bodyPr>
            <a:normAutofit/>
          </a:bodyPr>
          <a:lstStyle/>
          <a:p>
            <a:pPr marL="0" indent="0">
              <a:buNone/>
            </a:pPr>
            <a:r>
              <a:rPr lang="sv-SE" b="0" i="0" dirty="0">
                <a:solidFill>
                  <a:srgbClr val="000000"/>
                </a:solidFill>
                <a:effectLst/>
              </a:rPr>
              <a:t>Beredskapsplaneringen fastställer ledningssystem och verksamhetsprinciper som gör det möjligt för samkommunens ledningsgrupp och samkommunens olika organisationer samt samarbetsmyndigheterna att fungera på ett sådant sätt att upprätthållandet av konsortiets vitala funktioner vid olika störningar och exceptionella omständigheter under normala förhållanden säkerställs.</a:t>
            </a:r>
          </a:p>
          <a:p>
            <a:pPr marL="0" indent="0">
              <a:buNone/>
            </a:pPr>
            <a:endParaRPr lang="sv-SE" dirty="0">
              <a:solidFill>
                <a:srgbClr val="000000"/>
              </a:solidFill>
            </a:endParaRPr>
          </a:p>
          <a:p>
            <a:pPr marL="0" indent="0">
              <a:buNone/>
            </a:pPr>
            <a:r>
              <a:rPr lang="sv-SE" b="0" i="0" dirty="0">
                <a:solidFill>
                  <a:srgbClr val="000000"/>
                </a:solidFill>
                <a:effectLst/>
              </a:rPr>
              <a:t>Beredskapen för störningar och exceptionella omständigheter under normala förhållanden består av beredskapsplanen för konsortiet av utbildningskommuner (den s.k. allmänna delen), beredskapsplanerna för de olika resultatenheterna/läroanstalterna i konsortiet av utbildningskommuner, företag och organisationer som ansvarar för serviceproduktionen samt räddningsplanerna för de olika enheterna.</a:t>
            </a:r>
            <a:endParaRPr lang="fi-FI" dirty="0"/>
          </a:p>
          <a:p>
            <a:pPr marL="0" indent="0">
              <a:buNone/>
            </a:pPr>
            <a:endParaRPr lang="fi-FI" dirty="0"/>
          </a:p>
          <a:p>
            <a:pPr marL="0" indent="0">
              <a:buNone/>
            </a:pPr>
            <a:endParaRPr lang="fi-FI" dirty="0"/>
          </a:p>
          <a:p>
            <a:pPr marL="0" indent="0">
              <a:buNone/>
            </a:pPr>
            <a:endParaRPr lang="fi-FI" dirty="0"/>
          </a:p>
          <a:p>
            <a:pPr marL="0" indent="0">
              <a:buNone/>
            </a:pPr>
            <a:endParaRPr lang="fi-FI" dirty="0"/>
          </a:p>
        </p:txBody>
      </p:sp>
    </p:spTree>
    <p:extLst>
      <p:ext uri="{BB962C8B-B14F-4D97-AF65-F5344CB8AC3E}">
        <p14:creationId xmlns:p14="http://schemas.microsoft.com/office/powerpoint/2010/main" val="3497578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9835B8-32B7-476B-970F-EEBBC08435D7}"/>
              </a:ext>
            </a:extLst>
          </p:cNvPr>
          <p:cNvSpPr>
            <a:spLocks noGrp="1"/>
          </p:cNvSpPr>
          <p:nvPr>
            <p:ph type="title"/>
          </p:nvPr>
        </p:nvSpPr>
        <p:spPr/>
        <p:txBody>
          <a:bodyPr>
            <a:normAutofit fontScale="90000"/>
          </a:bodyPr>
          <a:lstStyle/>
          <a:p>
            <a:r>
              <a:rPr lang="sv-SE" i="0" dirty="0">
                <a:solidFill>
                  <a:srgbClr val="000000"/>
                </a:solidFill>
                <a:effectLst/>
              </a:rPr>
              <a:t>Vitala och kritiska funktioner och hot mot dem</a:t>
            </a:r>
            <a:endParaRPr lang="fi-FI" dirty="0"/>
          </a:p>
        </p:txBody>
      </p:sp>
      <p:sp>
        <p:nvSpPr>
          <p:cNvPr id="3" name="Sisällön paikkamerkki 2">
            <a:extLst>
              <a:ext uri="{FF2B5EF4-FFF2-40B4-BE49-F238E27FC236}">
                <a16:creationId xmlns:a16="http://schemas.microsoft.com/office/drawing/2014/main" id="{3E7F78F9-B28D-4DAC-8327-25E5F988555B}"/>
              </a:ext>
            </a:extLst>
          </p:cNvPr>
          <p:cNvSpPr>
            <a:spLocks noGrp="1"/>
          </p:cNvSpPr>
          <p:nvPr>
            <p:ph idx="1"/>
          </p:nvPr>
        </p:nvSpPr>
        <p:spPr/>
        <p:txBody>
          <a:bodyPr>
            <a:normAutofit/>
          </a:bodyPr>
          <a:lstStyle/>
          <a:p>
            <a:pPr marL="0" indent="0" algn="l">
              <a:buNone/>
            </a:pPr>
            <a:r>
              <a:rPr lang="sv-SE" sz="1600" b="0" i="0" dirty="0">
                <a:solidFill>
                  <a:srgbClr val="000000"/>
                </a:solidFill>
                <a:effectLst/>
              </a:rPr>
              <a:t>De strategiska riktlinjerna för säkerheten i SASKY för utbildningskommuner följer inrikesministeriets nationella riskbedömning 2018.</a:t>
            </a:r>
          </a:p>
          <a:p>
            <a:pPr marL="0" indent="0" algn="l">
              <a:buNone/>
            </a:pPr>
            <a:endParaRPr lang="sv-SE" sz="1600" b="0" i="0" dirty="0">
              <a:solidFill>
                <a:srgbClr val="000000"/>
              </a:solidFill>
              <a:effectLst/>
            </a:endParaRPr>
          </a:p>
          <a:p>
            <a:pPr algn="l">
              <a:buAutoNum type="arabicPeriod"/>
            </a:pPr>
            <a:r>
              <a:rPr lang="sv-SE" sz="1600" b="0" i="0" dirty="0">
                <a:solidFill>
                  <a:srgbClr val="000000"/>
                </a:solidFill>
                <a:effectLst/>
              </a:rPr>
              <a:t>Terroristhandling eller terrorism mot en utbildningsinstitution</a:t>
            </a:r>
          </a:p>
          <a:p>
            <a:pPr algn="l">
              <a:buAutoNum type="arabicPeriod"/>
            </a:pPr>
            <a:r>
              <a:rPr lang="sv-SE" sz="1600" b="0" i="0" dirty="0">
                <a:solidFill>
                  <a:srgbClr val="000000"/>
                </a:solidFill>
                <a:effectLst/>
              </a:rPr>
              <a:t>Grovt våld mot en grupp personer</a:t>
            </a:r>
          </a:p>
          <a:p>
            <a:pPr algn="l">
              <a:buAutoNum type="arabicPeriod"/>
            </a:pPr>
            <a:r>
              <a:rPr lang="sv-SE" sz="1600" b="0" i="0" dirty="0">
                <a:solidFill>
                  <a:srgbClr val="000000"/>
                </a:solidFill>
                <a:effectLst/>
              </a:rPr>
              <a:t>Rörelse av stora folkmassor</a:t>
            </a:r>
          </a:p>
          <a:p>
            <a:pPr algn="l">
              <a:buAutoNum type="arabicPeriod"/>
            </a:pPr>
            <a:r>
              <a:rPr lang="sv-SE" sz="1600" b="0" i="0" dirty="0">
                <a:effectLst/>
              </a:rPr>
              <a:t>Svår pandemi</a:t>
            </a:r>
          </a:p>
          <a:p>
            <a:pPr algn="l">
              <a:buAutoNum type="arabicPeriod"/>
            </a:pPr>
            <a:r>
              <a:rPr lang="fi-FI" sz="1600" b="0" i="0" dirty="0" err="1">
                <a:effectLst/>
              </a:rPr>
              <a:t>Datarisker</a:t>
            </a:r>
            <a:r>
              <a:rPr lang="fi-FI" sz="1600" b="0" i="0" dirty="0">
                <a:effectLst/>
              </a:rPr>
              <a:t> </a:t>
            </a:r>
          </a:p>
          <a:p>
            <a:pPr algn="l">
              <a:buAutoNum type="arabicPeriod"/>
            </a:pPr>
            <a:r>
              <a:rPr lang="sv-SE" sz="1600" b="0" i="0" dirty="0">
                <a:solidFill>
                  <a:srgbClr val="000000"/>
                </a:solidFill>
                <a:effectLst/>
              </a:rPr>
              <a:t>Allvarlig trafikolycka</a:t>
            </a:r>
          </a:p>
          <a:p>
            <a:pPr algn="l">
              <a:buAutoNum type="arabicPeriod"/>
            </a:pPr>
            <a:r>
              <a:rPr lang="sv-SE" sz="1600" b="0" i="0" dirty="0">
                <a:solidFill>
                  <a:srgbClr val="000000"/>
                </a:solidFill>
                <a:effectLst/>
              </a:rPr>
              <a:t>Allvarlig järnvägsolycka</a:t>
            </a:r>
          </a:p>
          <a:p>
            <a:pPr algn="l">
              <a:buAutoNum type="arabicPeriod"/>
            </a:pPr>
            <a:r>
              <a:rPr lang="sv-SE" sz="1600" b="0" i="0" dirty="0">
                <a:solidFill>
                  <a:srgbClr val="000000"/>
                </a:solidFill>
                <a:effectLst/>
              </a:rPr>
              <a:t>Allvarliga avbrott i energiförsörjningen</a:t>
            </a:r>
          </a:p>
          <a:p>
            <a:pPr algn="l">
              <a:buAutoNum type="arabicPeriod"/>
            </a:pPr>
            <a:r>
              <a:rPr lang="sv-SE" sz="1600" b="0" i="0" dirty="0">
                <a:solidFill>
                  <a:srgbClr val="000000"/>
                </a:solidFill>
                <a:effectLst/>
              </a:rPr>
              <a:t>Snabbt genererade översvämningar</a:t>
            </a:r>
          </a:p>
          <a:p>
            <a:pPr algn="l">
              <a:buAutoNum type="arabicPeriod"/>
            </a:pPr>
            <a:r>
              <a:rPr lang="sv-SE" sz="1600" b="0" i="0" dirty="0">
                <a:solidFill>
                  <a:srgbClr val="000000"/>
                </a:solidFill>
                <a:effectLst/>
              </a:rPr>
              <a:t>Kärnkraftverksolycka i närområdet</a:t>
            </a:r>
          </a:p>
          <a:p>
            <a:pPr algn="l">
              <a:buAutoNum type="arabicPeriod"/>
            </a:pPr>
            <a:r>
              <a:rPr lang="sv-SE" sz="1600" b="0" i="0" dirty="0">
                <a:solidFill>
                  <a:srgbClr val="000000"/>
                </a:solidFill>
                <a:effectLst/>
              </a:rPr>
              <a:t>Allvarlig kemikalie- eller explosionsolycka</a:t>
            </a:r>
          </a:p>
          <a:p>
            <a:pPr algn="l">
              <a:buAutoNum type="arabicPeriod"/>
            </a:pPr>
            <a:r>
              <a:rPr lang="sv-SE" sz="1600" b="0" i="0" dirty="0">
                <a:solidFill>
                  <a:srgbClr val="000000"/>
                </a:solidFill>
                <a:effectLst/>
              </a:rPr>
              <a:t>Allvarlig flygolycka</a:t>
            </a:r>
          </a:p>
          <a:p>
            <a:pPr marL="0" indent="0">
              <a:buNone/>
            </a:pPr>
            <a:endParaRPr lang="fi-FI" dirty="0"/>
          </a:p>
        </p:txBody>
      </p:sp>
    </p:spTree>
    <p:extLst>
      <p:ext uri="{BB962C8B-B14F-4D97-AF65-F5344CB8AC3E}">
        <p14:creationId xmlns:p14="http://schemas.microsoft.com/office/powerpoint/2010/main" val="269717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3CA0FA-21C1-47A5-8EB3-F98913C34297}"/>
              </a:ext>
            </a:extLst>
          </p:cNvPr>
          <p:cNvSpPr>
            <a:spLocks noGrp="1"/>
          </p:cNvSpPr>
          <p:nvPr>
            <p:ph type="title"/>
          </p:nvPr>
        </p:nvSpPr>
        <p:spPr>
          <a:xfrm>
            <a:off x="585789" y="695327"/>
            <a:ext cx="3393281" cy="4648198"/>
          </a:xfrm>
        </p:spPr>
        <p:txBody>
          <a:bodyPr anchor="ctr">
            <a:normAutofit/>
          </a:bodyPr>
          <a:lstStyle/>
          <a:p>
            <a:r>
              <a:rPr lang="fi-FI" dirty="0" err="1"/>
              <a:t>Tack</a:t>
            </a:r>
            <a:r>
              <a:rPr lang="fi-FI" dirty="0"/>
              <a:t>!</a:t>
            </a:r>
          </a:p>
        </p:txBody>
      </p:sp>
      <p:pic>
        <p:nvPicPr>
          <p:cNvPr id="8" name="Kuva 7" descr="Kuva, joka sisältää kohteen kukka, kasvi, puutarha&#10;&#10;Kuvaus luotu automaattisesti">
            <a:extLst>
              <a:ext uri="{FF2B5EF4-FFF2-40B4-BE49-F238E27FC236}">
                <a16:creationId xmlns:a16="http://schemas.microsoft.com/office/drawing/2014/main" id="{756B8AFD-31F6-4127-AC31-F1144800FB89}"/>
              </a:ext>
            </a:extLst>
          </p:cNvPr>
          <p:cNvPicPr>
            <a:picLocks noChangeAspect="1"/>
          </p:cNvPicPr>
          <p:nvPr/>
        </p:nvPicPr>
        <p:blipFill rotWithShape="1">
          <a:blip r:embed="rId2">
            <a:extLst>
              <a:ext uri="{28A0092B-C50C-407E-A947-70E740481C1C}">
                <a14:useLocalDpi xmlns:a14="http://schemas.microsoft.com/office/drawing/2010/main" val="0"/>
              </a:ext>
            </a:extLst>
          </a:blip>
          <a:srcRect l="24449" r="48884" b="-1"/>
          <a:stretch/>
        </p:blipFill>
        <p:spPr>
          <a:xfrm>
            <a:off x="4350544" y="514352"/>
            <a:ext cx="4558982" cy="5000624"/>
          </a:xfrm>
          <a:prstGeom prst="rect">
            <a:avLst/>
          </a:prstGeom>
          <a:noFill/>
        </p:spPr>
      </p:pic>
    </p:spTree>
    <p:extLst>
      <p:ext uri="{BB962C8B-B14F-4D97-AF65-F5344CB8AC3E}">
        <p14:creationId xmlns:p14="http://schemas.microsoft.com/office/powerpoint/2010/main" val="227211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769B7C3F-FDE1-46C8-911F-AD761AC09813}"/>
              </a:ext>
            </a:extLst>
          </p:cNvPr>
          <p:cNvPicPr>
            <a:picLocks noChangeAspect="1"/>
          </p:cNvPicPr>
          <p:nvPr/>
        </p:nvPicPr>
        <p:blipFill>
          <a:blip r:embed="rId2"/>
          <a:stretch>
            <a:fillRect/>
          </a:stretch>
        </p:blipFill>
        <p:spPr>
          <a:xfrm>
            <a:off x="618035" y="1374691"/>
            <a:ext cx="3541461" cy="3682493"/>
          </a:xfrm>
          <a:prstGeom prst="rect">
            <a:avLst/>
          </a:prstGeom>
        </p:spPr>
      </p:pic>
      <p:sp>
        <p:nvSpPr>
          <p:cNvPr id="13318" name="Text Box 7"/>
          <p:cNvSpPr txBox="1">
            <a:spLocks noChangeArrowheads="1"/>
          </p:cNvSpPr>
          <p:nvPr/>
        </p:nvSpPr>
        <p:spPr bwMode="auto">
          <a:xfrm>
            <a:off x="4836729" y="1208248"/>
            <a:ext cx="4050450" cy="4524315"/>
          </a:xfrm>
          <a:prstGeom prst="rect">
            <a:avLst/>
          </a:prstGeom>
          <a:solidFill>
            <a:schemeClr val="bg1"/>
          </a:solidFill>
          <a:ln w="9525">
            <a:no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l"/>
            <a:r>
              <a:rPr lang="fi-FI" sz="1200" b="1" i="0" dirty="0">
                <a:solidFill>
                  <a:srgbClr val="222222"/>
                </a:solidFill>
                <a:effectLst/>
                <a:latin typeface="Arial" panose="020B0604020202020204" pitchFamily="34" charset="0"/>
                <a:cs typeface="Arial" panose="020B0604020202020204" pitchFamily="34" charset="0"/>
              </a:rPr>
              <a:t>SASKY </a:t>
            </a:r>
            <a:r>
              <a:rPr lang="fi-FI" sz="1200" b="1" i="0" dirty="0" err="1">
                <a:solidFill>
                  <a:srgbClr val="222222"/>
                </a:solidFill>
                <a:effectLst/>
                <a:latin typeface="Arial" panose="020B0604020202020204" pitchFamily="34" charset="0"/>
                <a:cs typeface="Arial" panose="020B0604020202020204" pitchFamily="34" charset="0"/>
              </a:rPr>
              <a:t>samkommun</a:t>
            </a:r>
            <a:r>
              <a:rPr lang="fi-FI" sz="1200" b="1" i="0" dirty="0">
                <a:solidFill>
                  <a:srgbClr val="222222"/>
                </a:solidFill>
                <a:effectLst/>
                <a:latin typeface="Arial" panose="020B0604020202020204" pitchFamily="34" charset="0"/>
                <a:cs typeface="Arial" panose="020B0604020202020204" pitchFamily="34" charset="0"/>
              </a:rPr>
              <a:t> för </a:t>
            </a:r>
            <a:r>
              <a:rPr lang="fi-FI" sz="1200" b="1" i="0" dirty="0" err="1">
                <a:solidFill>
                  <a:srgbClr val="222222"/>
                </a:solidFill>
                <a:effectLst/>
                <a:latin typeface="Arial" panose="020B0604020202020204" pitchFamily="34" charset="0"/>
                <a:cs typeface="Arial" panose="020B0604020202020204" pitchFamily="34" charset="0"/>
              </a:rPr>
              <a:t>utbildning</a:t>
            </a:r>
            <a:r>
              <a:rPr lang="fi-FI" sz="1200" b="1" i="0" dirty="0">
                <a:solidFill>
                  <a:srgbClr val="222222"/>
                </a:solidFill>
                <a:effectLst/>
                <a:latin typeface="Arial" panose="020B0604020202020204" pitchFamily="34" charset="0"/>
                <a:cs typeface="Arial" panose="020B0604020202020204" pitchFamily="34" charset="0"/>
              </a:rPr>
              <a:t> </a:t>
            </a:r>
            <a:r>
              <a:rPr lang="fi-FI" sz="1200" b="1" i="0" dirty="0">
                <a:solidFill>
                  <a:srgbClr val="000000"/>
                </a:solidFill>
                <a:effectLst/>
                <a:latin typeface="Arial" panose="020B0604020202020204" pitchFamily="34" charset="0"/>
                <a:cs typeface="Arial" panose="020B0604020202020204" pitchFamily="34" charset="0"/>
              </a:rPr>
              <a:t>1 </a:t>
            </a:r>
            <a:r>
              <a:rPr lang="fi-FI" sz="1200" b="1" i="0" dirty="0" err="1">
                <a:solidFill>
                  <a:srgbClr val="000000"/>
                </a:solidFill>
                <a:effectLst/>
                <a:latin typeface="Arial" panose="020B0604020202020204" pitchFamily="34" charset="0"/>
                <a:cs typeface="Arial" panose="020B0604020202020204" pitchFamily="34" charset="0"/>
              </a:rPr>
              <a:t>januari</a:t>
            </a:r>
            <a:r>
              <a:rPr lang="fi-FI" sz="1200" b="1" i="0" dirty="0">
                <a:solidFill>
                  <a:srgbClr val="000000"/>
                </a:solidFill>
                <a:effectLst/>
                <a:latin typeface="Arial" panose="020B0604020202020204" pitchFamily="34" charset="0"/>
                <a:cs typeface="Arial" panose="020B0604020202020204" pitchFamily="34" charset="0"/>
              </a:rPr>
              <a:t> 2022</a:t>
            </a: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13. </a:t>
            </a:r>
            <a:r>
              <a:rPr lang="fi-FI" sz="1200" b="0" i="0" dirty="0" err="1">
                <a:solidFill>
                  <a:srgbClr val="000000"/>
                </a:solidFill>
                <a:effectLst/>
                <a:latin typeface="Arial" panose="020B0604020202020204" pitchFamily="34" charset="0"/>
                <a:cs typeface="Arial" panose="020B0604020202020204" pitchFamily="34" charset="0"/>
              </a:rPr>
              <a:t>Största</a:t>
            </a:r>
            <a:r>
              <a:rPr lang="fi-FI" sz="1200" b="0" i="0" dirty="0">
                <a:solidFill>
                  <a:srgbClr val="000000"/>
                </a:solidFill>
                <a:effectLst/>
                <a:latin typeface="Arial" panose="020B0604020202020204" pitchFamily="34" charset="0"/>
                <a:cs typeface="Arial" panose="020B0604020202020204" pitchFamily="34" charset="0"/>
              </a:rPr>
              <a:t> </a:t>
            </a:r>
            <a:r>
              <a:rPr lang="fi-FI" sz="1200" b="0" i="0" dirty="0" err="1">
                <a:solidFill>
                  <a:srgbClr val="000000"/>
                </a:solidFill>
                <a:effectLst/>
                <a:latin typeface="Arial" panose="020B0604020202020204" pitchFamily="34" charset="0"/>
                <a:cs typeface="Arial" panose="020B0604020202020204" pitchFamily="34" charset="0"/>
              </a:rPr>
              <a:t>tillhandahållare</a:t>
            </a:r>
            <a:r>
              <a:rPr lang="fi-FI" sz="1200" b="0" i="0" dirty="0">
                <a:solidFill>
                  <a:srgbClr val="000000"/>
                </a:solidFill>
                <a:effectLst/>
                <a:latin typeface="Arial" panose="020B0604020202020204" pitchFamily="34" charset="0"/>
                <a:cs typeface="Arial" panose="020B0604020202020204" pitchFamily="34" charset="0"/>
              </a:rPr>
              <a:t> av </a:t>
            </a:r>
            <a:r>
              <a:rPr lang="fi-FI" sz="1200" b="0" i="0" dirty="0" err="1">
                <a:solidFill>
                  <a:srgbClr val="000000"/>
                </a:solidFill>
                <a:effectLst/>
                <a:latin typeface="Arial" panose="020B0604020202020204" pitchFamily="34" charset="0"/>
                <a:cs typeface="Arial" panose="020B0604020202020204" pitchFamily="34" charset="0"/>
              </a:rPr>
              <a:t>yrkesutbildning</a:t>
            </a:r>
            <a:endParaRPr lang="fi-FI" sz="12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fi-FI" sz="1200" b="0" i="0" dirty="0" err="1">
                <a:solidFill>
                  <a:srgbClr val="000000"/>
                </a:solidFill>
                <a:effectLst/>
                <a:latin typeface="Arial" panose="020B0604020202020204" pitchFamily="34" charset="0"/>
                <a:cs typeface="Arial" panose="020B0604020202020204" pitchFamily="34" charset="0"/>
              </a:rPr>
              <a:t>Yrkesinstitutet</a:t>
            </a:r>
            <a:r>
              <a:rPr lang="fi-FI" sz="1200" b="0" i="0" dirty="0">
                <a:solidFill>
                  <a:srgbClr val="000000"/>
                </a:solidFill>
                <a:effectLst/>
                <a:latin typeface="Arial" panose="020B0604020202020204" pitchFamily="34" charset="0"/>
                <a:cs typeface="Arial" panose="020B0604020202020204" pitchFamily="34" charset="0"/>
              </a:rPr>
              <a:t> Iisakki</a:t>
            </a: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Huittinen </a:t>
            </a:r>
            <a:r>
              <a:rPr lang="fi-FI" sz="1200" b="0" i="0" dirty="0" err="1">
                <a:solidFill>
                  <a:srgbClr val="000000"/>
                </a:solidFill>
                <a:effectLst/>
                <a:latin typeface="Arial" panose="020B0604020202020204" pitchFamily="34" charset="0"/>
                <a:cs typeface="Arial" panose="020B0604020202020204" pitchFamily="34" charset="0"/>
              </a:rPr>
              <a:t>yrkes</a:t>
            </a:r>
            <a:r>
              <a:rPr lang="fi-FI" sz="1200" b="0" i="0" dirty="0">
                <a:solidFill>
                  <a:srgbClr val="000000"/>
                </a:solidFill>
                <a:effectLst/>
                <a:latin typeface="Arial" panose="020B0604020202020204" pitchFamily="34" charset="0"/>
                <a:cs typeface="Arial" panose="020B0604020202020204" pitchFamily="34" charset="0"/>
              </a:rPr>
              <a:t>- </a:t>
            </a:r>
            <a:r>
              <a:rPr lang="fi-FI" sz="1200" b="0" i="0" dirty="0" err="1">
                <a:solidFill>
                  <a:srgbClr val="000000"/>
                </a:solidFill>
                <a:effectLst/>
                <a:latin typeface="Arial" panose="020B0604020202020204" pitchFamily="34" charset="0"/>
                <a:cs typeface="Arial" panose="020B0604020202020204" pitchFamily="34" charset="0"/>
              </a:rPr>
              <a:t>och</a:t>
            </a:r>
            <a:r>
              <a:rPr lang="fi-FI" sz="1200" b="0" i="0" dirty="0">
                <a:solidFill>
                  <a:srgbClr val="000000"/>
                </a:solidFill>
                <a:effectLst/>
                <a:latin typeface="Arial" panose="020B0604020202020204" pitchFamily="34" charset="0"/>
                <a:cs typeface="Arial" panose="020B0604020202020204" pitchFamily="34" charset="0"/>
              </a:rPr>
              <a:t> </a:t>
            </a:r>
            <a:r>
              <a:rPr lang="fi-FI" sz="1200" b="0" i="0" dirty="0" err="1">
                <a:solidFill>
                  <a:srgbClr val="000000"/>
                </a:solidFill>
                <a:effectLst/>
                <a:latin typeface="Arial" panose="020B0604020202020204" pitchFamily="34" charset="0"/>
                <a:cs typeface="Arial" panose="020B0604020202020204" pitchFamily="34" charset="0"/>
              </a:rPr>
              <a:t>entreprenörshögskola</a:t>
            </a:r>
            <a:endParaRPr lang="fi-FI" sz="12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Handelshögskolan i </a:t>
            </a:r>
            <a:r>
              <a:rPr lang="fi-FI" sz="1200" b="0" i="0" dirty="0" err="1">
                <a:solidFill>
                  <a:srgbClr val="000000"/>
                </a:solidFill>
                <a:effectLst/>
                <a:latin typeface="Arial" panose="020B0604020202020204" pitchFamily="34" charset="0"/>
                <a:cs typeface="Arial" panose="020B0604020202020204" pitchFamily="34" charset="0"/>
              </a:rPr>
              <a:t>Ikalis</a:t>
            </a:r>
            <a:endParaRPr lang="fi-FI" sz="12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fi-FI" sz="1200" b="0" i="0" dirty="0" err="1">
                <a:solidFill>
                  <a:srgbClr val="000000"/>
                </a:solidFill>
                <a:effectLst/>
                <a:latin typeface="Arial" panose="020B0604020202020204" pitchFamily="34" charset="0"/>
                <a:cs typeface="Arial" panose="020B0604020202020204" pitchFamily="34" charset="0"/>
              </a:rPr>
              <a:t>Ikalis</a:t>
            </a:r>
            <a:r>
              <a:rPr lang="fi-FI" sz="1200" b="0" i="0" dirty="0">
                <a:solidFill>
                  <a:srgbClr val="000000"/>
                </a:solidFill>
                <a:effectLst/>
                <a:latin typeface="Arial" panose="020B0604020202020204" pitchFamily="34" charset="0"/>
                <a:cs typeface="Arial" panose="020B0604020202020204" pitchFamily="34" charset="0"/>
              </a:rPr>
              <a:t> </a:t>
            </a:r>
            <a:r>
              <a:rPr lang="fi-FI" sz="1200" b="0" i="0" dirty="0" err="1">
                <a:solidFill>
                  <a:srgbClr val="000000"/>
                </a:solidFill>
                <a:effectLst/>
                <a:latin typeface="Arial" panose="020B0604020202020204" pitchFamily="34" charset="0"/>
                <a:cs typeface="Arial" panose="020B0604020202020204" pitchFamily="34" charset="0"/>
              </a:rPr>
              <a:t>skola</a:t>
            </a:r>
            <a:r>
              <a:rPr lang="fi-FI" sz="1200" b="0" i="0" dirty="0">
                <a:solidFill>
                  <a:srgbClr val="000000"/>
                </a:solidFill>
                <a:effectLst/>
                <a:latin typeface="Arial" panose="020B0604020202020204" pitchFamily="34" charset="0"/>
                <a:cs typeface="Arial" panose="020B0604020202020204" pitchFamily="34" charset="0"/>
              </a:rPr>
              <a:t> för </a:t>
            </a:r>
            <a:r>
              <a:rPr lang="fi-FI" sz="1200" b="0" i="0" dirty="0" err="1">
                <a:solidFill>
                  <a:srgbClr val="000000"/>
                </a:solidFill>
                <a:effectLst/>
                <a:latin typeface="Arial" panose="020B0604020202020204" pitchFamily="34" charset="0"/>
                <a:cs typeface="Arial" panose="020B0604020202020204" pitchFamily="34" charset="0"/>
              </a:rPr>
              <a:t>konsthantverk</a:t>
            </a:r>
            <a:endParaRPr lang="fi-FI" sz="12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fi-FI" sz="1200" b="0" i="0" dirty="0" err="1">
                <a:solidFill>
                  <a:srgbClr val="000000"/>
                </a:solidFill>
                <a:effectLst/>
                <a:latin typeface="Arial" panose="020B0604020202020204" pitchFamily="34" charset="0"/>
                <a:cs typeface="Arial" panose="020B0604020202020204" pitchFamily="34" charset="0"/>
              </a:rPr>
              <a:t>Innovationscentret</a:t>
            </a:r>
            <a:r>
              <a:rPr lang="fi-FI" sz="1200" b="0" i="0" dirty="0">
                <a:solidFill>
                  <a:srgbClr val="000000"/>
                </a:solidFill>
                <a:effectLst/>
                <a:latin typeface="Arial" panose="020B0604020202020204" pitchFamily="34" charset="0"/>
                <a:cs typeface="Arial" panose="020B0604020202020204" pitchFamily="34" charset="0"/>
              </a:rPr>
              <a:t> Voimarinne</a:t>
            </a: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Karkun School of </a:t>
            </a:r>
            <a:r>
              <a:rPr lang="fi-FI" sz="1200" b="0" i="0" dirty="0" err="1">
                <a:solidFill>
                  <a:srgbClr val="000000"/>
                </a:solidFill>
                <a:effectLst/>
                <a:latin typeface="Arial" panose="020B0604020202020204" pitchFamily="34" charset="0"/>
                <a:cs typeface="Arial" panose="020B0604020202020204" pitchFamily="34" charset="0"/>
              </a:rPr>
              <a:t>Household</a:t>
            </a:r>
            <a:r>
              <a:rPr lang="fi-FI" sz="1200" b="0" i="0" dirty="0">
                <a:solidFill>
                  <a:srgbClr val="000000"/>
                </a:solidFill>
                <a:effectLst/>
                <a:latin typeface="Arial" panose="020B0604020202020204" pitchFamily="34" charset="0"/>
                <a:cs typeface="Arial" panose="020B0604020202020204" pitchFamily="34" charset="0"/>
              </a:rPr>
              <a:t> and </a:t>
            </a:r>
            <a:r>
              <a:rPr lang="fi-FI" sz="1200" b="0" i="0" dirty="0" err="1">
                <a:solidFill>
                  <a:srgbClr val="000000"/>
                </a:solidFill>
                <a:effectLst/>
                <a:latin typeface="Arial" panose="020B0604020202020204" pitchFamily="34" charset="0"/>
                <a:cs typeface="Arial" panose="020B0604020202020204" pitchFamily="34" charset="0"/>
              </a:rPr>
              <a:t>Social</a:t>
            </a:r>
            <a:r>
              <a:rPr lang="fi-FI" sz="1200" b="0" i="0" dirty="0">
                <a:solidFill>
                  <a:srgbClr val="000000"/>
                </a:solidFill>
                <a:effectLst/>
                <a:latin typeface="Arial" panose="020B0604020202020204" pitchFamily="34" charset="0"/>
                <a:cs typeface="Arial" panose="020B0604020202020204" pitchFamily="34" charset="0"/>
              </a:rPr>
              <a:t> </a:t>
            </a:r>
            <a:r>
              <a:rPr lang="fi-FI" sz="1200" b="0" i="0" dirty="0" err="1">
                <a:solidFill>
                  <a:srgbClr val="000000"/>
                </a:solidFill>
                <a:effectLst/>
                <a:latin typeface="Arial" panose="020B0604020202020204" pitchFamily="34" charset="0"/>
                <a:cs typeface="Arial" panose="020B0604020202020204" pitchFamily="34" charset="0"/>
              </a:rPr>
              <a:t>Affairs</a:t>
            </a:r>
            <a:endParaRPr lang="fi-FI" sz="12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fi-FI" sz="1200" b="0" i="0" dirty="0" err="1">
                <a:solidFill>
                  <a:srgbClr val="000000"/>
                </a:solidFill>
                <a:effectLst/>
                <a:latin typeface="Arial" panose="020B0604020202020204" pitchFamily="34" charset="0"/>
                <a:cs typeface="Arial" panose="020B0604020202020204" pitchFamily="34" charset="0"/>
              </a:rPr>
              <a:t>Mänttäregionens</a:t>
            </a:r>
            <a:r>
              <a:rPr lang="fi-FI" sz="1200" b="0" i="0" dirty="0">
                <a:solidFill>
                  <a:srgbClr val="000000"/>
                </a:solidFill>
                <a:effectLst/>
                <a:latin typeface="Arial" panose="020B0604020202020204" pitchFamily="34" charset="0"/>
                <a:cs typeface="Arial" panose="020B0604020202020204" pitchFamily="34" charset="0"/>
              </a:rPr>
              <a:t> </a:t>
            </a:r>
            <a:r>
              <a:rPr lang="fi-FI" sz="1200" b="0" i="0" dirty="0" err="1">
                <a:solidFill>
                  <a:srgbClr val="000000"/>
                </a:solidFill>
                <a:effectLst/>
                <a:latin typeface="Arial" panose="020B0604020202020204" pitchFamily="34" charset="0"/>
                <a:cs typeface="Arial" panose="020B0604020202020204" pitchFamily="34" charset="0"/>
              </a:rPr>
              <a:t>utbildningscenter</a:t>
            </a:r>
            <a:endParaRPr lang="fi-FI" sz="12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fi-FI" sz="1200" b="0" i="0" dirty="0" err="1">
                <a:solidFill>
                  <a:srgbClr val="000000"/>
                </a:solidFill>
                <a:effectLst/>
                <a:latin typeface="Arial" panose="020B0604020202020204" pitchFamily="34" charset="0"/>
                <a:cs typeface="Arial" panose="020B0604020202020204" pitchFamily="34" charset="0"/>
              </a:rPr>
              <a:t>Tammerfors</a:t>
            </a:r>
            <a:r>
              <a:rPr lang="fi-FI" sz="1200" b="0" i="0" dirty="0">
                <a:solidFill>
                  <a:srgbClr val="000000"/>
                </a:solidFill>
                <a:effectLst/>
                <a:latin typeface="Arial" panose="020B0604020202020204" pitchFamily="34" charset="0"/>
                <a:cs typeface="Arial" panose="020B0604020202020204" pitchFamily="34" charset="0"/>
              </a:rPr>
              <a:t> </a:t>
            </a:r>
            <a:r>
              <a:rPr lang="fi-FI" sz="1200" b="0" i="0" dirty="0" err="1">
                <a:solidFill>
                  <a:srgbClr val="000000"/>
                </a:solidFill>
                <a:effectLst/>
                <a:latin typeface="Arial" panose="020B0604020202020204" pitchFamily="34" charset="0"/>
                <a:cs typeface="Arial" panose="020B0604020202020204" pitchFamily="34" charset="0"/>
              </a:rPr>
              <a:t>yrkeshögskola</a:t>
            </a:r>
            <a:r>
              <a:rPr lang="fi-FI" sz="1200" b="0" i="0" dirty="0">
                <a:solidFill>
                  <a:srgbClr val="000000"/>
                </a:solidFill>
                <a:effectLst/>
                <a:latin typeface="Arial" panose="020B0604020202020204" pitchFamily="34" charset="0"/>
                <a:cs typeface="Arial" panose="020B0604020202020204" pitchFamily="34" charset="0"/>
              </a:rPr>
              <a:t> för </a:t>
            </a:r>
            <a:r>
              <a:rPr lang="fi-FI" sz="1200" b="0" i="0" dirty="0" err="1">
                <a:solidFill>
                  <a:srgbClr val="000000"/>
                </a:solidFill>
                <a:effectLst/>
                <a:latin typeface="Arial" panose="020B0604020202020204" pitchFamily="34" charset="0"/>
                <a:cs typeface="Arial" panose="020B0604020202020204" pitchFamily="34" charset="0"/>
              </a:rPr>
              <a:t>tjänster</a:t>
            </a:r>
            <a:r>
              <a:rPr lang="fi-FI" sz="1200" b="0" i="0" dirty="0">
                <a:solidFill>
                  <a:srgbClr val="000000"/>
                </a:solidFill>
                <a:effectLst/>
                <a:latin typeface="Arial" panose="020B0604020202020204" pitchFamily="34" charset="0"/>
                <a:cs typeface="Arial" panose="020B0604020202020204" pitchFamily="34" charset="0"/>
              </a:rPr>
              <a:t> 1.1.2017</a:t>
            </a: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Tyrvää </a:t>
            </a:r>
            <a:r>
              <a:rPr lang="fi-FI" sz="1200" b="0" i="0" dirty="0" err="1">
                <a:solidFill>
                  <a:srgbClr val="000000"/>
                </a:solidFill>
                <a:effectLst/>
                <a:latin typeface="Arial" panose="020B0604020202020204" pitchFamily="34" charset="0"/>
                <a:cs typeface="Arial" panose="020B0604020202020204" pitchFamily="34" charset="0"/>
              </a:rPr>
              <a:t>Konstfack</a:t>
            </a:r>
            <a:endParaRPr lang="fi-FI" sz="12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Vammala </a:t>
            </a:r>
            <a:r>
              <a:rPr lang="fi-FI" sz="1200" b="0" i="0" dirty="0" err="1">
                <a:solidFill>
                  <a:srgbClr val="000000"/>
                </a:solidFill>
                <a:effectLst/>
                <a:latin typeface="Arial" panose="020B0604020202020204" pitchFamily="34" charset="0"/>
                <a:cs typeface="Arial" panose="020B0604020202020204" pitchFamily="34" charset="0"/>
              </a:rPr>
              <a:t>yrkesskola</a:t>
            </a:r>
            <a:endParaRPr lang="fi-FI" sz="12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fi-FI" sz="1200" b="0" i="0" dirty="0" err="1">
                <a:solidFill>
                  <a:srgbClr val="000000"/>
                </a:solidFill>
                <a:effectLst/>
                <a:latin typeface="Arial" panose="020B0604020202020204" pitchFamily="34" charset="0"/>
                <a:cs typeface="Arial" panose="020B0604020202020204" pitchFamily="34" charset="0"/>
              </a:rPr>
              <a:t>Lärlings</a:t>
            </a:r>
            <a:r>
              <a:rPr lang="fi-FI" sz="1200" b="0" i="0" dirty="0">
                <a:solidFill>
                  <a:srgbClr val="000000"/>
                </a:solidFill>
                <a:effectLst/>
                <a:latin typeface="Arial" panose="020B0604020202020204" pitchFamily="34" charset="0"/>
                <a:cs typeface="Arial" panose="020B0604020202020204" pitchFamily="34" charset="0"/>
              </a:rPr>
              <a:t>- </a:t>
            </a:r>
            <a:r>
              <a:rPr lang="fi-FI" sz="1200" b="0" i="0" dirty="0" err="1">
                <a:solidFill>
                  <a:srgbClr val="000000"/>
                </a:solidFill>
                <a:effectLst/>
                <a:latin typeface="Arial" panose="020B0604020202020204" pitchFamily="34" charset="0"/>
                <a:cs typeface="Arial" panose="020B0604020202020204" pitchFamily="34" charset="0"/>
              </a:rPr>
              <a:t>och</a:t>
            </a:r>
            <a:r>
              <a:rPr lang="fi-FI" sz="1200" b="0" i="0" dirty="0">
                <a:solidFill>
                  <a:srgbClr val="000000"/>
                </a:solidFill>
                <a:effectLst/>
                <a:latin typeface="Arial" panose="020B0604020202020204" pitchFamily="34" charset="0"/>
                <a:cs typeface="Arial" panose="020B0604020202020204" pitchFamily="34" charset="0"/>
              </a:rPr>
              <a:t> </a:t>
            </a:r>
            <a:r>
              <a:rPr lang="fi-FI" sz="1200" b="0" i="0" dirty="0" err="1">
                <a:solidFill>
                  <a:srgbClr val="000000"/>
                </a:solidFill>
                <a:effectLst/>
                <a:latin typeface="Arial" panose="020B0604020202020204" pitchFamily="34" charset="0"/>
                <a:cs typeface="Arial" panose="020B0604020202020204" pitchFamily="34" charset="0"/>
              </a:rPr>
              <a:t>arbetslivstjänster</a:t>
            </a:r>
            <a:endParaRPr lang="fi-FI" sz="12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fi-FI" sz="1200" b="0" i="0" dirty="0">
              <a:solidFill>
                <a:srgbClr val="00000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fi-FI" sz="1200" b="0" i="0" dirty="0" err="1">
                <a:solidFill>
                  <a:srgbClr val="000000"/>
                </a:solidFill>
                <a:effectLst/>
                <a:latin typeface="Arial" panose="020B0604020202020204" pitchFamily="34" charset="0"/>
                <a:cs typeface="Arial" panose="020B0604020202020204" pitchFamily="34" charset="0"/>
              </a:rPr>
              <a:t>Utökad</a:t>
            </a:r>
            <a:r>
              <a:rPr lang="fi-FI" sz="1200" b="0" i="0" dirty="0">
                <a:solidFill>
                  <a:srgbClr val="000000"/>
                </a:solidFill>
                <a:effectLst/>
                <a:latin typeface="Arial" panose="020B0604020202020204" pitchFamily="34" charset="0"/>
                <a:cs typeface="Arial" panose="020B0604020202020204" pitchFamily="34" charset="0"/>
              </a:rPr>
              <a:t> </a:t>
            </a:r>
            <a:r>
              <a:rPr lang="fi-FI" sz="1200" b="0" i="0" dirty="0" err="1">
                <a:solidFill>
                  <a:srgbClr val="000000"/>
                </a:solidFill>
                <a:effectLst/>
                <a:latin typeface="Arial" panose="020B0604020202020204" pitchFamily="34" charset="0"/>
                <a:cs typeface="Arial" panose="020B0604020202020204" pitchFamily="34" charset="0"/>
              </a:rPr>
              <a:t>läroavtalsutbildning</a:t>
            </a:r>
            <a:endParaRPr lang="fi-FI" sz="1200" b="0" i="0" dirty="0">
              <a:solidFill>
                <a:srgbClr val="00000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fi-FI" sz="1200" b="0" i="0" dirty="0" err="1">
                <a:solidFill>
                  <a:srgbClr val="000000"/>
                </a:solidFill>
                <a:effectLst/>
                <a:latin typeface="Arial" panose="020B0604020202020204" pitchFamily="34" charset="0"/>
                <a:cs typeface="Arial" panose="020B0604020202020204" pitchFamily="34" charset="0"/>
              </a:rPr>
              <a:t>Utbildning</a:t>
            </a:r>
            <a:r>
              <a:rPr lang="fi-FI" sz="1200" b="0" i="0" dirty="0">
                <a:solidFill>
                  <a:srgbClr val="000000"/>
                </a:solidFill>
                <a:effectLst/>
                <a:latin typeface="Arial" panose="020B0604020202020204" pitchFamily="34" charset="0"/>
                <a:cs typeface="Arial" panose="020B0604020202020204" pitchFamily="34" charset="0"/>
              </a:rPr>
              <a:t> </a:t>
            </a:r>
            <a:r>
              <a:rPr lang="fi-FI" sz="1200" b="0" i="0" dirty="0" err="1">
                <a:solidFill>
                  <a:srgbClr val="000000"/>
                </a:solidFill>
                <a:effectLst/>
                <a:latin typeface="Arial" panose="020B0604020202020204" pitchFamily="34" charset="0"/>
                <a:cs typeface="Arial" panose="020B0604020202020204" pitchFamily="34" charset="0"/>
              </a:rPr>
              <a:t>på</a:t>
            </a:r>
            <a:r>
              <a:rPr lang="fi-FI" sz="1200" b="0" i="0" dirty="0">
                <a:solidFill>
                  <a:srgbClr val="000000"/>
                </a:solidFill>
                <a:effectLst/>
                <a:latin typeface="Arial" panose="020B0604020202020204" pitchFamily="34" charset="0"/>
                <a:cs typeface="Arial" panose="020B0604020202020204" pitchFamily="34" charset="0"/>
              </a:rPr>
              <a:t> </a:t>
            </a:r>
            <a:r>
              <a:rPr lang="fi-FI" sz="1200" b="0" i="0" dirty="0" err="1">
                <a:solidFill>
                  <a:srgbClr val="000000"/>
                </a:solidFill>
                <a:effectLst/>
                <a:latin typeface="Arial" panose="020B0604020202020204" pitchFamily="34" charset="0"/>
                <a:cs typeface="Arial" panose="020B0604020202020204" pitchFamily="34" charset="0"/>
              </a:rPr>
              <a:t>arbetsmarknaden</a:t>
            </a:r>
            <a:endParaRPr lang="fi-FI" sz="12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fi-FI" sz="1200" b="0" i="0" dirty="0" err="1">
                <a:effectLst/>
                <a:latin typeface="Arial" panose="020B0604020202020204" pitchFamily="34" charset="0"/>
                <a:cs typeface="Arial" panose="020B0604020202020204" pitchFamily="34" charset="0"/>
              </a:rPr>
              <a:t>Undervisning</a:t>
            </a:r>
            <a:r>
              <a:rPr lang="fi-FI" sz="1200" b="0" i="0" dirty="0">
                <a:effectLst/>
                <a:latin typeface="Arial" panose="020B0604020202020204" pitchFamily="34" charset="0"/>
                <a:cs typeface="Arial" panose="020B0604020202020204" pitchFamily="34" charset="0"/>
              </a:rPr>
              <a:t> i  </a:t>
            </a:r>
            <a:r>
              <a:rPr lang="fi-FI" sz="1200" b="0" i="0" dirty="0" err="1">
                <a:effectLst/>
                <a:latin typeface="Arial" panose="020B0604020202020204" pitchFamily="34" charset="0"/>
                <a:cs typeface="Arial" panose="020B0604020202020204" pitchFamily="34" charset="0"/>
              </a:rPr>
              <a:t>kriminalvårdsanstalt</a:t>
            </a:r>
            <a:endParaRPr lang="fi-FI" sz="1200" b="0" i="0" dirty="0">
              <a:effectLst/>
              <a:latin typeface="Arial" panose="020B0604020202020204" pitchFamily="34" charset="0"/>
              <a:cs typeface="Arial" panose="020B0604020202020204" pitchFamily="34" charset="0"/>
            </a:endParaRPr>
          </a:p>
          <a:p>
            <a:pPr algn="l"/>
            <a:endParaRPr lang="fi-FI" sz="1200" dirty="0">
              <a:solidFill>
                <a:srgbClr val="000000"/>
              </a:solidFill>
              <a:latin typeface="Arial" panose="020B0604020202020204" pitchFamily="34" charset="0"/>
              <a:cs typeface="Arial" panose="020B0604020202020204" pitchFamily="34" charset="0"/>
            </a:endParaRPr>
          </a:p>
          <a:p>
            <a:pPr algn="l"/>
            <a:r>
              <a:rPr lang="fi-FI" sz="1200" b="0" i="0" dirty="0" err="1">
                <a:solidFill>
                  <a:srgbClr val="000000"/>
                </a:solidFill>
                <a:effectLst/>
                <a:latin typeface="Arial" panose="020B0604020202020204" pitchFamily="34" charset="0"/>
                <a:cs typeface="Arial" panose="020B0604020202020204" pitchFamily="34" charset="0"/>
              </a:rPr>
              <a:t>Anordnare</a:t>
            </a:r>
            <a:r>
              <a:rPr lang="fi-FI" sz="1200" b="0" i="0" dirty="0">
                <a:solidFill>
                  <a:srgbClr val="000000"/>
                </a:solidFill>
                <a:effectLst/>
                <a:latin typeface="Arial" panose="020B0604020202020204" pitchFamily="34" charset="0"/>
                <a:cs typeface="Arial" panose="020B0604020202020204" pitchFamily="34" charset="0"/>
              </a:rPr>
              <a:t> av </a:t>
            </a:r>
            <a:r>
              <a:rPr lang="fi-FI" sz="1200" b="0" i="0" dirty="0" err="1">
                <a:solidFill>
                  <a:srgbClr val="000000"/>
                </a:solidFill>
                <a:effectLst/>
                <a:latin typeface="Arial" panose="020B0604020202020204" pitchFamily="34" charset="0"/>
                <a:cs typeface="Arial" panose="020B0604020202020204" pitchFamily="34" charset="0"/>
              </a:rPr>
              <a:t>allmän</a:t>
            </a:r>
            <a:r>
              <a:rPr lang="fi-FI" sz="1200" b="0" i="0" dirty="0">
                <a:solidFill>
                  <a:srgbClr val="000000"/>
                </a:solidFill>
                <a:effectLst/>
                <a:latin typeface="Arial" panose="020B0604020202020204" pitchFamily="34" charset="0"/>
                <a:cs typeface="Arial" panose="020B0604020202020204" pitchFamily="34" charset="0"/>
              </a:rPr>
              <a:t> </a:t>
            </a:r>
            <a:r>
              <a:rPr lang="fi-FI" sz="1200" b="0" i="0" dirty="0" err="1">
                <a:solidFill>
                  <a:srgbClr val="000000"/>
                </a:solidFill>
                <a:effectLst/>
                <a:latin typeface="Arial" panose="020B0604020202020204" pitchFamily="34" charset="0"/>
                <a:cs typeface="Arial" panose="020B0604020202020204" pitchFamily="34" charset="0"/>
              </a:rPr>
              <a:t>utbildning</a:t>
            </a:r>
            <a:endParaRPr lang="fi-FI" sz="12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Petäjä Akademi</a:t>
            </a:r>
          </a:p>
          <a:p>
            <a:pPr marL="171450" indent="-171450" algn="l">
              <a:buFont typeface="Arial" panose="020B0604020202020204" pitchFamily="34" charset="0"/>
              <a:buChar char="•"/>
            </a:pPr>
            <a:r>
              <a:rPr lang="fi-FI" sz="1200" b="0" i="0" dirty="0" err="1">
                <a:solidFill>
                  <a:srgbClr val="000000"/>
                </a:solidFill>
                <a:effectLst/>
                <a:latin typeface="Arial" panose="020B0604020202020204" pitchFamily="34" charset="0"/>
                <a:cs typeface="Arial" panose="020B0604020202020204" pitchFamily="34" charset="0"/>
              </a:rPr>
              <a:t>Birkaland</a:t>
            </a:r>
            <a:r>
              <a:rPr lang="fi-FI" sz="1200" b="0" i="0" dirty="0">
                <a:solidFill>
                  <a:srgbClr val="000000"/>
                </a:solidFill>
                <a:effectLst/>
                <a:latin typeface="Arial" panose="020B0604020202020204" pitchFamily="34" charset="0"/>
                <a:cs typeface="Arial" panose="020B0604020202020204" pitchFamily="34" charset="0"/>
              </a:rPr>
              <a:t> </a:t>
            </a:r>
            <a:r>
              <a:rPr lang="fi-FI" sz="1200" b="0" i="0" dirty="0" err="1">
                <a:solidFill>
                  <a:srgbClr val="000000"/>
                </a:solidFill>
                <a:effectLst/>
                <a:latin typeface="Arial" panose="020B0604020202020204" pitchFamily="34" charset="0"/>
                <a:cs typeface="Arial" panose="020B0604020202020204" pitchFamily="34" charset="0"/>
              </a:rPr>
              <a:t>vuxenskola</a:t>
            </a:r>
            <a:endParaRPr lang="fi-FI" sz="12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fi-FI" sz="1200" b="0" i="0" dirty="0" err="1">
                <a:solidFill>
                  <a:srgbClr val="000000"/>
                </a:solidFill>
                <a:effectLst/>
                <a:latin typeface="Arial" panose="020B0604020202020204" pitchFamily="34" charset="0"/>
                <a:cs typeface="Arial" panose="020B0604020202020204" pitchFamily="34" charset="0"/>
              </a:rPr>
              <a:t>Ikalis</a:t>
            </a:r>
            <a:r>
              <a:rPr lang="fi-FI" sz="1200" b="0" i="0" dirty="0">
                <a:solidFill>
                  <a:srgbClr val="000000"/>
                </a:solidFill>
                <a:effectLst/>
                <a:latin typeface="Arial" panose="020B0604020202020204" pitchFamily="34" charset="0"/>
                <a:cs typeface="Arial" panose="020B0604020202020204" pitchFamily="34" charset="0"/>
              </a:rPr>
              <a:t> gymnasium 1.1.2020</a:t>
            </a: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Ruovesi gymnasium 1.8.2016</a:t>
            </a:r>
          </a:p>
          <a:p>
            <a:pPr marL="171450" indent="-171450" algn="l">
              <a:buFont typeface="Arial" panose="020B0604020202020204" pitchFamily="34" charset="0"/>
              <a:buChar char="•"/>
            </a:pPr>
            <a:r>
              <a:rPr lang="fi-FI" sz="1200" b="0" i="0" dirty="0" err="1">
                <a:solidFill>
                  <a:srgbClr val="000000"/>
                </a:solidFill>
                <a:effectLst/>
                <a:latin typeface="Arial" panose="020B0604020202020204" pitchFamily="34" charset="0"/>
                <a:cs typeface="Arial" panose="020B0604020202020204" pitchFamily="34" charset="0"/>
              </a:rPr>
              <a:t>Övre</a:t>
            </a:r>
            <a:r>
              <a:rPr lang="fi-FI" sz="1200" b="0" i="0" dirty="0">
                <a:solidFill>
                  <a:srgbClr val="000000"/>
                </a:solidFill>
                <a:effectLst/>
                <a:latin typeface="Arial" panose="020B0604020202020204" pitchFamily="34" charset="0"/>
                <a:cs typeface="Arial" panose="020B0604020202020204" pitchFamily="34" charset="0"/>
              </a:rPr>
              <a:t> Satakunta </a:t>
            </a:r>
            <a:r>
              <a:rPr lang="fi-FI" sz="1200" b="0" i="0" dirty="0" err="1">
                <a:solidFill>
                  <a:srgbClr val="000000"/>
                </a:solidFill>
                <a:effectLst/>
                <a:latin typeface="Arial" panose="020B0604020202020204" pitchFamily="34" charset="0"/>
                <a:cs typeface="Arial" panose="020B0604020202020204" pitchFamily="34" charset="0"/>
              </a:rPr>
              <a:t>musikinstitut</a:t>
            </a:r>
            <a:endParaRPr lang="fi-FI" sz="1200" b="0" i="0" dirty="0">
              <a:solidFill>
                <a:srgbClr val="000000"/>
              </a:solidFill>
              <a:effectLst/>
              <a:latin typeface="Arial" panose="020B0604020202020204" pitchFamily="34" charset="0"/>
              <a:cs typeface="Arial" panose="020B0604020202020204" pitchFamily="34" charset="0"/>
            </a:endParaRPr>
          </a:p>
        </p:txBody>
      </p:sp>
      <p:pic>
        <p:nvPicPr>
          <p:cNvPr id="10" name="Kuva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028346"/>
            <a:ext cx="1228725" cy="942975"/>
          </a:xfrm>
          <a:prstGeom prst="rect">
            <a:avLst/>
          </a:prstGeom>
        </p:spPr>
      </p:pic>
      <p:sp>
        <p:nvSpPr>
          <p:cNvPr id="69642" name="Text Box 13"/>
          <p:cNvSpPr txBox="1">
            <a:spLocks noChangeArrowheads="1"/>
          </p:cNvSpPr>
          <p:nvPr/>
        </p:nvSpPr>
        <p:spPr bwMode="auto">
          <a:xfrm>
            <a:off x="143508" y="3599045"/>
            <a:ext cx="1166813" cy="50783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685800" eaLnBrk="1" fontAlgn="base" hangingPunct="1">
              <a:spcBef>
                <a:spcPct val="0"/>
              </a:spcBef>
              <a:spcAft>
                <a:spcPct val="0"/>
              </a:spcAft>
              <a:defRPr/>
            </a:pPr>
            <a:r>
              <a:rPr lang="fi-FI" sz="900" b="1" dirty="0">
                <a:solidFill>
                  <a:srgbClr val="000000"/>
                </a:solidFill>
                <a:latin typeface="Arial" pitchFamily="34" charset="0"/>
              </a:rPr>
              <a:t>Voimarinne</a:t>
            </a:r>
          </a:p>
          <a:p>
            <a:pPr defTabSz="685800" eaLnBrk="1" fontAlgn="base" hangingPunct="1">
              <a:spcBef>
                <a:spcPct val="0"/>
              </a:spcBef>
              <a:spcAft>
                <a:spcPct val="0"/>
              </a:spcAft>
              <a:defRPr/>
            </a:pPr>
            <a:r>
              <a:rPr lang="fi-FI" sz="900" b="1" u="sng" dirty="0">
                <a:solidFill>
                  <a:srgbClr val="000000"/>
                </a:solidFill>
                <a:latin typeface="Arial" pitchFamily="34" charset="0"/>
                <a:hlinkClick r:id="rId4"/>
              </a:rPr>
              <a:t>www.voimarinne.fi</a:t>
            </a:r>
            <a:endParaRPr lang="fi-FI" sz="900" b="1" u="sng" dirty="0">
              <a:solidFill>
                <a:srgbClr val="000000"/>
              </a:solidFill>
              <a:latin typeface="Arial" pitchFamily="34" charset="0"/>
            </a:endParaRPr>
          </a:p>
        </p:txBody>
      </p:sp>
      <p:sp>
        <p:nvSpPr>
          <p:cNvPr id="11" name="Line 12"/>
          <p:cNvSpPr>
            <a:spLocks noChangeShapeType="1"/>
          </p:cNvSpPr>
          <p:nvPr/>
        </p:nvSpPr>
        <p:spPr bwMode="auto">
          <a:xfrm>
            <a:off x="1130612" y="4000259"/>
            <a:ext cx="336259" cy="54006"/>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fi-FI" sz="1350" kern="0" dirty="0">
              <a:solidFill>
                <a:sysClr val="windowText" lastClr="000000"/>
              </a:solidFill>
              <a:latin typeface="Calibri" pitchFamily="34" charset="0"/>
              <a:cs typeface="Arial" charset="0"/>
            </a:endParaRPr>
          </a:p>
        </p:txBody>
      </p:sp>
      <p:sp>
        <p:nvSpPr>
          <p:cNvPr id="9" name="Line 16"/>
          <p:cNvSpPr>
            <a:spLocks noChangeShapeType="1"/>
          </p:cNvSpPr>
          <p:nvPr/>
        </p:nvSpPr>
        <p:spPr bwMode="auto">
          <a:xfrm flipH="1" flipV="1">
            <a:off x="3601867" y="2768725"/>
            <a:ext cx="258521" cy="132566"/>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fi-FI" sz="1350" kern="0" dirty="0">
              <a:solidFill>
                <a:sysClr val="windowText" lastClr="000000"/>
              </a:solidFill>
              <a:latin typeface="Calibri" pitchFamily="34" charset="0"/>
              <a:cs typeface="Arial" charset="0"/>
            </a:endParaRPr>
          </a:p>
        </p:txBody>
      </p:sp>
      <p:sp>
        <p:nvSpPr>
          <p:cNvPr id="69640" name="Text Box 15"/>
          <p:cNvSpPr txBox="1">
            <a:spLocks noChangeArrowheads="1"/>
          </p:cNvSpPr>
          <p:nvPr/>
        </p:nvSpPr>
        <p:spPr bwMode="auto">
          <a:xfrm>
            <a:off x="3877866" y="2768726"/>
            <a:ext cx="694135" cy="78483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685800" eaLnBrk="1" fontAlgn="base" hangingPunct="1">
              <a:spcBef>
                <a:spcPct val="0"/>
              </a:spcBef>
              <a:spcAft>
                <a:spcPct val="0"/>
              </a:spcAft>
              <a:defRPr/>
            </a:pPr>
            <a:r>
              <a:rPr lang="fi-FI" sz="900" b="1" dirty="0">
                <a:solidFill>
                  <a:srgbClr val="000000"/>
                </a:solidFill>
                <a:latin typeface="Arial" pitchFamily="34" charset="0"/>
              </a:rPr>
              <a:t>Vankila-</a:t>
            </a:r>
          </a:p>
          <a:p>
            <a:pPr defTabSz="685800" eaLnBrk="1" fontAlgn="base" hangingPunct="1">
              <a:spcBef>
                <a:spcPct val="0"/>
              </a:spcBef>
              <a:spcAft>
                <a:spcPct val="0"/>
              </a:spcAft>
              <a:defRPr/>
            </a:pPr>
            <a:r>
              <a:rPr lang="fi-FI" sz="900" b="1" dirty="0">
                <a:solidFill>
                  <a:srgbClr val="000000"/>
                </a:solidFill>
                <a:latin typeface="Arial" pitchFamily="34" charset="0"/>
              </a:rPr>
              <a:t>opetus /</a:t>
            </a:r>
          </a:p>
          <a:p>
            <a:pPr defTabSz="685800" eaLnBrk="1" fontAlgn="base" hangingPunct="1">
              <a:spcBef>
                <a:spcPct val="0"/>
              </a:spcBef>
              <a:spcAft>
                <a:spcPct val="0"/>
              </a:spcAft>
              <a:defRPr/>
            </a:pPr>
            <a:r>
              <a:rPr lang="fi-FI" sz="900" b="1" dirty="0">
                <a:solidFill>
                  <a:srgbClr val="000000"/>
                </a:solidFill>
                <a:latin typeface="Arial" pitchFamily="34" charset="0"/>
              </a:rPr>
              <a:t>Vilppulan </a:t>
            </a:r>
          </a:p>
          <a:p>
            <a:pPr defTabSz="685800" eaLnBrk="1" fontAlgn="base" hangingPunct="1">
              <a:spcBef>
                <a:spcPct val="0"/>
              </a:spcBef>
              <a:spcAft>
                <a:spcPct val="0"/>
              </a:spcAft>
              <a:defRPr/>
            </a:pPr>
            <a:r>
              <a:rPr lang="fi-FI" sz="900" b="1" dirty="0">
                <a:solidFill>
                  <a:srgbClr val="000000"/>
                </a:solidFill>
                <a:latin typeface="Arial" pitchFamily="34" charset="0"/>
              </a:rPr>
              <a:t>vankila</a:t>
            </a:r>
          </a:p>
        </p:txBody>
      </p:sp>
      <p:pic>
        <p:nvPicPr>
          <p:cNvPr id="5" name="Kuva 4">
            <a:extLst>
              <a:ext uri="{FF2B5EF4-FFF2-40B4-BE49-F238E27FC236}">
                <a16:creationId xmlns:a16="http://schemas.microsoft.com/office/drawing/2014/main" id="{3D88627A-57D6-4EF7-A6A3-9A82838F0F2B}"/>
              </a:ext>
            </a:extLst>
          </p:cNvPr>
          <p:cNvPicPr>
            <a:picLocks noChangeAspect="1"/>
          </p:cNvPicPr>
          <p:nvPr/>
        </p:nvPicPr>
        <p:blipFill>
          <a:blip r:embed="rId5"/>
          <a:stretch>
            <a:fillRect/>
          </a:stretch>
        </p:blipFill>
        <p:spPr>
          <a:xfrm>
            <a:off x="1709682" y="3170918"/>
            <a:ext cx="108012" cy="108012"/>
          </a:xfrm>
          <a:prstGeom prst="rect">
            <a:avLst/>
          </a:prstGeom>
        </p:spPr>
      </p:pic>
      <p:pic>
        <p:nvPicPr>
          <p:cNvPr id="14" name="Kuva 13">
            <a:extLst>
              <a:ext uri="{FF2B5EF4-FFF2-40B4-BE49-F238E27FC236}">
                <a16:creationId xmlns:a16="http://schemas.microsoft.com/office/drawing/2014/main" id="{A6D022B8-C9D8-4CC3-89B4-152B75663AA4}"/>
              </a:ext>
            </a:extLst>
          </p:cNvPr>
          <p:cNvPicPr>
            <a:picLocks noChangeAspect="1"/>
          </p:cNvPicPr>
          <p:nvPr/>
        </p:nvPicPr>
        <p:blipFill>
          <a:blip r:embed="rId5"/>
          <a:stretch>
            <a:fillRect/>
          </a:stretch>
        </p:blipFill>
        <p:spPr>
          <a:xfrm>
            <a:off x="2911379" y="2793279"/>
            <a:ext cx="108012" cy="108012"/>
          </a:xfrm>
          <a:prstGeom prst="rect">
            <a:avLst/>
          </a:prstGeom>
        </p:spPr>
      </p:pic>
      <p:sp>
        <p:nvSpPr>
          <p:cNvPr id="6" name="Dian numeron paikkamerkki 5">
            <a:extLst>
              <a:ext uri="{FF2B5EF4-FFF2-40B4-BE49-F238E27FC236}">
                <a16:creationId xmlns:a16="http://schemas.microsoft.com/office/drawing/2014/main" id="{850829DF-27CD-405A-8B8F-060944E4007D}"/>
              </a:ext>
            </a:extLst>
          </p:cNvPr>
          <p:cNvSpPr>
            <a:spLocks noGrp="1"/>
          </p:cNvSpPr>
          <p:nvPr>
            <p:ph type="sldNum" sz="quarter" idx="12"/>
          </p:nvPr>
        </p:nvSpPr>
        <p:spPr/>
        <p:txBody>
          <a:bodyPr/>
          <a:lstStyle/>
          <a:p>
            <a:pPr defTabSz="685800">
              <a:defRPr/>
            </a:pPr>
            <a:fld id="{C6AD552A-CC95-40E6-9359-CD251698CFBA}" type="slidenum">
              <a:rPr lang="fi-FI" sz="675">
                <a:solidFill>
                  <a:srgbClr val="000000">
                    <a:tint val="75000"/>
                  </a:srgbClr>
                </a:solidFill>
                <a:latin typeface="Arial"/>
                <a:cs typeface="+mn-cs"/>
              </a:rPr>
              <a:pPr defTabSz="685800">
                <a:defRPr/>
              </a:pPr>
              <a:t>2</a:t>
            </a:fld>
            <a:endParaRPr lang="fi-FI" sz="675" dirty="0">
              <a:solidFill>
                <a:srgbClr val="000000">
                  <a:tint val="75000"/>
                </a:srgbClr>
              </a:solidFill>
              <a:latin typeface="Arial"/>
              <a:cs typeface="+mn-cs"/>
            </a:endParaRPr>
          </a:p>
        </p:txBody>
      </p:sp>
    </p:spTree>
    <p:extLst>
      <p:ext uri="{BB962C8B-B14F-4D97-AF65-F5344CB8AC3E}">
        <p14:creationId xmlns:p14="http://schemas.microsoft.com/office/powerpoint/2010/main" val="116453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6"/>
          <p:cNvSpPr txBox="1">
            <a:spLocks noGrp="1" noChangeArrowheads="1"/>
          </p:cNvSpPr>
          <p:nvPr/>
        </p:nvSpPr>
        <p:spPr bwMode="auto">
          <a:xfrm>
            <a:off x="6057900" y="5541169"/>
            <a:ext cx="1600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defTabSz="685800" eaLnBrk="1" fontAlgn="base" hangingPunct="1">
              <a:spcBef>
                <a:spcPct val="0"/>
              </a:spcBef>
              <a:spcAft>
                <a:spcPct val="0"/>
              </a:spcAft>
              <a:defRPr/>
            </a:pPr>
            <a:endParaRPr lang="fi-FI" sz="1050" dirty="0">
              <a:solidFill>
                <a:srgbClr val="000000"/>
              </a:solidFill>
              <a:latin typeface="Arial" pitchFamily="34" charset="0"/>
            </a:endParaRPr>
          </a:p>
        </p:txBody>
      </p:sp>
      <p:sp>
        <p:nvSpPr>
          <p:cNvPr id="72710" name="Rectangle 3"/>
          <p:cNvSpPr>
            <a:spLocks noChangeArrowheads="1"/>
          </p:cNvSpPr>
          <p:nvPr/>
        </p:nvSpPr>
        <p:spPr bwMode="auto">
          <a:xfrm>
            <a:off x="872589" y="871589"/>
            <a:ext cx="739882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685800" eaLnBrk="0" fontAlgn="base" hangingPunct="0">
              <a:lnSpc>
                <a:spcPct val="80000"/>
              </a:lnSpc>
              <a:spcBef>
                <a:spcPct val="20000"/>
              </a:spcBef>
              <a:spcAft>
                <a:spcPct val="0"/>
              </a:spcAft>
              <a:defRPr/>
            </a:pPr>
            <a:r>
              <a:rPr lang="fi-FI" sz="2800" b="1" i="0" dirty="0">
                <a:solidFill>
                  <a:srgbClr val="222222"/>
                </a:solidFill>
                <a:effectLst/>
                <a:latin typeface="Arial" panose="020B0604020202020204" pitchFamily="34" charset="0"/>
                <a:cs typeface="Arial" panose="020B0604020202020204" pitchFamily="34" charset="0"/>
              </a:rPr>
              <a:t>SASKY </a:t>
            </a:r>
            <a:r>
              <a:rPr lang="fi-FI" sz="2800" b="1" i="0" dirty="0" err="1">
                <a:solidFill>
                  <a:srgbClr val="222222"/>
                </a:solidFill>
                <a:effectLst/>
                <a:latin typeface="Arial" panose="020B0604020202020204" pitchFamily="34" charset="0"/>
                <a:cs typeface="Arial" panose="020B0604020202020204" pitchFamily="34" charset="0"/>
              </a:rPr>
              <a:t>samkommun</a:t>
            </a:r>
            <a:r>
              <a:rPr lang="fi-FI" sz="2800" b="1" i="0" dirty="0">
                <a:solidFill>
                  <a:srgbClr val="222222"/>
                </a:solidFill>
                <a:effectLst/>
                <a:latin typeface="Arial" panose="020B0604020202020204" pitchFamily="34" charset="0"/>
                <a:cs typeface="Arial" panose="020B0604020202020204" pitchFamily="34" charset="0"/>
              </a:rPr>
              <a:t> för </a:t>
            </a:r>
            <a:r>
              <a:rPr lang="fi-FI" sz="2800" b="1" i="0" dirty="0" err="1">
                <a:solidFill>
                  <a:srgbClr val="222222"/>
                </a:solidFill>
                <a:effectLst/>
                <a:latin typeface="Arial" panose="020B0604020202020204" pitchFamily="34" charset="0"/>
                <a:cs typeface="Arial" panose="020B0604020202020204" pitchFamily="34" charset="0"/>
              </a:rPr>
              <a:t>utbildning</a:t>
            </a:r>
            <a:r>
              <a:rPr lang="fi-FI" sz="2800" b="1" i="0" dirty="0">
                <a:solidFill>
                  <a:srgbClr val="222222"/>
                </a:solidFill>
                <a:effectLst/>
                <a:latin typeface="Arial" panose="020B0604020202020204" pitchFamily="34" charset="0"/>
                <a:cs typeface="Arial" panose="020B0604020202020204" pitchFamily="34" charset="0"/>
              </a:rPr>
              <a:t> </a:t>
            </a:r>
            <a:r>
              <a:rPr lang="fi-FI" sz="2800" b="1" i="0" dirty="0">
                <a:effectLst/>
                <a:latin typeface="Arial" panose="020B0604020202020204" pitchFamily="34" charset="0"/>
                <a:cs typeface="Arial" panose="020B0604020202020204" pitchFamily="34" charset="0"/>
              </a:rPr>
              <a:t>i </a:t>
            </a:r>
            <a:r>
              <a:rPr lang="fi-FI" sz="2800" b="1" i="0" dirty="0" err="1">
                <a:effectLst/>
                <a:latin typeface="Arial" panose="020B0604020202020204" pitchFamily="34" charset="0"/>
                <a:cs typeface="Arial" panose="020B0604020202020204" pitchFamily="34" charset="0"/>
              </a:rPr>
              <a:t>siffror</a:t>
            </a:r>
            <a:r>
              <a:rPr lang="fi-FI" sz="2800" b="1" i="0" dirty="0">
                <a:effectLst/>
                <a:latin typeface="Arial" panose="020B0604020202020204" pitchFamily="34" charset="0"/>
                <a:cs typeface="Arial" panose="020B0604020202020204" pitchFamily="34" charset="0"/>
              </a:rPr>
              <a:t> 2022 </a:t>
            </a:r>
            <a:endParaRPr lang="fi-FI" sz="2625" b="1" dirty="0">
              <a:latin typeface="Arial" panose="020B0604020202020204" pitchFamily="34" charset="0"/>
              <a:cs typeface="Arial" pitchFamily="34" charset="0"/>
            </a:endParaRPr>
          </a:p>
        </p:txBody>
      </p:sp>
      <p:graphicFrame>
        <p:nvGraphicFramePr>
          <p:cNvPr id="6" name="Kaaviokuva 5">
            <a:extLst>
              <a:ext uri="{FF2B5EF4-FFF2-40B4-BE49-F238E27FC236}">
                <a16:creationId xmlns:a16="http://schemas.microsoft.com/office/drawing/2014/main" id="{2E05748E-660B-4887-A34C-03E1CF276010}"/>
              </a:ext>
            </a:extLst>
          </p:cNvPr>
          <p:cNvGraphicFramePr/>
          <p:nvPr>
            <p:extLst>
              <p:ext uri="{D42A27DB-BD31-4B8C-83A1-F6EECF244321}">
                <p14:modId xmlns:p14="http://schemas.microsoft.com/office/powerpoint/2010/main" val="1981878040"/>
              </p:ext>
            </p:extLst>
          </p:nvPr>
        </p:nvGraphicFramePr>
        <p:xfrm>
          <a:off x="1231386" y="1691203"/>
          <a:ext cx="6426714" cy="3973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ian numeron paikkamerkki 2">
            <a:extLst>
              <a:ext uri="{FF2B5EF4-FFF2-40B4-BE49-F238E27FC236}">
                <a16:creationId xmlns:a16="http://schemas.microsoft.com/office/drawing/2014/main" id="{DCCD2C17-7016-485B-B96B-9151C1169D01}"/>
              </a:ext>
            </a:extLst>
          </p:cNvPr>
          <p:cNvSpPr>
            <a:spLocks noGrp="1"/>
          </p:cNvSpPr>
          <p:nvPr>
            <p:ph type="sldNum" sz="quarter" idx="12"/>
          </p:nvPr>
        </p:nvSpPr>
        <p:spPr/>
        <p:txBody>
          <a:bodyPr/>
          <a:lstStyle/>
          <a:p>
            <a:pPr defTabSz="685800">
              <a:defRPr/>
            </a:pPr>
            <a:fld id="{C6AD552A-CC95-40E6-9359-CD251698CFBA}" type="slidenum">
              <a:rPr lang="fi-FI" sz="675">
                <a:solidFill>
                  <a:srgbClr val="000000">
                    <a:tint val="75000"/>
                  </a:srgbClr>
                </a:solidFill>
                <a:latin typeface="Arial"/>
                <a:cs typeface="+mn-cs"/>
              </a:rPr>
              <a:pPr defTabSz="685800">
                <a:defRPr/>
              </a:pPr>
              <a:t>3</a:t>
            </a:fld>
            <a:endParaRPr lang="fi-FI" sz="675" dirty="0">
              <a:solidFill>
                <a:srgbClr val="000000">
                  <a:tint val="75000"/>
                </a:srgbClr>
              </a:solidFill>
              <a:latin typeface="Arial"/>
              <a:cs typeface="+mn-cs"/>
            </a:endParaRPr>
          </a:p>
        </p:txBody>
      </p:sp>
    </p:spTree>
    <p:extLst>
      <p:ext uri="{BB962C8B-B14F-4D97-AF65-F5344CB8AC3E}">
        <p14:creationId xmlns:p14="http://schemas.microsoft.com/office/powerpoint/2010/main" val="236061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5B95FE-98BF-48CB-A4F6-FE312282145E}"/>
              </a:ext>
            </a:extLst>
          </p:cNvPr>
          <p:cNvSpPr>
            <a:spLocks noGrp="1"/>
          </p:cNvSpPr>
          <p:nvPr>
            <p:ph type="title"/>
          </p:nvPr>
        </p:nvSpPr>
        <p:spPr/>
        <p:txBody>
          <a:bodyPr/>
          <a:lstStyle/>
          <a:p>
            <a:r>
              <a:rPr lang="fi-FI" dirty="0"/>
              <a:t>TURVA </a:t>
            </a:r>
            <a:r>
              <a:rPr lang="fi-FI" dirty="0" err="1"/>
              <a:t>projekt</a:t>
            </a:r>
            <a:endParaRPr lang="fi-FI" dirty="0"/>
          </a:p>
        </p:txBody>
      </p:sp>
      <p:sp>
        <p:nvSpPr>
          <p:cNvPr id="3" name="Sisällön paikkamerkki 2">
            <a:extLst>
              <a:ext uri="{FF2B5EF4-FFF2-40B4-BE49-F238E27FC236}">
                <a16:creationId xmlns:a16="http://schemas.microsoft.com/office/drawing/2014/main" id="{F1441B64-994F-42D2-84F6-C227B072AE22}"/>
              </a:ext>
            </a:extLst>
          </p:cNvPr>
          <p:cNvSpPr>
            <a:spLocks noGrp="1"/>
          </p:cNvSpPr>
          <p:nvPr>
            <p:ph sz="half" idx="1"/>
          </p:nvPr>
        </p:nvSpPr>
        <p:spPr>
          <a:xfrm>
            <a:off x="457200" y="1600200"/>
            <a:ext cx="8218800" cy="4525963"/>
          </a:xfrm>
        </p:spPr>
        <p:txBody>
          <a:bodyPr>
            <a:normAutofit/>
          </a:bodyPr>
          <a:lstStyle/>
          <a:p>
            <a:pPr marL="0" indent="0">
              <a:buNone/>
            </a:pPr>
            <a:endParaRPr lang="fi-FI" dirty="0"/>
          </a:p>
          <a:p>
            <a:pPr algn="l"/>
            <a:r>
              <a:rPr lang="sv-SE" b="0" i="0" dirty="0">
                <a:effectLst/>
              </a:rPr>
              <a:t>Utbildningsstyrelsen har beviljat ett bidrag på 169 500 euro till projektet</a:t>
            </a:r>
          </a:p>
          <a:p>
            <a:pPr algn="l"/>
            <a:r>
              <a:rPr lang="sv-SE" b="0" i="0" dirty="0">
                <a:effectLst/>
              </a:rPr>
              <a:t>De totala godkända nettoutgifterna är 226 000 euro</a:t>
            </a:r>
          </a:p>
          <a:p>
            <a:pPr algn="l"/>
            <a:r>
              <a:rPr lang="fi-FI" b="0" i="0" dirty="0" err="1">
                <a:effectLst/>
              </a:rPr>
              <a:t>Utbildningsstyrelsen</a:t>
            </a:r>
            <a:r>
              <a:rPr lang="fi-FI" b="0" i="0" dirty="0">
                <a:effectLst/>
              </a:rPr>
              <a:t> -</a:t>
            </a:r>
            <a:r>
              <a:rPr lang="fi-FI" b="0" i="0" dirty="0" err="1">
                <a:effectLst/>
              </a:rPr>
              <a:t>bidrag</a:t>
            </a:r>
            <a:r>
              <a:rPr lang="fi-FI" b="0" i="0" dirty="0">
                <a:effectLst/>
              </a:rPr>
              <a:t> 75%</a:t>
            </a:r>
          </a:p>
          <a:p>
            <a:pPr algn="l"/>
            <a:r>
              <a:rPr lang="fi-FI" b="0" i="0" dirty="0" err="1">
                <a:effectLst/>
              </a:rPr>
              <a:t>Egen</a:t>
            </a:r>
            <a:r>
              <a:rPr lang="fi-FI" b="0" i="0" dirty="0">
                <a:effectLst/>
              </a:rPr>
              <a:t> -</a:t>
            </a:r>
            <a:r>
              <a:rPr lang="fi-FI" b="0" i="0" dirty="0" err="1">
                <a:effectLst/>
              </a:rPr>
              <a:t>bidrag</a:t>
            </a:r>
            <a:r>
              <a:rPr lang="fi-FI" b="0" i="0" dirty="0">
                <a:effectLst/>
              </a:rPr>
              <a:t> 25%</a:t>
            </a:r>
          </a:p>
          <a:p>
            <a:pPr algn="l"/>
            <a:endParaRPr lang="fi-FI" b="0" i="0" dirty="0">
              <a:effectLst/>
            </a:endParaRPr>
          </a:p>
          <a:p>
            <a:pPr algn="l"/>
            <a:r>
              <a:rPr lang="fi-FI" b="0" i="0" dirty="0" err="1">
                <a:effectLst/>
              </a:rPr>
              <a:t>Projektansvariga</a:t>
            </a:r>
            <a:r>
              <a:rPr lang="fi-FI" b="0" i="0" dirty="0">
                <a:effectLst/>
              </a:rPr>
              <a:t>:</a:t>
            </a:r>
          </a:p>
          <a:p>
            <a:pPr algn="l"/>
            <a:r>
              <a:rPr lang="fi-FI" b="0" i="0" dirty="0" err="1">
                <a:effectLst/>
              </a:rPr>
              <a:t>Administratör</a:t>
            </a:r>
            <a:r>
              <a:rPr lang="fi-FI" b="0" i="0" dirty="0">
                <a:effectLst/>
              </a:rPr>
              <a:t>: </a:t>
            </a:r>
            <a:r>
              <a:rPr lang="fi-FI" sz="2000" i="0" dirty="0">
                <a:effectLst/>
              </a:rPr>
              <a:t>SASKY </a:t>
            </a:r>
            <a:r>
              <a:rPr lang="fi-FI" sz="2000" i="0" dirty="0" err="1">
                <a:effectLst/>
              </a:rPr>
              <a:t>samkommun</a:t>
            </a:r>
            <a:r>
              <a:rPr lang="fi-FI" sz="2000" i="0" dirty="0">
                <a:effectLst/>
              </a:rPr>
              <a:t> för </a:t>
            </a:r>
            <a:r>
              <a:rPr lang="fi-FI" sz="2000" i="0" dirty="0" err="1">
                <a:effectLst/>
              </a:rPr>
              <a:t>utbildning</a:t>
            </a:r>
            <a:r>
              <a:rPr lang="fi-FI" sz="2000" i="0" dirty="0">
                <a:effectLst/>
              </a:rPr>
              <a:t> </a:t>
            </a:r>
          </a:p>
          <a:p>
            <a:pPr algn="l"/>
            <a:r>
              <a:rPr lang="fi-FI" dirty="0" err="1"/>
              <a:t>P</a:t>
            </a:r>
            <a:r>
              <a:rPr lang="fi-FI" b="0" i="0" dirty="0" err="1">
                <a:effectLst/>
              </a:rPr>
              <a:t>artnerorganisation</a:t>
            </a:r>
            <a:r>
              <a:rPr lang="fi-FI" dirty="0"/>
              <a:t>: </a:t>
            </a:r>
            <a:r>
              <a:rPr lang="fi-FI" b="0" i="0" dirty="0">
                <a:effectLst/>
              </a:rPr>
              <a:t>VAAO, TAKK </a:t>
            </a:r>
            <a:r>
              <a:rPr lang="fi-FI" dirty="0" err="1"/>
              <a:t>och</a:t>
            </a:r>
            <a:r>
              <a:rPr lang="fi-FI" dirty="0"/>
              <a:t> </a:t>
            </a:r>
            <a:r>
              <a:rPr lang="fi-FI" b="0" i="0" dirty="0">
                <a:effectLst/>
              </a:rPr>
              <a:t>Tredu</a:t>
            </a:r>
          </a:p>
          <a:p>
            <a:pPr algn="l"/>
            <a:r>
              <a:rPr lang="fi-FI" b="0" i="0" dirty="0" err="1">
                <a:effectLst/>
              </a:rPr>
              <a:t>Projektledare</a:t>
            </a:r>
            <a:r>
              <a:rPr lang="fi-FI" b="0" i="0" dirty="0">
                <a:effectLst/>
              </a:rPr>
              <a:t>: Pasi Huhtala</a:t>
            </a:r>
          </a:p>
          <a:p>
            <a:pPr algn="l"/>
            <a:r>
              <a:rPr lang="fi-FI" dirty="0" err="1"/>
              <a:t>Projekt</a:t>
            </a:r>
            <a:r>
              <a:rPr lang="fi-FI" dirty="0"/>
              <a:t> </a:t>
            </a:r>
            <a:r>
              <a:rPr lang="fi-FI" dirty="0" err="1"/>
              <a:t>koordinator</a:t>
            </a:r>
            <a:r>
              <a:rPr lang="fi-FI" dirty="0"/>
              <a:t>:</a:t>
            </a:r>
            <a:r>
              <a:rPr lang="fi-FI" b="0" i="0" dirty="0">
                <a:effectLst/>
              </a:rPr>
              <a:t> Iris Sundelin</a:t>
            </a:r>
          </a:p>
          <a:p>
            <a:pPr marL="0" indent="0">
              <a:buNone/>
            </a:pPr>
            <a:endParaRPr lang="fi-FI" dirty="0"/>
          </a:p>
        </p:txBody>
      </p:sp>
    </p:spTree>
    <p:extLst>
      <p:ext uri="{BB962C8B-B14F-4D97-AF65-F5344CB8AC3E}">
        <p14:creationId xmlns:p14="http://schemas.microsoft.com/office/powerpoint/2010/main" val="3521032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E59226-E2DF-43AE-A1FD-504EA432FBDD}"/>
              </a:ext>
            </a:extLst>
          </p:cNvPr>
          <p:cNvSpPr>
            <a:spLocks noGrp="1"/>
          </p:cNvSpPr>
          <p:nvPr>
            <p:ph type="title"/>
          </p:nvPr>
        </p:nvSpPr>
        <p:spPr/>
        <p:txBody>
          <a:bodyPr/>
          <a:lstStyle/>
          <a:p>
            <a:r>
              <a:rPr lang="fi-FI" i="0" dirty="0" err="1">
                <a:solidFill>
                  <a:srgbClr val="000000"/>
                </a:solidFill>
                <a:effectLst/>
              </a:rPr>
              <a:t>Projektets</a:t>
            </a:r>
            <a:r>
              <a:rPr lang="fi-FI" i="0" dirty="0">
                <a:solidFill>
                  <a:srgbClr val="000000"/>
                </a:solidFill>
                <a:effectLst/>
              </a:rPr>
              <a:t> </a:t>
            </a:r>
            <a:r>
              <a:rPr lang="fi-FI" i="0" dirty="0" err="1">
                <a:solidFill>
                  <a:srgbClr val="000000"/>
                </a:solidFill>
                <a:effectLst/>
              </a:rPr>
              <a:t>huvudmål</a:t>
            </a:r>
            <a:endParaRPr lang="fi-FI" dirty="0"/>
          </a:p>
        </p:txBody>
      </p:sp>
      <p:sp>
        <p:nvSpPr>
          <p:cNvPr id="3" name="Sisällön paikkamerkki 2">
            <a:extLst>
              <a:ext uri="{FF2B5EF4-FFF2-40B4-BE49-F238E27FC236}">
                <a16:creationId xmlns:a16="http://schemas.microsoft.com/office/drawing/2014/main" id="{BFCD3CE7-35D9-4E3C-BDCC-191A0F2EC86E}"/>
              </a:ext>
            </a:extLst>
          </p:cNvPr>
          <p:cNvSpPr>
            <a:spLocks noGrp="1"/>
          </p:cNvSpPr>
          <p:nvPr>
            <p:ph sz="half" idx="1"/>
          </p:nvPr>
        </p:nvSpPr>
        <p:spPr>
          <a:xfrm>
            <a:off x="457200" y="1600200"/>
            <a:ext cx="7643192" cy="4525963"/>
          </a:xfrm>
        </p:spPr>
        <p:txBody>
          <a:bodyPr>
            <a:normAutofit/>
          </a:bodyPr>
          <a:lstStyle/>
          <a:p>
            <a:pPr marL="0" indent="0" algn="l">
              <a:buNone/>
            </a:pPr>
            <a:r>
              <a:rPr lang="sv-SE" b="0" i="0" dirty="0">
                <a:solidFill>
                  <a:srgbClr val="000000"/>
                </a:solidFill>
                <a:effectLst/>
              </a:rPr>
              <a:t>Följande tre huvudmål fastställdes för projektet:</a:t>
            </a:r>
          </a:p>
          <a:p>
            <a:pPr marL="0" indent="0" algn="l">
              <a:buNone/>
            </a:pPr>
            <a:endParaRPr lang="sv-SE" dirty="0">
              <a:solidFill>
                <a:srgbClr val="000000"/>
              </a:solidFill>
            </a:endParaRPr>
          </a:p>
          <a:p>
            <a:pPr marL="0" indent="0" algn="l">
              <a:buNone/>
            </a:pPr>
            <a:r>
              <a:rPr lang="sv-SE" b="0" i="0" dirty="0">
                <a:solidFill>
                  <a:srgbClr val="000000"/>
                </a:solidFill>
                <a:effectLst/>
              </a:rPr>
              <a:t>1. Identifiering, beredskap för fenomen som påverkar säkerheten.</a:t>
            </a:r>
          </a:p>
          <a:p>
            <a:pPr marL="0" indent="0" algn="l">
              <a:buNone/>
            </a:pPr>
            <a:endParaRPr lang="sv-SE" b="0" i="0" dirty="0">
              <a:solidFill>
                <a:srgbClr val="000000"/>
              </a:solidFill>
              <a:effectLst/>
            </a:endParaRPr>
          </a:p>
          <a:p>
            <a:pPr marL="0" indent="0" algn="l">
              <a:buNone/>
            </a:pPr>
            <a:r>
              <a:rPr lang="sv-SE" b="0" i="0" dirty="0">
                <a:solidFill>
                  <a:srgbClr val="000000"/>
                </a:solidFill>
                <a:effectLst/>
              </a:rPr>
              <a:t>2. Öka säkerhetskompetensen, förbättra kriskommunikationsmetoderna och utveckla en sammanhängande säkerhetskultur.</a:t>
            </a:r>
          </a:p>
          <a:p>
            <a:pPr marL="0" indent="0" algn="l">
              <a:buNone/>
            </a:pPr>
            <a:endParaRPr lang="sv-SE" b="0" i="0" dirty="0">
              <a:solidFill>
                <a:srgbClr val="000000"/>
              </a:solidFill>
              <a:effectLst/>
            </a:endParaRPr>
          </a:p>
          <a:p>
            <a:pPr marL="0" indent="0" algn="l">
              <a:buNone/>
            </a:pPr>
            <a:r>
              <a:rPr lang="sv-SE" b="0" i="0" dirty="0">
                <a:solidFill>
                  <a:srgbClr val="000000"/>
                </a:solidFill>
                <a:effectLst/>
              </a:rPr>
              <a:t>3. Utveckla en modell av domningar i mobbning.</a:t>
            </a:r>
          </a:p>
          <a:p>
            <a:pPr marL="0" indent="0">
              <a:buNone/>
            </a:pPr>
            <a:endParaRPr lang="fi-FI" dirty="0"/>
          </a:p>
        </p:txBody>
      </p:sp>
    </p:spTree>
    <p:extLst>
      <p:ext uri="{BB962C8B-B14F-4D97-AF65-F5344CB8AC3E}">
        <p14:creationId xmlns:p14="http://schemas.microsoft.com/office/powerpoint/2010/main" val="2044715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843526-50F6-4828-B32B-24166601EB38}"/>
              </a:ext>
            </a:extLst>
          </p:cNvPr>
          <p:cNvSpPr>
            <a:spLocks noGrp="1"/>
          </p:cNvSpPr>
          <p:nvPr>
            <p:ph type="title"/>
          </p:nvPr>
        </p:nvSpPr>
        <p:spPr/>
        <p:txBody>
          <a:bodyPr>
            <a:normAutofit fontScale="90000"/>
          </a:bodyPr>
          <a:lstStyle/>
          <a:p>
            <a:r>
              <a:rPr lang="fi-FI" sz="3600" dirty="0" err="1"/>
              <a:t>Beredskapsplan</a:t>
            </a:r>
            <a:r>
              <a:rPr lang="fi-FI" sz="3600" dirty="0"/>
              <a:t> i </a:t>
            </a:r>
            <a:r>
              <a:rPr lang="fi-FI" sz="3600" dirty="0" err="1"/>
              <a:t>undervisningssektor</a:t>
            </a:r>
            <a:endParaRPr lang="fi-FI" dirty="0"/>
          </a:p>
        </p:txBody>
      </p:sp>
      <p:sp>
        <p:nvSpPr>
          <p:cNvPr id="3" name="Sisällön paikkamerkki 2">
            <a:extLst>
              <a:ext uri="{FF2B5EF4-FFF2-40B4-BE49-F238E27FC236}">
                <a16:creationId xmlns:a16="http://schemas.microsoft.com/office/drawing/2014/main" id="{3773EE42-5D02-475C-A331-46B0979D092D}"/>
              </a:ext>
            </a:extLst>
          </p:cNvPr>
          <p:cNvSpPr>
            <a:spLocks noGrp="1"/>
          </p:cNvSpPr>
          <p:nvPr>
            <p:ph sz="half" idx="1"/>
          </p:nvPr>
        </p:nvSpPr>
        <p:spPr>
          <a:xfrm>
            <a:off x="457200" y="1600200"/>
            <a:ext cx="8218800" cy="4525963"/>
          </a:xfrm>
        </p:spPr>
        <p:txBody>
          <a:bodyPr>
            <a:normAutofit lnSpcReduction="10000"/>
          </a:bodyPr>
          <a:lstStyle/>
          <a:p>
            <a:pPr marL="0" indent="0" algn="l">
              <a:buNone/>
            </a:pPr>
            <a:r>
              <a:rPr lang="sv-SE" b="0" i="0" dirty="0">
                <a:solidFill>
                  <a:srgbClr val="000000"/>
                </a:solidFill>
                <a:effectLst/>
              </a:rPr>
              <a:t>Beredskapen för beredskapsförhållanden baserar sig på </a:t>
            </a:r>
            <a:r>
              <a:rPr lang="sv-SE" b="0" i="0" dirty="0" err="1">
                <a:solidFill>
                  <a:srgbClr val="000000"/>
                </a:solidFill>
                <a:effectLst/>
              </a:rPr>
              <a:t>beredskapslagen</a:t>
            </a:r>
            <a:r>
              <a:rPr lang="sv-SE" b="0" i="0" dirty="0">
                <a:solidFill>
                  <a:srgbClr val="000000"/>
                </a:solidFill>
                <a:effectLst/>
              </a:rPr>
              <a:t> (1552/2011). Enligt 4 artikel i </a:t>
            </a:r>
            <a:r>
              <a:rPr lang="sv-SE" b="0" i="0" dirty="0" err="1">
                <a:solidFill>
                  <a:srgbClr val="000000"/>
                </a:solidFill>
                <a:effectLst/>
              </a:rPr>
              <a:t>beredskapslagen</a:t>
            </a:r>
            <a:r>
              <a:rPr lang="sv-SE" b="0" i="0" dirty="0">
                <a:solidFill>
                  <a:srgbClr val="000000"/>
                </a:solidFill>
                <a:effectLst/>
              </a:rPr>
              <a:t> kan myndigheterna i undantagsfall ha rätt att utöva endast de befogenheter som är nödvändiga och proportionella för att skydda befolkningen, trygga befolkningens utkomst och landets ekonomi, upprätthålla rättsstatsprincipen, de grundläggande rättigheterna och de mänskliga rättigheterna samt trygga rikets territoriella integritet och oberoende.</a:t>
            </a:r>
          </a:p>
          <a:p>
            <a:pPr marL="0" indent="0" algn="l">
              <a:buNone/>
            </a:pPr>
            <a:endParaRPr lang="sv-SE" b="0" i="0" dirty="0">
              <a:solidFill>
                <a:srgbClr val="000000"/>
              </a:solidFill>
              <a:effectLst/>
            </a:endParaRPr>
          </a:p>
          <a:p>
            <a:pPr marL="0" indent="0" algn="l">
              <a:buNone/>
            </a:pPr>
            <a:r>
              <a:rPr lang="sv-SE" b="0" i="0" dirty="0">
                <a:solidFill>
                  <a:srgbClr val="000000"/>
                </a:solidFill>
                <a:effectLst/>
              </a:rPr>
              <a:t>Beredskapsplanen syftar till att säkerställa att uppgifterna utförs så smidigt som möjligt i alla säkerhetssituationer. Under normala omständigheter, incidenter och exceptionella omständigheter ligger skyddsverksamhetens fokus på att förebygga, bekämpa, hantera och återhämta sig från olika hot med de resurser som står till förfogande. Förutom beredskapsplaneringen används olika förhandsförberedelser och beredskapsövningar.</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297542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E2CC12-BA36-9D42-9A91-C686053336C0}"/>
              </a:ext>
            </a:extLst>
          </p:cNvPr>
          <p:cNvSpPr>
            <a:spLocks noGrp="1"/>
          </p:cNvSpPr>
          <p:nvPr>
            <p:ph type="title"/>
          </p:nvPr>
        </p:nvSpPr>
        <p:spPr/>
        <p:txBody>
          <a:bodyPr/>
          <a:lstStyle/>
          <a:p>
            <a:r>
              <a:rPr lang="fi-FI" dirty="0" err="1"/>
              <a:t>Beredskasplan</a:t>
            </a:r>
            <a:endParaRPr lang="fi-FI" dirty="0"/>
          </a:p>
        </p:txBody>
      </p:sp>
      <p:pic>
        <p:nvPicPr>
          <p:cNvPr id="4" name="Sisällön paikkamerkki 3">
            <a:extLst>
              <a:ext uri="{FF2B5EF4-FFF2-40B4-BE49-F238E27FC236}">
                <a16:creationId xmlns:a16="http://schemas.microsoft.com/office/drawing/2014/main" id="{D72C96E9-E556-604B-8049-19A46B43D064}"/>
              </a:ext>
            </a:extLst>
          </p:cNvPr>
          <p:cNvPicPr>
            <a:picLocks noGrp="1" noChangeAspect="1"/>
          </p:cNvPicPr>
          <p:nvPr>
            <p:ph idx="1"/>
          </p:nvPr>
        </p:nvPicPr>
        <p:blipFill>
          <a:blip r:embed="rId2"/>
          <a:stretch>
            <a:fillRect/>
          </a:stretch>
        </p:blipFill>
        <p:spPr>
          <a:xfrm>
            <a:off x="1241848" y="1600200"/>
            <a:ext cx="6638079" cy="4525963"/>
          </a:xfrm>
          <a:prstGeom prst="rect">
            <a:avLst/>
          </a:prstGeom>
        </p:spPr>
      </p:pic>
      <p:sp>
        <p:nvSpPr>
          <p:cNvPr id="3" name="Suorakulmio 2"/>
          <p:cNvSpPr/>
          <p:nvPr/>
        </p:nvSpPr>
        <p:spPr>
          <a:xfrm>
            <a:off x="3131840" y="2204864"/>
            <a:ext cx="432048" cy="2880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sp>
        <p:nvSpPr>
          <p:cNvPr id="5" name="Suorakulmio 4">
            <a:extLst>
              <a:ext uri="{FF2B5EF4-FFF2-40B4-BE49-F238E27FC236}">
                <a16:creationId xmlns:a16="http://schemas.microsoft.com/office/drawing/2014/main" id="{91069AF6-8D10-5A98-7064-57F7B85032E2}"/>
              </a:ext>
            </a:extLst>
          </p:cNvPr>
          <p:cNvSpPr/>
          <p:nvPr/>
        </p:nvSpPr>
        <p:spPr>
          <a:xfrm>
            <a:off x="2178996" y="1692613"/>
            <a:ext cx="3618689"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DFCE5005-EB0C-DF16-4060-9649BE7389CB}"/>
              </a:ext>
            </a:extLst>
          </p:cNvPr>
          <p:cNvSpPr/>
          <p:nvPr/>
        </p:nvSpPr>
        <p:spPr>
          <a:xfrm>
            <a:off x="2178995" y="2204864"/>
            <a:ext cx="952845"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F08CDD8C-1ADF-C9BC-A0BB-848B95616929}"/>
              </a:ext>
            </a:extLst>
          </p:cNvPr>
          <p:cNvSpPr/>
          <p:nvPr/>
        </p:nvSpPr>
        <p:spPr>
          <a:xfrm>
            <a:off x="1702572" y="2729458"/>
            <a:ext cx="4717683"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B65147D6-F8CA-8A51-E9BE-1179F87D74AF}"/>
              </a:ext>
            </a:extLst>
          </p:cNvPr>
          <p:cNvSpPr/>
          <p:nvPr/>
        </p:nvSpPr>
        <p:spPr>
          <a:xfrm>
            <a:off x="6707338" y="3314167"/>
            <a:ext cx="1386076" cy="1860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3F52CE1E-2241-9ECD-7236-7E24632C8E6E}"/>
              </a:ext>
            </a:extLst>
          </p:cNvPr>
          <p:cNvSpPr/>
          <p:nvPr/>
        </p:nvSpPr>
        <p:spPr>
          <a:xfrm>
            <a:off x="3861881" y="5739318"/>
            <a:ext cx="1935804" cy="1913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F0AFBA25-C6D0-AADC-9AAE-A7573B48A24E}"/>
              </a:ext>
            </a:extLst>
          </p:cNvPr>
          <p:cNvSpPr/>
          <p:nvPr/>
        </p:nvSpPr>
        <p:spPr>
          <a:xfrm>
            <a:off x="3745149" y="3618689"/>
            <a:ext cx="1386076" cy="22182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EC8DCA35-2469-E63C-D356-1997447056C3}"/>
              </a:ext>
            </a:extLst>
          </p:cNvPr>
          <p:cNvSpPr txBox="1"/>
          <p:nvPr/>
        </p:nvSpPr>
        <p:spPr>
          <a:xfrm>
            <a:off x="2428947" y="1651963"/>
            <a:ext cx="3264931" cy="307777"/>
          </a:xfrm>
          <a:prstGeom prst="rect">
            <a:avLst/>
          </a:prstGeom>
          <a:noFill/>
        </p:spPr>
        <p:txBody>
          <a:bodyPr wrap="square" rtlCol="0">
            <a:spAutoFit/>
          </a:bodyPr>
          <a:lstStyle/>
          <a:p>
            <a:r>
              <a:rPr lang="fi-FI" sz="1400" dirty="0">
                <a:latin typeface="Arial" panose="020B0604020202020204" pitchFamily="34" charset="0"/>
                <a:cs typeface="Arial" panose="020B0604020202020204" pitchFamily="34" charset="0"/>
              </a:rPr>
              <a:t>Total </a:t>
            </a:r>
            <a:r>
              <a:rPr lang="fi-FI" sz="1400" dirty="0" err="1">
                <a:latin typeface="Arial" panose="020B0604020202020204" pitchFamily="34" charset="0"/>
                <a:cs typeface="Arial" panose="020B0604020202020204" pitchFamily="34" charset="0"/>
              </a:rPr>
              <a:t>area</a:t>
            </a:r>
            <a:r>
              <a:rPr lang="fi-FI" sz="1400" dirty="0">
                <a:latin typeface="Arial" panose="020B0604020202020204" pitchFamily="34" charset="0"/>
                <a:cs typeface="Arial" panose="020B0604020202020204" pitchFamily="34" charset="0"/>
              </a:rPr>
              <a:t> av </a:t>
            </a:r>
            <a:r>
              <a:rPr lang="fi-FI" sz="1400" dirty="0" err="1">
                <a:latin typeface="Arial" panose="020B0604020202020204" pitchFamily="34" charset="0"/>
                <a:cs typeface="Arial" panose="020B0604020202020204" pitchFamily="34" charset="0"/>
              </a:rPr>
              <a:t>beredskap</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risker</a:t>
            </a:r>
            <a:endParaRPr lang="fi-FI" sz="1400" dirty="0">
              <a:latin typeface="Arial" panose="020B0604020202020204" pitchFamily="34" charset="0"/>
              <a:cs typeface="Arial" panose="020B0604020202020204" pitchFamily="34" charset="0"/>
            </a:endParaRPr>
          </a:p>
        </p:txBody>
      </p:sp>
      <p:sp>
        <p:nvSpPr>
          <p:cNvPr id="12" name="Tekstiruutu 11">
            <a:extLst>
              <a:ext uri="{FF2B5EF4-FFF2-40B4-BE49-F238E27FC236}">
                <a16:creationId xmlns:a16="http://schemas.microsoft.com/office/drawing/2014/main" id="{A3AB0156-F63C-FD3C-149F-2FEC8FFA10DA}"/>
              </a:ext>
            </a:extLst>
          </p:cNvPr>
          <p:cNvSpPr txBox="1"/>
          <p:nvPr/>
        </p:nvSpPr>
        <p:spPr>
          <a:xfrm>
            <a:off x="2655417" y="2185119"/>
            <a:ext cx="1721564" cy="307777"/>
          </a:xfrm>
          <a:prstGeom prst="rect">
            <a:avLst/>
          </a:prstGeom>
          <a:noFill/>
        </p:spPr>
        <p:txBody>
          <a:bodyPr wrap="square" rtlCol="0">
            <a:spAutoFit/>
          </a:bodyPr>
          <a:lstStyle/>
          <a:p>
            <a:r>
              <a:rPr lang="fi-FI" sz="1400" dirty="0" err="1">
                <a:solidFill>
                  <a:srgbClr val="333333"/>
                </a:solidFill>
                <a:latin typeface="Arial" panose="020B0604020202020204" pitchFamily="34" charset="0"/>
                <a:cs typeface="Arial" panose="020B0604020202020204" pitchFamily="34" charset="0"/>
              </a:rPr>
              <a:t>K</a:t>
            </a:r>
            <a:r>
              <a:rPr lang="fi-FI" sz="1400" b="0" i="0" dirty="0" err="1">
                <a:solidFill>
                  <a:srgbClr val="333333"/>
                </a:solidFill>
                <a:effectLst/>
                <a:latin typeface="Arial" panose="020B0604020202020204" pitchFamily="34" charset="0"/>
                <a:cs typeface="Arial" panose="020B0604020202020204" pitchFamily="34" charset="0"/>
              </a:rPr>
              <a:t>ommunallag</a:t>
            </a:r>
            <a:endParaRPr lang="fi-FI" sz="1400" dirty="0">
              <a:latin typeface="Arial" panose="020B0604020202020204" pitchFamily="34" charset="0"/>
              <a:cs typeface="Arial" panose="020B0604020202020204" pitchFamily="34" charset="0"/>
            </a:endParaRPr>
          </a:p>
        </p:txBody>
      </p:sp>
      <p:sp>
        <p:nvSpPr>
          <p:cNvPr id="13" name="Tekstiruutu 12">
            <a:extLst>
              <a:ext uri="{FF2B5EF4-FFF2-40B4-BE49-F238E27FC236}">
                <a16:creationId xmlns:a16="http://schemas.microsoft.com/office/drawing/2014/main" id="{BCBBD34F-66A2-3C88-B96A-AE5CF6F59DD5}"/>
              </a:ext>
            </a:extLst>
          </p:cNvPr>
          <p:cNvSpPr txBox="1"/>
          <p:nvPr/>
        </p:nvSpPr>
        <p:spPr>
          <a:xfrm>
            <a:off x="1717774" y="2697370"/>
            <a:ext cx="1429268" cy="307777"/>
          </a:xfrm>
          <a:prstGeom prst="rect">
            <a:avLst/>
          </a:prstGeom>
          <a:noFill/>
        </p:spPr>
        <p:txBody>
          <a:bodyPr wrap="square" rtlCol="0">
            <a:spAutoFit/>
          </a:bodyPr>
          <a:lstStyle/>
          <a:p>
            <a:r>
              <a:rPr lang="fi-FI" sz="1400" dirty="0" err="1">
                <a:latin typeface="Arial" panose="020B0604020202020204" pitchFamily="34" charset="0"/>
                <a:cs typeface="Arial" panose="020B0604020202020204" pitchFamily="34" charset="0"/>
              </a:rPr>
              <a:t>Normal</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tid</a:t>
            </a:r>
            <a:endParaRPr lang="fi-FI" sz="1400" dirty="0">
              <a:latin typeface="Arial" panose="020B0604020202020204" pitchFamily="34" charset="0"/>
              <a:cs typeface="Arial" panose="020B0604020202020204" pitchFamily="34" charset="0"/>
            </a:endParaRPr>
          </a:p>
        </p:txBody>
      </p:sp>
      <p:sp>
        <p:nvSpPr>
          <p:cNvPr id="15" name="Tekstiruutu 14">
            <a:extLst>
              <a:ext uri="{FF2B5EF4-FFF2-40B4-BE49-F238E27FC236}">
                <a16:creationId xmlns:a16="http://schemas.microsoft.com/office/drawing/2014/main" id="{B628828A-4B3A-E861-BE5F-0B2AF20B3B32}"/>
              </a:ext>
            </a:extLst>
          </p:cNvPr>
          <p:cNvSpPr txBox="1"/>
          <p:nvPr/>
        </p:nvSpPr>
        <p:spPr>
          <a:xfrm>
            <a:off x="3261181" y="2719586"/>
            <a:ext cx="1612376" cy="307777"/>
          </a:xfrm>
          <a:prstGeom prst="rect">
            <a:avLst/>
          </a:prstGeom>
          <a:noFill/>
        </p:spPr>
        <p:txBody>
          <a:bodyPr wrap="square">
            <a:spAutoFit/>
          </a:bodyPr>
          <a:lstStyle/>
          <a:p>
            <a:r>
              <a:rPr lang="fi-FI" sz="1400" dirty="0" err="1">
                <a:solidFill>
                  <a:srgbClr val="333333"/>
                </a:solidFill>
                <a:latin typeface="Arial" panose="020B0604020202020204" pitchFamily="34" charset="0"/>
                <a:cs typeface="Arial" panose="020B0604020202020204" pitchFamily="34" charset="0"/>
              </a:rPr>
              <a:t>S</a:t>
            </a:r>
            <a:r>
              <a:rPr lang="fi-FI" sz="1400" b="0" i="0" dirty="0" err="1">
                <a:solidFill>
                  <a:srgbClr val="333333"/>
                </a:solidFill>
                <a:effectLst/>
                <a:latin typeface="Arial" panose="020B0604020202020204" pitchFamily="34" charset="0"/>
                <a:cs typeface="Arial" panose="020B0604020202020204" pitchFamily="34" charset="0"/>
              </a:rPr>
              <a:t>törningssituation</a:t>
            </a:r>
            <a:endParaRPr lang="fi-FI" sz="1400" dirty="0">
              <a:latin typeface="Arial" panose="020B0604020202020204" pitchFamily="34" charset="0"/>
              <a:cs typeface="Arial" panose="020B0604020202020204" pitchFamily="34" charset="0"/>
            </a:endParaRPr>
          </a:p>
        </p:txBody>
      </p:sp>
      <p:sp>
        <p:nvSpPr>
          <p:cNvPr id="18" name="Tekstiruutu 17">
            <a:extLst>
              <a:ext uri="{FF2B5EF4-FFF2-40B4-BE49-F238E27FC236}">
                <a16:creationId xmlns:a16="http://schemas.microsoft.com/office/drawing/2014/main" id="{30BC3DFF-2073-DE31-A572-F40AC791CAF2}"/>
              </a:ext>
            </a:extLst>
          </p:cNvPr>
          <p:cNvSpPr txBox="1"/>
          <p:nvPr/>
        </p:nvSpPr>
        <p:spPr>
          <a:xfrm>
            <a:off x="4987696" y="2716825"/>
            <a:ext cx="4572000" cy="307777"/>
          </a:xfrm>
          <a:prstGeom prst="rect">
            <a:avLst/>
          </a:prstGeom>
          <a:noFill/>
        </p:spPr>
        <p:txBody>
          <a:bodyPr wrap="square">
            <a:spAutoFit/>
          </a:bodyPr>
          <a:lstStyle/>
          <a:p>
            <a:r>
              <a:rPr lang="fi-FI" sz="1400" dirty="0" err="1">
                <a:solidFill>
                  <a:srgbClr val="333333"/>
                </a:solidFill>
                <a:latin typeface="Arial" panose="020B0604020202020204" pitchFamily="34" charset="0"/>
                <a:cs typeface="Arial" panose="020B0604020202020204" pitchFamily="34" charset="0"/>
              </a:rPr>
              <a:t>U</a:t>
            </a:r>
            <a:r>
              <a:rPr lang="fi-FI" sz="1400" b="0" i="0" dirty="0" err="1">
                <a:solidFill>
                  <a:srgbClr val="333333"/>
                </a:solidFill>
                <a:effectLst/>
                <a:latin typeface="Arial" panose="020B0604020202020204" pitchFamily="34" charset="0"/>
                <a:cs typeface="Arial" panose="020B0604020202020204" pitchFamily="34" charset="0"/>
              </a:rPr>
              <a:t>ndantagsfall</a:t>
            </a:r>
            <a:endParaRPr lang="fi-FI" sz="1400" dirty="0">
              <a:latin typeface="Arial" panose="020B0604020202020204" pitchFamily="34" charset="0"/>
              <a:cs typeface="Arial" panose="020B0604020202020204" pitchFamily="34" charset="0"/>
            </a:endParaRPr>
          </a:p>
        </p:txBody>
      </p:sp>
      <p:sp>
        <p:nvSpPr>
          <p:cNvPr id="19" name="Tekstiruutu 18">
            <a:extLst>
              <a:ext uri="{FF2B5EF4-FFF2-40B4-BE49-F238E27FC236}">
                <a16:creationId xmlns:a16="http://schemas.microsoft.com/office/drawing/2014/main" id="{03D16B61-F72A-3C12-B9DC-836E9BCBBFAB}"/>
              </a:ext>
            </a:extLst>
          </p:cNvPr>
          <p:cNvSpPr txBox="1"/>
          <p:nvPr/>
        </p:nvSpPr>
        <p:spPr>
          <a:xfrm>
            <a:off x="4163323" y="5756831"/>
            <a:ext cx="1935804" cy="369332"/>
          </a:xfrm>
          <a:prstGeom prst="rect">
            <a:avLst/>
          </a:prstGeom>
          <a:noFill/>
        </p:spPr>
        <p:txBody>
          <a:bodyPr wrap="square" rtlCol="0">
            <a:spAutoFit/>
          </a:bodyPr>
          <a:lstStyle/>
          <a:p>
            <a:r>
              <a:rPr lang="fi-FI"/>
              <a:t>Beredskasplan</a:t>
            </a:r>
            <a:endParaRPr lang="fi-FI" dirty="0"/>
          </a:p>
        </p:txBody>
      </p:sp>
      <p:sp>
        <p:nvSpPr>
          <p:cNvPr id="21" name="Tekstiruutu 20">
            <a:extLst>
              <a:ext uri="{FF2B5EF4-FFF2-40B4-BE49-F238E27FC236}">
                <a16:creationId xmlns:a16="http://schemas.microsoft.com/office/drawing/2014/main" id="{54D663A5-1C59-E726-43E2-0F0918883701}"/>
              </a:ext>
            </a:extLst>
          </p:cNvPr>
          <p:cNvSpPr txBox="1"/>
          <p:nvPr/>
        </p:nvSpPr>
        <p:spPr>
          <a:xfrm>
            <a:off x="3861766" y="3569941"/>
            <a:ext cx="4781144" cy="307777"/>
          </a:xfrm>
          <a:prstGeom prst="rect">
            <a:avLst/>
          </a:prstGeom>
          <a:noFill/>
        </p:spPr>
        <p:txBody>
          <a:bodyPr wrap="square">
            <a:spAutoFit/>
          </a:bodyPr>
          <a:lstStyle/>
          <a:p>
            <a:r>
              <a:rPr lang="fi-FI" sz="1400" dirty="0" err="1">
                <a:solidFill>
                  <a:srgbClr val="333333"/>
                </a:solidFill>
                <a:latin typeface="Arial" panose="020B0604020202020204" pitchFamily="34" charset="0"/>
                <a:cs typeface="Arial" panose="020B0604020202020204" pitchFamily="34" charset="0"/>
              </a:rPr>
              <a:t>T</a:t>
            </a:r>
            <a:r>
              <a:rPr lang="fi-FI" sz="1400" b="0" i="0" dirty="0" err="1">
                <a:solidFill>
                  <a:srgbClr val="333333"/>
                </a:solidFill>
                <a:effectLst/>
                <a:latin typeface="Arial" panose="020B0604020202020204" pitchFamily="34" charset="0"/>
                <a:cs typeface="Arial" panose="020B0604020202020204" pitchFamily="34" charset="0"/>
              </a:rPr>
              <a:t>yngdpunkt</a:t>
            </a:r>
            <a:endParaRPr lang="fi-FI" sz="1400" dirty="0">
              <a:latin typeface="Arial" panose="020B0604020202020204" pitchFamily="34" charset="0"/>
              <a:cs typeface="Arial" panose="020B0604020202020204" pitchFamily="34" charset="0"/>
            </a:endParaRPr>
          </a:p>
        </p:txBody>
      </p:sp>
      <p:sp>
        <p:nvSpPr>
          <p:cNvPr id="22" name="Tekstiruutu 21">
            <a:extLst>
              <a:ext uri="{FF2B5EF4-FFF2-40B4-BE49-F238E27FC236}">
                <a16:creationId xmlns:a16="http://schemas.microsoft.com/office/drawing/2014/main" id="{A72838C6-7041-1ADD-9149-F44154362ABE}"/>
              </a:ext>
            </a:extLst>
          </p:cNvPr>
          <p:cNvSpPr txBox="1"/>
          <p:nvPr/>
        </p:nvSpPr>
        <p:spPr>
          <a:xfrm>
            <a:off x="6674248" y="3894096"/>
            <a:ext cx="1968662" cy="292388"/>
          </a:xfrm>
          <a:prstGeom prst="rect">
            <a:avLst/>
          </a:prstGeom>
          <a:noFill/>
        </p:spPr>
        <p:txBody>
          <a:bodyPr wrap="square" rtlCol="0">
            <a:spAutoFit/>
          </a:bodyPr>
          <a:lstStyle/>
          <a:p>
            <a:r>
              <a:rPr lang="fi-FI" sz="1300" b="0" i="0" dirty="0" err="1">
                <a:solidFill>
                  <a:srgbClr val="333333"/>
                </a:solidFill>
                <a:effectLst/>
                <a:latin typeface="Arial" panose="020B0604020202020204" pitchFamily="34" charset="0"/>
                <a:cs typeface="Arial" panose="020B0604020202020204" pitchFamily="34" charset="0"/>
              </a:rPr>
              <a:t>Människör</a:t>
            </a:r>
            <a:r>
              <a:rPr lang="fi-FI" sz="1300" b="0" i="0" dirty="0">
                <a:solidFill>
                  <a:srgbClr val="333333"/>
                </a:solidFill>
                <a:effectLst/>
                <a:latin typeface="Arial" panose="020B0604020202020204" pitchFamily="34" charset="0"/>
                <a:cs typeface="Arial" panose="020B0604020202020204" pitchFamily="34" charset="0"/>
              </a:rPr>
              <a:t> </a:t>
            </a:r>
            <a:r>
              <a:rPr lang="fi-FI" sz="1300" b="0" i="0" dirty="0" err="1">
                <a:solidFill>
                  <a:srgbClr val="333333"/>
                </a:solidFill>
                <a:effectLst/>
                <a:latin typeface="Arial" panose="020B0604020202020204" pitchFamily="34" charset="0"/>
                <a:cs typeface="Arial" panose="020B0604020202020204" pitchFamily="34" charset="0"/>
              </a:rPr>
              <a:t>normalläge</a:t>
            </a:r>
            <a:endParaRPr lang="fi-FI" sz="1300" dirty="0">
              <a:latin typeface="Arial" panose="020B0604020202020204" pitchFamily="34" charset="0"/>
              <a:cs typeface="Arial" panose="020B0604020202020204" pitchFamily="34" charset="0"/>
            </a:endParaRPr>
          </a:p>
        </p:txBody>
      </p:sp>
      <p:sp>
        <p:nvSpPr>
          <p:cNvPr id="23" name="Tekstiruutu 22">
            <a:extLst>
              <a:ext uri="{FF2B5EF4-FFF2-40B4-BE49-F238E27FC236}">
                <a16:creationId xmlns:a16="http://schemas.microsoft.com/office/drawing/2014/main" id="{C254A416-B3F0-BAE5-A534-6B72ED86BBD9}"/>
              </a:ext>
            </a:extLst>
          </p:cNvPr>
          <p:cNvSpPr txBox="1"/>
          <p:nvPr/>
        </p:nvSpPr>
        <p:spPr>
          <a:xfrm>
            <a:off x="6648973" y="4167283"/>
            <a:ext cx="1634247" cy="307777"/>
          </a:xfrm>
          <a:prstGeom prst="rect">
            <a:avLst/>
          </a:prstGeom>
          <a:noFill/>
        </p:spPr>
        <p:txBody>
          <a:bodyPr wrap="square" rtlCol="0">
            <a:spAutoFit/>
          </a:bodyPr>
          <a:lstStyle/>
          <a:p>
            <a:r>
              <a:rPr lang="fi-FI" sz="1400" dirty="0" err="1">
                <a:latin typeface="Arial" panose="020B0604020202020204" pitchFamily="34" charset="0"/>
                <a:cs typeface="Arial" panose="020B0604020202020204" pitchFamily="34" charset="0"/>
              </a:rPr>
              <a:t>Bra</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beredskap</a:t>
            </a:r>
            <a:endParaRPr lang="fi-FI" sz="1400" dirty="0">
              <a:latin typeface="Arial" panose="020B0604020202020204" pitchFamily="34" charset="0"/>
              <a:cs typeface="Arial" panose="020B0604020202020204" pitchFamily="34" charset="0"/>
            </a:endParaRPr>
          </a:p>
        </p:txBody>
      </p:sp>
      <p:sp>
        <p:nvSpPr>
          <p:cNvPr id="24" name="Tekstiruutu 23">
            <a:extLst>
              <a:ext uri="{FF2B5EF4-FFF2-40B4-BE49-F238E27FC236}">
                <a16:creationId xmlns:a16="http://schemas.microsoft.com/office/drawing/2014/main" id="{58ADF7B6-C00D-9B4D-D445-CFC4ECB64327}"/>
              </a:ext>
            </a:extLst>
          </p:cNvPr>
          <p:cNvSpPr txBox="1"/>
          <p:nvPr/>
        </p:nvSpPr>
        <p:spPr>
          <a:xfrm>
            <a:off x="6648973" y="4550370"/>
            <a:ext cx="1814093" cy="307777"/>
          </a:xfrm>
          <a:prstGeom prst="rect">
            <a:avLst/>
          </a:prstGeom>
          <a:noFill/>
        </p:spPr>
        <p:txBody>
          <a:bodyPr wrap="square" rtlCol="0">
            <a:spAutoFit/>
          </a:bodyPr>
          <a:lstStyle/>
          <a:p>
            <a:r>
              <a:rPr lang="fi-FI" sz="1400" dirty="0" err="1">
                <a:latin typeface="Arial" panose="020B0604020202020204" pitchFamily="34" charset="0"/>
                <a:cs typeface="Arial" panose="020B0604020202020204" pitchFamily="34" charset="0"/>
              </a:rPr>
              <a:t>Dålig</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beredskap</a:t>
            </a:r>
            <a:endParaRPr lang="fi-FI"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6366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Planering</a:t>
            </a:r>
            <a:r>
              <a:rPr lang="fi-FI" dirty="0"/>
              <a:t> </a:t>
            </a:r>
            <a:r>
              <a:rPr lang="fi-FI" dirty="0" err="1"/>
              <a:t>process</a:t>
            </a:r>
            <a:endParaRPr lang="fi-FI" dirty="0"/>
          </a:p>
        </p:txBody>
      </p:sp>
      <p:pic>
        <p:nvPicPr>
          <p:cNvPr id="5" name="Sisällön paikkamerkki 4"/>
          <p:cNvPicPr>
            <a:picLocks noGrp="1" noChangeAspect="1"/>
          </p:cNvPicPr>
          <p:nvPr>
            <p:ph sz="half" idx="1"/>
          </p:nvPr>
        </p:nvPicPr>
        <p:blipFill>
          <a:blip r:embed="rId2"/>
          <a:stretch>
            <a:fillRect/>
          </a:stretch>
        </p:blipFill>
        <p:spPr>
          <a:xfrm>
            <a:off x="1979712" y="1268760"/>
            <a:ext cx="5184576" cy="4536504"/>
          </a:xfrm>
          <a:prstGeom prst="rect">
            <a:avLst/>
          </a:prstGeom>
        </p:spPr>
      </p:pic>
      <p:sp>
        <p:nvSpPr>
          <p:cNvPr id="7" name="Suorakulmio 6"/>
          <p:cNvSpPr/>
          <p:nvPr/>
        </p:nvSpPr>
        <p:spPr>
          <a:xfrm>
            <a:off x="975556" y="5949280"/>
            <a:ext cx="8136904" cy="430887"/>
          </a:xfrm>
          <a:prstGeom prst="rect">
            <a:avLst/>
          </a:prstGeom>
        </p:spPr>
        <p:txBody>
          <a:bodyPr wrap="square">
            <a:spAutoFit/>
          </a:bodyPr>
          <a:lstStyle/>
          <a:p>
            <a:r>
              <a:rPr lang="fi-FI" sz="1100" dirty="0">
                <a:hlinkClick r:id="rId3"/>
              </a:rPr>
              <a:t>https://www.pelastusopisto.fi/wp-content/uploads/2017/02/34760_kunnan_valmiussuunnitelman_yleisen_osan_malli_ja_ohje_sen_kayttoon_netti.pdf</a:t>
            </a:r>
            <a:endParaRPr lang="fi-FI" sz="1100" dirty="0"/>
          </a:p>
        </p:txBody>
      </p:sp>
      <p:sp>
        <p:nvSpPr>
          <p:cNvPr id="15" name="Suorakulmio 14">
            <a:extLst>
              <a:ext uri="{FF2B5EF4-FFF2-40B4-BE49-F238E27FC236}">
                <a16:creationId xmlns:a16="http://schemas.microsoft.com/office/drawing/2014/main" id="{CD388D3D-4AC3-BE82-8356-3578FCEF7784}"/>
              </a:ext>
            </a:extLst>
          </p:cNvPr>
          <p:cNvSpPr/>
          <p:nvPr/>
        </p:nvSpPr>
        <p:spPr>
          <a:xfrm>
            <a:off x="5527040" y="3368024"/>
            <a:ext cx="1262867" cy="646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03261646-1E8F-A4D0-9AFC-D0BA50888D8C}"/>
              </a:ext>
            </a:extLst>
          </p:cNvPr>
          <p:cNvSpPr txBox="1"/>
          <p:nvPr/>
        </p:nvSpPr>
        <p:spPr>
          <a:xfrm>
            <a:off x="5431722" y="3439613"/>
            <a:ext cx="1654745" cy="461665"/>
          </a:xfrm>
          <a:prstGeom prst="rect">
            <a:avLst/>
          </a:prstGeom>
          <a:noFill/>
        </p:spPr>
        <p:txBody>
          <a:bodyPr wrap="square" rtlCol="0">
            <a:spAutoFit/>
          </a:bodyPr>
          <a:lstStyle/>
          <a:p>
            <a:r>
              <a:rPr lang="fi-FI" sz="1200" dirty="0">
                <a:latin typeface="Arial" panose="020B0604020202020204" pitchFamily="34" charset="0"/>
                <a:cs typeface="Arial" panose="020B0604020202020204" pitchFamily="34" charset="0"/>
              </a:rPr>
              <a:t>1. </a:t>
            </a:r>
            <a:r>
              <a:rPr lang="fi-FI" sz="1200" dirty="0" err="1">
                <a:latin typeface="Arial" panose="020B0604020202020204" pitchFamily="34" charset="0"/>
                <a:cs typeface="Arial" panose="020B0604020202020204" pitchFamily="34" charset="0"/>
              </a:rPr>
              <a:t>Namn</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planering</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grupp</a:t>
            </a:r>
            <a:endParaRPr lang="fi-FI" sz="1200" dirty="0">
              <a:latin typeface="Arial" panose="020B0604020202020204" pitchFamily="34" charset="0"/>
              <a:cs typeface="Arial" panose="020B0604020202020204" pitchFamily="34" charset="0"/>
            </a:endParaRPr>
          </a:p>
        </p:txBody>
      </p:sp>
      <p:sp>
        <p:nvSpPr>
          <p:cNvPr id="16" name="Suorakulmio 15">
            <a:extLst>
              <a:ext uri="{FF2B5EF4-FFF2-40B4-BE49-F238E27FC236}">
                <a16:creationId xmlns:a16="http://schemas.microsoft.com/office/drawing/2014/main" id="{C5113BE5-0BB3-B622-04C6-F197D4203E32}"/>
              </a:ext>
            </a:extLst>
          </p:cNvPr>
          <p:cNvSpPr/>
          <p:nvPr/>
        </p:nvSpPr>
        <p:spPr>
          <a:xfrm>
            <a:off x="5527040" y="4165511"/>
            <a:ext cx="1262867" cy="800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4D89C00-849B-AA0C-5B98-DD70E124AFA4}"/>
              </a:ext>
            </a:extLst>
          </p:cNvPr>
          <p:cNvSpPr/>
          <p:nvPr/>
        </p:nvSpPr>
        <p:spPr>
          <a:xfrm>
            <a:off x="5535280" y="5035532"/>
            <a:ext cx="1262867" cy="553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C3F8F398-68AE-3C93-1BAF-964600DC94AD}"/>
              </a:ext>
            </a:extLst>
          </p:cNvPr>
          <p:cNvSpPr/>
          <p:nvPr/>
        </p:nvSpPr>
        <p:spPr>
          <a:xfrm>
            <a:off x="3940566" y="5143777"/>
            <a:ext cx="1375560" cy="468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0D315636-9272-7DE8-640A-E9EA8CE9ED0C}"/>
              </a:ext>
            </a:extLst>
          </p:cNvPr>
          <p:cNvSpPr/>
          <p:nvPr/>
        </p:nvSpPr>
        <p:spPr>
          <a:xfrm>
            <a:off x="2336718" y="4800473"/>
            <a:ext cx="1375560" cy="788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FA2ADE64-D210-BC9D-7FBF-E14CAEA60C9B}"/>
              </a:ext>
            </a:extLst>
          </p:cNvPr>
          <p:cNvSpPr/>
          <p:nvPr/>
        </p:nvSpPr>
        <p:spPr>
          <a:xfrm>
            <a:off x="2294123" y="4314685"/>
            <a:ext cx="1375560" cy="424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Suorakulmio 20">
            <a:extLst>
              <a:ext uri="{FF2B5EF4-FFF2-40B4-BE49-F238E27FC236}">
                <a16:creationId xmlns:a16="http://schemas.microsoft.com/office/drawing/2014/main" id="{DC5131E8-F1E6-9A80-DA32-81836B98C87E}"/>
              </a:ext>
            </a:extLst>
          </p:cNvPr>
          <p:cNvSpPr/>
          <p:nvPr/>
        </p:nvSpPr>
        <p:spPr>
          <a:xfrm>
            <a:off x="2321494" y="3824739"/>
            <a:ext cx="1375560" cy="424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73EBA0EF-7F3C-6353-4C32-817585F0FDB4}"/>
              </a:ext>
            </a:extLst>
          </p:cNvPr>
          <p:cNvSpPr/>
          <p:nvPr/>
        </p:nvSpPr>
        <p:spPr>
          <a:xfrm>
            <a:off x="2294123" y="3362799"/>
            <a:ext cx="1375560" cy="424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E4AFF25E-133A-3F59-5717-ECEE07501A3F}"/>
              </a:ext>
            </a:extLst>
          </p:cNvPr>
          <p:cNvSpPr/>
          <p:nvPr/>
        </p:nvSpPr>
        <p:spPr>
          <a:xfrm>
            <a:off x="3809274" y="3931510"/>
            <a:ext cx="1575881" cy="424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Suorakulmio 23">
            <a:extLst>
              <a:ext uri="{FF2B5EF4-FFF2-40B4-BE49-F238E27FC236}">
                <a16:creationId xmlns:a16="http://schemas.microsoft.com/office/drawing/2014/main" id="{772F1906-3304-1984-E71D-428666665DB8}"/>
              </a:ext>
            </a:extLst>
          </p:cNvPr>
          <p:cNvSpPr/>
          <p:nvPr/>
        </p:nvSpPr>
        <p:spPr>
          <a:xfrm>
            <a:off x="3809274" y="2145537"/>
            <a:ext cx="1575881" cy="424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kstiruutu 2">
            <a:extLst>
              <a:ext uri="{FF2B5EF4-FFF2-40B4-BE49-F238E27FC236}">
                <a16:creationId xmlns:a16="http://schemas.microsoft.com/office/drawing/2014/main" id="{E3F033CE-9338-A285-DC8D-3623A0761FDE}"/>
              </a:ext>
            </a:extLst>
          </p:cNvPr>
          <p:cNvSpPr txBox="1"/>
          <p:nvPr/>
        </p:nvSpPr>
        <p:spPr>
          <a:xfrm>
            <a:off x="3816904" y="2205286"/>
            <a:ext cx="1348190" cy="307777"/>
          </a:xfrm>
          <a:prstGeom prst="rect">
            <a:avLst/>
          </a:prstGeom>
          <a:noFill/>
        </p:spPr>
        <p:txBody>
          <a:bodyPr wrap="none" rtlCol="0">
            <a:spAutoFit/>
          </a:bodyPr>
          <a:lstStyle/>
          <a:p>
            <a:r>
              <a:rPr lang="fi-FI" sz="1400" b="1" dirty="0" err="1">
                <a:solidFill>
                  <a:srgbClr val="333333"/>
                </a:solidFill>
                <a:latin typeface="Arial" panose="020B0604020202020204" pitchFamily="34" charset="0"/>
                <a:cs typeface="Arial" panose="020B0604020202020204" pitchFamily="34" charset="0"/>
              </a:rPr>
              <a:t>V</a:t>
            </a:r>
            <a:r>
              <a:rPr lang="fi-FI" sz="1400" b="1" i="0" dirty="0" err="1">
                <a:solidFill>
                  <a:srgbClr val="333333"/>
                </a:solidFill>
                <a:effectLst/>
                <a:latin typeface="Arial" panose="020B0604020202020204" pitchFamily="34" charset="0"/>
                <a:cs typeface="Arial" panose="020B0604020202020204" pitchFamily="34" charset="0"/>
              </a:rPr>
              <a:t>erkställighet</a:t>
            </a:r>
            <a:endParaRPr lang="fi-FI" sz="1400" b="1" dirty="0">
              <a:latin typeface="Arial" panose="020B0604020202020204" pitchFamily="34" charset="0"/>
              <a:cs typeface="Arial" panose="020B0604020202020204" pitchFamily="34" charset="0"/>
            </a:endParaRPr>
          </a:p>
        </p:txBody>
      </p:sp>
      <p:sp>
        <p:nvSpPr>
          <p:cNvPr id="4" name="Tekstiruutu 3">
            <a:extLst>
              <a:ext uri="{FF2B5EF4-FFF2-40B4-BE49-F238E27FC236}">
                <a16:creationId xmlns:a16="http://schemas.microsoft.com/office/drawing/2014/main" id="{7C242A7F-356A-6613-FD02-746312CFD480}"/>
              </a:ext>
            </a:extLst>
          </p:cNvPr>
          <p:cNvSpPr txBox="1"/>
          <p:nvPr/>
        </p:nvSpPr>
        <p:spPr>
          <a:xfrm>
            <a:off x="3794474" y="3939423"/>
            <a:ext cx="1732566" cy="523220"/>
          </a:xfrm>
          <a:prstGeom prst="rect">
            <a:avLst/>
          </a:prstGeom>
          <a:noFill/>
        </p:spPr>
        <p:txBody>
          <a:bodyPr wrap="square" rtlCol="0">
            <a:spAutoFit/>
          </a:bodyPr>
          <a:lstStyle/>
          <a:p>
            <a:r>
              <a:rPr lang="fi-FI" sz="1400" b="1" dirty="0" err="1">
                <a:latin typeface="Arial" panose="020B0604020202020204" pitchFamily="34" charset="0"/>
                <a:cs typeface="Arial" panose="020B0604020202020204" pitchFamily="34" charset="0"/>
              </a:rPr>
              <a:t>Planering</a:t>
            </a:r>
            <a:r>
              <a:rPr lang="fi-FI" sz="1400" b="1" dirty="0">
                <a:latin typeface="Arial" panose="020B0604020202020204" pitchFamily="34" charset="0"/>
                <a:cs typeface="Arial" panose="020B0604020202020204" pitchFamily="34" charset="0"/>
              </a:rPr>
              <a:t> </a:t>
            </a:r>
            <a:r>
              <a:rPr lang="fi-FI" sz="1400" b="1" dirty="0" err="1">
                <a:latin typeface="Arial" panose="020B0604020202020204" pitchFamily="34" charset="0"/>
                <a:cs typeface="Arial" panose="020B0604020202020204" pitchFamily="34" charset="0"/>
              </a:rPr>
              <a:t>och</a:t>
            </a:r>
            <a:r>
              <a:rPr lang="fi-FI" sz="1400" b="1" dirty="0">
                <a:latin typeface="Arial" panose="020B0604020202020204" pitchFamily="34" charset="0"/>
                <a:cs typeface="Arial" panose="020B0604020202020204" pitchFamily="34" charset="0"/>
              </a:rPr>
              <a:t> </a:t>
            </a:r>
            <a:r>
              <a:rPr lang="fi-FI" sz="1400" b="1" i="0" dirty="0" err="1">
                <a:effectLst/>
                <a:latin typeface="Arial" panose="020B0604020202020204" pitchFamily="34" charset="0"/>
                <a:cs typeface="Arial" panose="020B0604020202020204" pitchFamily="34" charset="0"/>
              </a:rPr>
              <a:t>förhandlingsmöte</a:t>
            </a:r>
            <a:endParaRPr lang="fi-FI" sz="1400" b="1" dirty="0">
              <a:latin typeface="Arial" panose="020B0604020202020204" pitchFamily="34" charset="0"/>
              <a:cs typeface="Arial" panose="020B0604020202020204" pitchFamily="34" charset="0"/>
            </a:endParaRPr>
          </a:p>
        </p:txBody>
      </p:sp>
      <p:sp>
        <p:nvSpPr>
          <p:cNvPr id="8" name="Tekstiruutu 7">
            <a:extLst>
              <a:ext uri="{FF2B5EF4-FFF2-40B4-BE49-F238E27FC236}">
                <a16:creationId xmlns:a16="http://schemas.microsoft.com/office/drawing/2014/main" id="{824D7A8B-4AE6-3844-FB3D-213828428CEE}"/>
              </a:ext>
            </a:extLst>
          </p:cNvPr>
          <p:cNvSpPr txBox="1"/>
          <p:nvPr/>
        </p:nvSpPr>
        <p:spPr>
          <a:xfrm>
            <a:off x="5474319" y="4461088"/>
            <a:ext cx="1732566" cy="246221"/>
          </a:xfrm>
          <a:prstGeom prst="rect">
            <a:avLst/>
          </a:prstGeom>
          <a:noFill/>
        </p:spPr>
        <p:txBody>
          <a:bodyPr wrap="square" rtlCol="0">
            <a:spAutoFit/>
          </a:bodyPr>
          <a:lstStyle/>
          <a:p>
            <a:r>
              <a:rPr lang="fi-FI" sz="1000" dirty="0">
                <a:latin typeface="Arial" panose="020B0604020202020204" pitchFamily="34" charset="0"/>
                <a:cs typeface="Arial" panose="020B0604020202020204" pitchFamily="34" charset="0"/>
              </a:rPr>
              <a:t>2. </a:t>
            </a:r>
            <a:r>
              <a:rPr lang="fi-FI" sz="1000" dirty="0" err="1">
                <a:latin typeface="Arial" panose="020B0604020202020204" pitchFamily="34" charset="0"/>
                <a:cs typeface="Arial" panose="020B0604020202020204" pitchFamily="34" charset="0"/>
              </a:rPr>
              <a:t>Riskkarakterisering</a:t>
            </a:r>
            <a:endParaRPr lang="fi-FI" sz="1000" dirty="0">
              <a:latin typeface="Arial" panose="020B0604020202020204" pitchFamily="34" charset="0"/>
              <a:cs typeface="Arial" panose="020B0604020202020204" pitchFamily="34" charset="0"/>
            </a:endParaRPr>
          </a:p>
        </p:txBody>
      </p:sp>
      <p:sp>
        <p:nvSpPr>
          <p:cNvPr id="9" name="Tekstiruutu 8">
            <a:extLst>
              <a:ext uri="{FF2B5EF4-FFF2-40B4-BE49-F238E27FC236}">
                <a16:creationId xmlns:a16="http://schemas.microsoft.com/office/drawing/2014/main" id="{801AE7EA-59E5-0999-9C40-4BCB9CAD298D}"/>
              </a:ext>
            </a:extLst>
          </p:cNvPr>
          <p:cNvSpPr txBox="1"/>
          <p:nvPr/>
        </p:nvSpPr>
        <p:spPr>
          <a:xfrm>
            <a:off x="5446733" y="5044527"/>
            <a:ext cx="2095159" cy="461665"/>
          </a:xfrm>
          <a:prstGeom prst="rect">
            <a:avLst/>
          </a:prstGeom>
          <a:noFill/>
        </p:spPr>
        <p:txBody>
          <a:bodyPr wrap="square" rtlCol="0">
            <a:spAutoFit/>
          </a:bodyPr>
          <a:lstStyle/>
          <a:p>
            <a:r>
              <a:rPr lang="fi-FI" sz="1200" dirty="0">
                <a:latin typeface="Arial" panose="020B0604020202020204" pitchFamily="34" charset="0"/>
                <a:cs typeface="Arial" panose="020B0604020202020204" pitchFamily="34" charset="0"/>
              </a:rPr>
              <a:t>3. </a:t>
            </a:r>
            <a:r>
              <a:rPr lang="fi-FI" sz="1200" dirty="0" err="1">
                <a:latin typeface="Arial" panose="020B0604020202020204" pitchFamily="34" charset="0"/>
                <a:cs typeface="Arial" panose="020B0604020202020204" pitchFamily="34" charset="0"/>
              </a:rPr>
              <a:t>Utnyttja</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riskkarakterisering</a:t>
            </a:r>
            <a:r>
              <a:rPr lang="fi-FI" sz="1200" dirty="0">
                <a:latin typeface="Arial" panose="020B0604020202020204" pitchFamily="34" charset="0"/>
                <a:cs typeface="Arial" panose="020B0604020202020204" pitchFamily="34" charset="0"/>
              </a:rPr>
              <a:t> </a:t>
            </a:r>
          </a:p>
        </p:txBody>
      </p:sp>
      <p:sp>
        <p:nvSpPr>
          <p:cNvPr id="10" name="Tekstiruutu 9">
            <a:extLst>
              <a:ext uri="{FF2B5EF4-FFF2-40B4-BE49-F238E27FC236}">
                <a16:creationId xmlns:a16="http://schemas.microsoft.com/office/drawing/2014/main" id="{124282F7-EC4C-9F5C-1CFF-A1BB03DBED49}"/>
              </a:ext>
            </a:extLst>
          </p:cNvPr>
          <p:cNvSpPr txBox="1"/>
          <p:nvPr/>
        </p:nvSpPr>
        <p:spPr>
          <a:xfrm>
            <a:off x="3959399" y="5261283"/>
            <a:ext cx="1575881" cy="276999"/>
          </a:xfrm>
          <a:prstGeom prst="rect">
            <a:avLst/>
          </a:prstGeom>
          <a:noFill/>
        </p:spPr>
        <p:txBody>
          <a:bodyPr wrap="square" rtlCol="0">
            <a:spAutoFit/>
          </a:bodyPr>
          <a:lstStyle/>
          <a:p>
            <a:r>
              <a:rPr lang="fi-FI" sz="1200" dirty="0">
                <a:latin typeface="Arial" panose="020B0604020202020204" pitchFamily="34" charset="0"/>
                <a:cs typeface="Arial" panose="020B0604020202020204" pitchFamily="34" charset="0"/>
              </a:rPr>
              <a:t>4.Målsättningar</a:t>
            </a:r>
          </a:p>
        </p:txBody>
      </p:sp>
      <p:sp>
        <p:nvSpPr>
          <p:cNvPr id="11" name="Tekstiruutu 10">
            <a:extLst>
              <a:ext uri="{FF2B5EF4-FFF2-40B4-BE49-F238E27FC236}">
                <a16:creationId xmlns:a16="http://schemas.microsoft.com/office/drawing/2014/main" id="{1F8A86F9-A96C-CB8F-254C-6C70D721CF96}"/>
              </a:ext>
            </a:extLst>
          </p:cNvPr>
          <p:cNvSpPr txBox="1"/>
          <p:nvPr/>
        </p:nvSpPr>
        <p:spPr>
          <a:xfrm>
            <a:off x="2254484" y="4850667"/>
            <a:ext cx="1732566" cy="553998"/>
          </a:xfrm>
          <a:prstGeom prst="rect">
            <a:avLst/>
          </a:prstGeom>
          <a:noFill/>
        </p:spPr>
        <p:txBody>
          <a:bodyPr wrap="square" rtlCol="0">
            <a:spAutoFit/>
          </a:bodyPr>
          <a:lstStyle/>
          <a:p>
            <a:r>
              <a:rPr lang="fi-FI" sz="1000" dirty="0">
                <a:latin typeface="Arial" panose="020B0604020202020204" pitchFamily="34" charset="0"/>
                <a:cs typeface="Arial" panose="020B0604020202020204" pitchFamily="34" charset="0"/>
              </a:rPr>
              <a:t>5. Plan </a:t>
            </a:r>
            <a:r>
              <a:rPr lang="fi-FI" sz="1000" b="0" i="0" dirty="0" err="1">
                <a:solidFill>
                  <a:srgbClr val="333333"/>
                </a:solidFill>
                <a:effectLst/>
                <a:latin typeface="Arial" panose="020B0604020202020204" pitchFamily="34" charset="0"/>
                <a:cs typeface="Arial" panose="020B0604020202020204" pitchFamily="34" charset="0"/>
              </a:rPr>
              <a:t>verkningssätt</a:t>
            </a:r>
            <a:r>
              <a:rPr lang="fi-FI" sz="1000" b="0" i="0" dirty="0">
                <a:solidFill>
                  <a:srgbClr val="333333"/>
                </a:solidFill>
                <a:effectLst/>
                <a:latin typeface="Arial" panose="020B0604020202020204" pitchFamily="34" charset="0"/>
                <a:cs typeface="Arial" panose="020B0604020202020204" pitchFamily="34" charset="0"/>
              </a:rPr>
              <a:t> </a:t>
            </a:r>
            <a:r>
              <a:rPr lang="fi-FI" sz="1000" b="0" i="0" dirty="0" err="1">
                <a:solidFill>
                  <a:srgbClr val="333333"/>
                </a:solidFill>
                <a:effectLst/>
                <a:latin typeface="Arial" panose="020B0604020202020204" pitchFamily="34" charset="0"/>
                <a:cs typeface="Arial" panose="020B0604020202020204" pitchFamily="34" charset="0"/>
              </a:rPr>
              <a:t>och</a:t>
            </a:r>
            <a:r>
              <a:rPr lang="fi-FI" sz="1000" b="0" i="0" dirty="0">
                <a:solidFill>
                  <a:srgbClr val="333333"/>
                </a:solidFill>
                <a:effectLst/>
                <a:latin typeface="Arial" panose="020B0604020202020204" pitchFamily="34" charset="0"/>
                <a:cs typeface="Arial" panose="020B0604020202020204" pitchFamily="34" charset="0"/>
              </a:rPr>
              <a:t> </a:t>
            </a:r>
            <a:r>
              <a:rPr lang="fi-FI" sz="1000" b="0" i="0" dirty="0" err="1">
                <a:solidFill>
                  <a:srgbClr val="333333"/>
                </a:solidFill>
                <a:effectLst/>
                <a:latin typeface="Arial" panose="020B0604020202020204" pitchFamily="34" charset="0"/>
                <a:cs typeface="Arial" panose="020B0604020202020204" pitchFamily="34" charset="0"/>
              </a:rPr>
              <a:t>förhandlingsmöt</a:t>
            </a:r>
            <a:r>
              <a:rPr lang="fi-FI" sz="1000" b="0" i="0" dirty="0">
                <a:solidFill>
                  <a:srgbClr val="333333"/>
                </a:solidFill>
                <a:effectLst/>
                <a:latin typeface="Arial" panose="020B0604020202020204" pitchFamily="34" charset="0"/>
                <a:cs typeface="Arial" panose="020B0604020202020204" pitchFamily="34" charset="0"/>
              </a:rPr>
              <a:t> </a:t>
            </a:r>
            <a:r>
              <a:rPr lang="fi-FI" sz="1000" b="0" i="0" dirty="0" err="1">
                <a:solidFill>
                  <a:srgbClr val="333333"/>
                </a:solidFill>
                <a:effectLst/>
                <a:latin typeface="Arial" panose="020B0604020202020204" pitchFamily="34" charset="0"/>
                <a:cs typeface="Arial" panose="020B0604020202020204" pitchFamily="34" charset="0"/>
              </a:rPr>
              <a:t>med</a:t>
            </a:r>
            <a:r>
              <a:rPr lang="fi-FI" sz="1000" b="0" i="0" dirty="0">
                <a:solidFill>
                  <a:srgbClr val="333333"/>
                </a:solidFill>
                <a:effectLst/>
                <a:latin typeface="Arial" panose="020B0604020202020204" pitchFamily="34" charset="0"/>
                <a:cs typeface="Arial" panose="020B0604020202020204" pitchFamily="34" charset="0"/>
              </a:rPr>
              <a:t> </a:t>
            </a:r>
            <a:r>
              <a:rPr lang="fi-FI" sz="1000" b="0" i="0" dirty="0" err="1">
                <a:solidFill>
                  <a:srgbClr val="333333"/>
                </a:solidFill>
                <a:effectLst/>
                <a:latin typeface="Arial" panose="020B0604020202020204" pitchFamily="34" charset="0"/>
                <a:cs typeface="Arial" panose="020B0604020202020204" pitchFamily="34" charset="0"/>
              </a:rPr>
              <a:t>partnera</a:t>
            </a:r>
            <a:endParaRPr lang="fi-FI" sz="1000" dirty="0">
              <a:latin typeface="Arial" panose="020B0604020202020204" pitchFamily="34" charset="0"/>
              <a:cs typeface="Arial" panose="020B0604020202020204" pitchFamily="34" charset="0"/>
            </a:endParaRPr>
          </a:p>
        </p:txBody>
      </p:sp>
      <p:sp>
        <p:nvSpPr>
          <p:cNvPr id="12" name="Tekstiruutu 11">
            <a:extLst>
              <a:ext uri="{FF2B5EF4-FFF2-40B4-BE49-F238E27FC236}">
                <a16:creationId xmlns:a16="http://schemas.microsoft.com/office/drawing/2014/main" id="{FF0C17D9-63BA-B0F3-F5C9-50B55184BC45}"/>
              </a:ext>
            </a:extLst>
          </p:cNvPr>
          <p:cNvSpPr txBox="1"/>
          <p:nvPr/>
        </p:nvSpPr>
        <p:spPr>
          <a:xfrm>
            <a:off x="2349640" y="4348230"/>
            <a:ext cx="1347414" cy="276999"/>
          </a:xfrm>
          <a:prstGeom prst="rect">
            <a:avLst/>
          </a:prstGeom>
          <a:noFill/>
        </p:spPr>
        <p:txBody>
          <a:bodyPr wrap="square" rtlCol="0">
            <a:spAutoFit/>
          </a:bodyPr>
          <a:lstStyle/>
          <a:p>
            <a:r>
              <a:rPr lang="fi-FI" sz="1200" dirty="0">
                <a:latin typeface="Arial" panose="020B0604020202020204" pitchFamily="34" charset="0"/>
                <a:cs typeface="Arial" panose="020B0604020202020204" pitchFamily="34" charset="0"/>
              </a:rPr>
              <a:t>6. </a:t>
            </a:r>
            <a:r>
              <a:rPr lang="fi-FI" sz="1200" dirty="0" err="1">
                <a:latin typeface="Arial" panose="020B0604020202020204" pitchFamily="34" charset="0"/>
                <a:cs typeface="Arial" panose="020B0604020202020204" pitchFamily="34" charset="0"/>
              </a:rPr>
              <a:t>Skriva</a:t>
            </a:r>
            <a:endParaRPr lang="fi-FI" sz="1200" dirty="0">
              <a:latin typeface="Arial" panose="020B0604020202020204" pitchFamily="34" charset="0"/>
              <a:cs typeface="Arial" panose="020B0604020202020204" pitchFamily="34" charset="0"/>
            </a:endParaRPr>
          </a:p>
        </p:txBody>
      </p:sp>
      <p:sp>
        <p:nvSpPr>
          <p:cNvPr id="13" name="Tekstiruutu 12">
            <a:extLst>
              <a:ext uri="{FF2B5EF4-FFF2-40B4-BE49-F238E27FC236}">
                <a16:creationId xmlns:a16="http://schemas.microsoft.com/office/drawing/2014/main" id="{9C2D9B9D-E430-BEAA-9C87-BB4147BBC54C}"/>
              </a:ext>
            </a:extLst>
          </p:cNvPr>
          <p:cNvSpPr txBox="1"/>
          <p:nvPr/>
        </p:nvSpPr>
        <p:spPr>
          <a:xfrm>
            <a:off x="2360583" y="3900847"/>
            <a:ext cx="1808272" cy="276999"/>
          </a:xfrm>
          <a:prstGeom prst="rect">
            <a:avLst/>
          </a:prstGeom>
          <a:noFill/>
        </p:spPr>
        <p:txBody>
          <a:bodyPr wrap="square" rtlCol="0">
            <a:spAutoFit/>
          </a:bodyPr>
          <a:lstStyle/>
          <a:p>
            <a:r>
              <a:rPr lang="fi-FI" sz="1200" dirty="0">
                <a:latin typeface="Arial" panose="020B0604020202020204" pitchFamily="34" charset="0"/>
                <a:cs typeface="Arial" panose="020B0604020202020204" pitchFamily="34" charset="0"/>
              </a:rPr>
              <a:t>7. </a:t>
            </a:r>
            <a:r>
              <a:rPr lang="fi-FI" sz="1200" dirty="0" err="1">
                <a:latin typeface="Arial" panose="020B0604020202020204" pitchFamily="34" charset="0"/>
                <a:cs typeface="Arial" panose="020B0604020202020204" pitchFamily="34" charset="0"/>
              </a:rPr>
              <a:t>Appretera</a:t>
            </a:r>
            <a:endParaRPr lang="fi-FI" sz="1200" dirty="0">
              <a:latin typeface="Arial" panose="020B0604020202020204" pitchFamily="34" charset="0"/>
              <a:cs typeface="Arial" panose="020B0604020202020204" pitchFamily="34" charset="0"/>
            </a:endParaRPr>
          </a:p>
        </p:txBody>
      </p:sp>
      <p:sp>
        <p:nvSpPr>
          <p:cNvPr id="14" name="Tekstiruutu 13">
            <a:extLst>
              <a:ext uri="{FF2B5EF4-FFF2-40B4-BE49-F238E27FC236}">
                <a16:creationId xmlns:a16="http://schemas.microsoft.com/office/drawing/2014/main" id="{19CEEABA-69CA-AEF3-167B-5426B657F98A}"/>
              </a:ext>
            </a:extLst>
          </p:cNvPr>
          <p:cNvSpPr txBox="1"/>
          <p:nvPr/>
        </p:nvSpPr>
        <p:spPr>
          <a:xfrm>
            <a:off x="2430203" y="3437060"/>
            <a:ext cx="1347414" cy="276999"/>
          </a:xfrm>
          <a:prstGeom prst="rect">
            <a:avLst/>
          </a:prstGeom>
          <a:noFill/>
        </p:spPr>
        <p:txBody>
          <a:bodyPr wrap="square" rtlCol="0">
            <a:spAutoFit/>
          </a:bodyPr>
          <a:lstStyle/>
          <a:p>
            <a:r>
              <a:rPr lang="fi-FI" sz="1200" dirty="0">
                <a:latin typeface="Arial" panose="020B0604020202020204" pitchFamily="34" charset="0"/>
                <a:cs typeface="Arial" panose="020B0604020202020204" pitchFamily="34" charset="0"/>
              </a:rPr>
              <a:t>8. </a:t>
            </a:r>
            <a:r>
              <a:rPr lang="fi-FI" sz="1200" dirty="0" err="1">
                <a:latin typeface="Arial" panose="020B0604020202020204" pitchFamily="34" charset="0"/>
                <a:cs typeface="Arial" panose="020B0604020202020204" pitchFamily="34" charset="0"/>
              </a:rPr>
              <a:t>Acceptera</a:t>
            </a:r>
            <a:endParaRPr lang="fi-FI" sz="1200" dirty="0">
              <a:latin typeface="Arial" panose="020B0604020202020204" pitchFamily="34" charset="0"/>
              <a:cs typeface="Arial" panose="020B0604020202020204" pitchFamily="34" charset="0"/>
            </a:endParaRPr>
          </a:p>
        </p:txBody>
      </p:sp>
      <p:graphicFrame>
        <p:nvGraphicFramePr>
          <p:cNvPr id="29" name="Taulukko 28">
            <a:extLst>
              <a:ext uri="{FF2B5EF4-FFF2-40B4-BE49-F238E27FC236}">
                <a16:creationId xmlns:a16="http://schemas.microsoft.com/office/drawing/2014/main" id="{12E45940-4653-B5BC-9551-209CBBC523E8}"/>
              </a:ext>
            </a:extLst>
          </p:cNvPr>
          <p:cNvGraphicFramePr>
            <a:graphicFrameLocks noGrp="1"/>
          </p:cNvGraphicFramePr>
          <p:nvPr>
            <p:extLst>
              <p:ext uri="{D42A27DB-BD31-4B8C-83A1-F6EECF244321}">
                <p14:modId xmlns:p14="http://schemas.microsoft.com/office/powerpoint/2010/main" val="3427742244"/>
              </p:ext>
            </p:extLst>
          </p:nvPr>
        </p:nvGraphicFramePr>
        <p:xfrm>
          <a:off x="643651" y="5644014"/>
          <a:ext cx="8207375" cy="350520"/>
        </p:xfrm>
        <a:graphic>
          <a:graphicData uri="http://schemas.openxmlformats.org/drawingml/2006/table">
            <a:tbl>
              <a:tblPr/>
              <a:tblGrid>
                <a:gridCol w="8207375">
                  <a:extLst>
                    <a:ext uri="{9D8B030D-6E8A-4147-A177-3AD203B41FA5}">
                      <a16:colId xmlns:a16="http://schemas.microsoft.com/office/drawing/2014/main" val="2821991129"/>
                    </a:ext>
                  </a:extLst>
                </a:gridCol>
              </a:tblGrid>
              <a:tr h="0">
                <a:tc>
                  <a:txBody>
                    <a:bodyPr/>
                    <a:lstStyle/>
                    <a:p>
                      <a:endParaRPr lang="fi-FI" dirty="0">
                        <a:effectLst/>
                      </a:endParaRPr>
                    </a:p>
                  </a:txBody>
                  <a:tcPr marL="0" marR="114300" marT="38100" marB="38100" anchor="ctr">
                    <a:lnL>
                      <a:noFill/>
                    </a:lnL>
                    <a:lnR>
                      <a:noFill/>
                    </a:lnR>
                    <a:lnT>
                      <a:noFill/>
                    </a:lnT>
                    <a:lnB>
                      <a:noFill/>
                    </a:lnB>
                    <a:solidFill>
                      <a:srgbClr val="FFFFFF"/>
                    </a:solidFill>
                  </a:tcPr>
                </a:tc>
                <a:extLst>
                  <a:ext uri="{0D108BD9-81ED-4DB2-BD59-A6C34878D82A}">
                    <a16:rowId xmlns:a16="http://schemas.microsoft.com/office/drawing/2014/main" val="1555773430"/>
                  </a:ext>
                </a:extLst>
              </a:tr>
            </a:tbl>
          </a:graphicData>
        </a:graphic>
      </p:graphicFrame>
      <p:sp>
        <p:nvSpPr>
          <p:cNvPr id="30" name="Suorakulmio 29">
            <a:extLst>
              <a:ext uri="{FF2B5EF4-FFF2-40B4-BE49-F238E27FC236}">
                <a16:creationId xmlns:a16="http://schemas.microsoft.com/office/drawing/2014/main" id="{262E27D0-0F48-E5F4-5A92-7B64B6A34CAF}"/>
              </a:ext>
            </a:extLst>
          </p:cNvPr>
          <p:cNvSpPr/>
          <p:nvPr/>
        </p:nvSpPr>
        <p:spPr>
          <a:xfrm>
            <a:off x="5535280" y="1696720"/>
            <a:ext cx="1262867" cy="446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Suorakulmio 30">
            <a:extLst>
              <a:ext uri="{FF2B5EF4-FFF2-40B4-BE49-F238E27FC236}">
                <a16:creationId xmlns:a16="http://schemas.microsoft.com/office/drawing/2014/main" id="{1A84F78E-63CB-9A25-5A71-9EB279DC5C0B}"/>
              </a:ext>
            </a:extLst>
          </p:cNvPr>
          <p:cNvSpPr/>
          <p:nvPr/>
        </p:nvSpPr>
        <p:spPr>
          <a:xfrm>
            <a:off x="5535280" y="2608572"/>
            <a:ext cx="1262867" cy="446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Suorakulmio 31">
            <a:extLst>
              <a:ext uri="{FF2B5EF4-FFF2-40B4-BE49-F238E27FC236}">
                <a16:creationId xmlns:a16="http://schemas.microsoft.com/office/drawing/2014/main" id="{9DED7EF5-E35A-F11B-9340-CEEABE6D2A34}"/>
              </a:ext>
            </a:extLst>
          </p:cNvPr>
          <p:cNvSpPr/>
          <p:nvPr/>
        </p:nvSpPr>
        <p:spPr>
          <a:xfrm>
            <a:off x="2366147" y="1705187"/>
            <a:ext cx="1262867" cy="446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Suorakulmio 32">
            <a:extLst>
              <a:ext uri="{FF2B5EF4-FFF2-40B4-BE49-F238E27FC236}">
                <a16:creationId xmlns:a16="http://schemas.microsoft.com/office/drawing/2014/main" id="{FA653FF2-29FB-417C-6A66-92D7DC876E45}"/>
              </a:ext>
            </a:extLst>
          </p:cNvPr>
          <p:cNvSpPr/>
          <p:nvPr/>
        </p:nvSpPr>
        <p:spPr>
          <a:xfrm>
            <a:off x="2366147" y="2608572"/>
            <a:ext cx="1262867" cy="446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Tekstiruutu 26">
            <a:extLst>
              <a:ext uri="{FF2B5EF4-FFF2-40B4-BE49-F238E27FC236}">
                <a16:creationId xmlns:a16="http://schemas.microsoft.com/office/drawing/2014/main" id="{92654910-3F7F-7702-C991-B7B8E6DFAC44}"/>
              </a:ext>
            </a:extLst>
          </p:cNvPr>
          <p:cNvSpPr txBox="1"/>
          <p:nvPr/>
        </p:nvSpPr>
        <p:spPr>
          <a:xfrm>
            <a:off x="2286762" y="1718362"/>
            <a:ext cx="1764395" cy="400110"/>
          </a:xfrm>
          <a:prstGeom prst="rect">
            <a:avLst/>
          </a:prstGeom>
          <a:noFill/>
        </p:spPr>
        <p:txBody>
          <a:bodyPr wrap="square" rtlCol="0">
            <a:spAutoFit/>
          </a:bodyPr>
          <a:lstStyle/>
          <a:p>
            <a:r>
              <a:rPr lang="fi-FI" sz="1000" dirty="0">
                <a:latin typeface="Arial" panose="020B0604020202020204" pitchFamily="34" charset="0"/>
                <a:cs typeface="Arial" panose="020B0604020202020204" pitchFamily="34" charset="0"/>
              </a:rPr>
              <a:t>11. </a:t>
            </a:r>
            <a:r>
              <a:rPr lang="fi-FI" sz="1000" dirty="0" err="1">
                <a:latin typeface="Arial" panose="020B0604020202020204" pitchFamily="34" charset="0"/>
                <a:cs typeface="Arial" panose="020B0604020202020204" pitchFamily="34" charset="0"/>
              </a:rPr>
              <a:t>Test</a:t>
            </a:r>
            <a:r>
              <a:rPr lang="fi-FI" sz="1000" dirty="0">
                <a:latin typeface="Arial" panose="020B0604020202020204" pitchFamily="34" charset="0"/>
                <a:cs typeface="Arial" panose="020B0604020202020204" pitchFamily="34" charset="0"/>
              </a:rPr>
              <a:t> i </a:t>
            </a:r>
            <a:r>
              <a:rPr lang="fi-FI" sz="1000" dirty="0" err="1">
                <a:latin typeface="Arial" panose="020B0604020202020204" pitchFamily="34" charset="0"/>
                <a:cs typeface="Arial" panose="020B0604020202020204" pitchFamily="34" charset="0"/>
              </a:rPr>
              <a:t>övning</a:t>
            </a:r>
            <a:r>
              <a:rPr lang="fi-FI" sz="1000" dirty="0">
                <a:latin typeface="Arial" panose="020B0604020202020204" pitchFamily="34" charset="0"/>
                <a:cs typeface="Arial" panose="020B0604020202020204" pitchFamily="34" charset="0"/>
              </a:rPr>
              <a:t> </a:t>
            </a:r>
            <a:r>
              <a:rPr lang="fi-FI" sz="1000" dirty="0" err="1">
                <a:latin typeface="Arial" panose="020B0604020202020204" pitchFamily="34" charset="0"/>
                <a:cs typeface="Arial" panose="020B0604020202020204" pitchFamily="34" charset="0"/>
              </a:rPr>
              <a:t>och</a:t>
            </a:r>
            <a:r>
              <a:rPr lang="fi-FI" sz="1000" dirty="0">
                <a:latin typeface="Arial" panose="020B0604020202020204" pitchFamily="34" charset="0"/>
                <a:cs typeface="Arial" panose="020B0604020202020204" pitchFamily="34" charset="0"/>
              </a:rPr>
              <a:t> i aktion</a:t>
            </a:r>
          </a:p>
        </p:txBody>
      </p:sp>
      <p:sp>
        <p:nvSpPr>
          <p:cNvPr id="28" name="Tekstiruutu 27">
            <a:extLst>
              <a:ext uri="{FF2B5EF4-FFF2-40B4-BE49-F238E27FC236}">
                <a16:creationId xmlns:a16="http://schemas.microsoft.com/office/drawing/2014/main" id="{DAF7F1F4-87C3-D099-F5B5-A365DDC6F9D9}"/>
              </a:ext>
            </a:extLst>
          </p:cNvPr>
          <p:cNvSpPr txBox="1"/>
          <p:nvPr/>
        </p:nvSpPr>
        <p:spPr>
          <a:xfrm>
            <a:off x="2320342" y="2581044"/>
            <a:ext cx="1764395" cy="461665"/>
          </a:xfrm>
          <a:prstGeom prst="rect">
            <a:avLst/>
          </a:prstGeom>
          <a:noFill/>
        </p:spPr>
        <p:txBody>
          <a:bodyPr wrap="square" rtlCol="0">
            <a:spAutoFit/>
          </a:bodyPr>
          <a:lstStyle/>
          <a:p>
            <a:r>
              <a:rPr lang="fi-FI" sz="1200" dirty="0">
                <a:latin typeface="Arial" panose="020B0604020202020204" pitchFamily="34" charset="0"/>
                <a:cs typeface="Arial" panose="020B0604020202020204" pitchFamily="34" charset="0"/>
              </a:rPr>
              <a:t>12. </a:t>
            </a:r>
            <a:r>
              <a:rPr lang="fi-FI" sz="1200" dirty="0" err="1">
                <a:latin typeface="Arial" panose="020B0604020202020204" pitchFamily="34" charset="0"/>
                <a:cs typeface="Arial" panose="020B0604020202020204" pitchFamily="34" charset="0"/>
              </a:rPr>
              <a:t>Håvda</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och</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bearbeta</a:t>
            </a:r>
            <a:r>
              <a:rPr lang="fi-FI" sz="1200" dirty="0">
                <a:latin typeface="Arial" panose="020B0604020202020204" pitchFamily="34" charset="0"/>
                <a:cs typeface="Arial" panose="020B0604020202020204" pitchFamily="34" charset="0"/>
              </a:rPr>
              <a:t> </a:t>
            </a:r>
          </a:p>
        </p:txBody>
      </p:sp>
      <p:sp>
        <p:nvSpPr>
          <p:cNvPr id="26" name="Tekstiruutu 25">
            <a:extLst>
              <a:ext uri="{FF2B5EF4-FFF2-40B4-BE49-F238E27FC236}">
                <a16:creationId xmlns:a16="http://schemas.microsoft.com/office/drawing/2014/main" id="{97A09285-EF98-59CB-DB67-8616638E3A43}"/>
              </a:ext>
            </a:extLst>
          </p:cNvPr>
          <p:cNvSpPr txBox="1"/>
          <p:nvPr/>
        </p:nvSpPr>
        <p:spPr>
          <a:xfrm>
            <a:off x="5628029" y="1696720"/>
            <a:ext cx="1732566" cy="400110"/>
          </a:xfrm>
          <a:prstGeom prst="rect">
            <a:avLst/>
          </a:prstGeom>
          <a:noFill/>
        </p:spPr>
        <p:txBody>
          <a:bodyPr wrap="square" rtlCol="0">
            <a:spAutoFit/>
          </a:bodyPr>
          <a:lstStyle/>
          <a:p>
            <a:r>
              <a:rPr lang="fi-FI" sz="1000" dirty="0">
                <a:latin typeface="Arial" panose="020B0604020202020204" pitchFamily="34" charset="0"/>
                <a:cs typeface="Arial" panose="020B0604020202020204" pitchFamily="34" charset="0"/>
              </a:rPr>
              <a:t>10. Introduktion </a:t>
            </a:r>
          </a:p>
          <a:p>
            <a:r>
              <a:rPr lang="fi-FI" sz="1000" dirty="0" err="1">
                <a:latin typeface="Arial" panose="020B0604020202020204" pitchFamily="34" charset="0"/>
                <a:cs typeface="Arial" panose="020B0604020202020204" pitchFamily="34" charset="0"/>
              </a:rPr>
              <a:t>och</a:t>
            </a:r>
            <a:r>
              <a:rPr lang="fi-FI" sz="1000" dirty="0">
                <a:latin typeface="Arial" panose="020B0604020202020204" pitchFamily="34" charset="0"/>
                <a:cs typeface="Arial" panose="020B0604020202020204" pitchFamily="34" charset="0"/>
              </a:rPr>
              <a:t> </a:t>
            </a:r>
            <a:r>
              <a:rPr lang="fi-FI" sz="1000" dirty="0" err="1">
                <a:latin typeface="Arial" panose="020B0604020202020204" pitchFamily="34" charset="0"/>
                <a:cs typeface="Arial" panose="020B0604020202020204" pitchFamily="34" charset="0"/>
              </a:rPr>
              <a:t>utbilda</a:t>
            </a:r>
            <a:endParaRPr lang="fi-FI" sz="1000" dirty="0">
              <a:latin typeface="Arial" panose="020B0604020202020204" pitchFamily="34" charset="0"/>
              <a:cs typeface="Arial" panose="020B0604020202020204" pitchFamily="34" charset="0"/>
            </a:endParaRPr>
          </a:p>
        </p:txBody>
      </p:sp>
      <p:sp>
        <p:nvSpPr>
          <p:cNvPr id="25" name="Tekstiruutu 24">
            <a:extLst>
              <a:ext uri="{FF2B5EF4-FFF2-40B4-BE49-F238E27FC236}">
                <a16:creationId xmlns:a16="http://schemas.microsoft.com/office/drawing/2014/main" id="{72742AFA-7D97-9A6F-ECEF-1C3411FB20C0}"/>
              </a:ext>
            </a:extLst>
          </p:cNvPr>
          <p:cNvSpPr txBox="1"/>
          <p:nvPr/>
        </p:nvSpPr>
        <p:spPr>
          <a:xfrm>
            <a:off x="5595225" y="2693239"/>
            <a:ext cx="1522512" cy="276999"/>
          </a:xfrm>
          <a:prstGeom prst="rect">
            <a:avLst/>
          </a:prstGeom>
          <a:noFill/>
        </p:spPr>
        <p:txBody>
          <a:bodyPr wrap="square" rtlCol="0">
            <a:spAutoFit/>
          </a:bodyPr>
          <a:lstStyle/>
          <a:p>
            <a:r>
              <a:rPr lang="fi-FI" sz="1200" dirty="0">
                <a:latin typeface="Arial" panose="020B0604020202020204" pitchFamily="34" charset="0"/>
                <a:cs typeface="Arial" panose="020B0604020202020204" pitchFamily="34" charset="0"/>
              </a:rPr>
              <a:t>9. </a:t>
            </a:r>
            <a:r>
              <a:rPr lang="fi-FI" sz="1200" dirty="0" err="1">
                <a:latin typeface="Arial" panose="020B0604020202020204" pitchFamily="34" charset="0"/>
                <a:cs typeface="Arial" panose="020B0604020202020204" pitchFamily="34" charset="0"/>
              </a:rPr>
              <a:t>Sprida</a:t>
            </a:r>
            <a:endParaRPr lang="fi-FI"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330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6C037D-3546-4317-B6E9-11400B2531D1}"/>
              </a:ext>
            </a:extLst>
          </p:cNvPr>
          <p:cNvSpPr>
            <a:spLocks noGrp="1"/>
          </p:cNvSpPr>
          <p:nvPr>
            <p:ph type="title"/>
          </p:nvPr>
        </p:nvSpPr>
        <p:spPr/>
        <p:txBody>
          <a:bodyPr>
            <a:normAutofit/>
          </a:bodyPr>
          <a:lstStyle/>
          <a:p>
            <a:pPr algn="l"/>
            <a:r>
              <a:rPr lang="fi-FI" b="0" i="0" dirty="0">
                <a:solidFill>
                  <a:srgbClr val="002F6C"/>
                </a:solidFill>
                <a:effectLst/>
                <a:latin typeface="myriad-pro-semiextended"/>
              </a:rPr>
              <a:t>		</a:t>
            </a:r>
            <a:r>
              <a:rPr lang="fi-FI" i="0" dirty="0" err="1">
                <a:effectLst/>
              </a:rPr>
              <a:t>Nationell</a:t>
            </a:r>
            <a:r>
              <a:rPr lang="fi-FI" i="0" dirty="0">
                <a:effectLst/>
              </a:rPr>
              <a:t> </a:t>
            </a:r>
            <a:r>
              <a:rPr lang="fi-FI" i="0" dirty="0" err="1">
                <a:effectLst/>
              </a:rPr>
              <a:t>riskbedömning</a:t>
            </a:r>
            <a:r>
              <a:rPr lang="fi-FI" i="0" dirty="0">
                <a:effectLst/>
              </a:rPr>
              <a:t> </a:t>
            </a:r>
          </a:p>
        </p:txBody>
      </p:sp>
      <p:sp>
        <p:nvSpPr>
          <p:cNvPr id="5" name="Tekstiruutu 4">
            <a:extLst>
              <a:ext uri="{FF2B5EF4-FFF2-40B4-BE49-F238E27FC236}">
                <a16:creationId xmlns:a16="http://schemas.microsoft.com/office/drawing/2014/main" id="{8F9659CA-7E36-47E6-B429-ED44AA287AB0}"/>
              </a:ext>
            </a:extLst>
          </p:cNvPr>
          <p:cNvSpPr txBox="1"/>
          <p:nvPr/>
        </p:nvSpPr>
        <p:spPr>
          <a:xfrm>
            <a:off x="674703" y="1561171"/>
            <a:ext cx="7918881" cy="4801314"/>
          </a:xfrm>
          <a:prstGeom prst="rect">
            <a:avLst/>
          </a:prstGeom>
          <a:noFill/>
        </p:spPr>
        <p:txBody>
          <a:bodyPr wrap="square">
            <a:spAutoFit/>
          </a:bodyPr>
          <a:lstStyle/>
          <a:p>
            <a:pPr algn="l"/>
            <a:r>
              <a:rPr lang="sv-SE" b="0" i="0" dirty="0">
                <a:solidFill>
                  <a:srgbClr val="000000"/>
                </a:solidFill>
                <a:effectLst/>
                <a:latin typeface="Arial" panose="020B0604020202020204" pitchFamily="34" charset="0"/>
                <a:cs typeface="Arial" panose="020B0604020202020204" pitchFamily="34" charset="0"/>
              </a:rPr>
              <a:t>Det är en god idé att följa inrikesministeriets nationell riskbedömning i beredskapsplanens strategiska anvisningar.</a:t>
            </a:r>
          </a:p>
          <a:p>
            <a:pPr algn="l"/>
            <a:endParaRPr lang="sv-SE" b="0" i="0" dirty="0">
              <a:solidFill>
                <a:srgbClr val="000000"/>
              </a:solidFill>
              <a:effectLst/>
              <a:latin typeface="Arial" panose="020B0604020202020204" pitchFamily="34" charset="0"/>
              <a:cs typeface="Arial" panose="020B0604020202020204" pitchFamily="34" charset="0"/>
            </a:endParaRPr>
          </a:p>
          <a:p>
            <a:pPr algn="l"/>
            <a:r>
              <a:rPr lang="sv-SE" b="0" i="0" dirty="0">
                <a:solidFill>
                  <a:srgbClr val="000000"/>
                </a:solidFill>
                <a:effectLst/>
                <a:latin typeface="Arial" panose="020B0604020202020204" pitchFamily="34" charset="0"/>
                <a:cs typeface="Arial" panose="020B0604020202020204" pitchFamily="34" charset="0"/>
              </a:rPr>
              <a:t>Finlands nationell riskbedömning genomförs vart tredje år. I riskbedömningen identifieras de olika risker för människor, miljö, egendom och kritiska system och tjänster som myndigheterna ska förbereda sig för i sin verksamhet.</a:t>
            </a:r>
          </a:p>
          <a:p>
            <a:endParaRPr lang="fi-FI" dirty="0">
              <a:solidFill>
                <a:srgbClr val="0F0F0F"/>
              </a:solidFill>
              <a:latin typeface="Arial" panose="020B0604020202020204" pitchFamily="34" charset="0"/>
              <a:cs typeface="Arial" panose="020B0604020202020204" pitchFamily="34" charset="0"/>
            </a:endParaRPr>
          </a:p>
          <a:p>
            <a:r>
              <a:rPr lang="sv-SE" b="0" i="0" dirty="0">
                <a:solidFill>
                  <a:srgbClr val="000000"/>
                </a:solidFill>
                <a:effectLst/>
                <a:latin typeface="Arial" panose="020B0604020202020204" pitchFamily="34" charset="0"/>
                <a:cs typeface="Arial" panose="020B0604020202020204" pitchFamily="34" charset="0"/>
              </a:rPr>
              <a:t>I samband med uppdateringen av samhällets säkerhetsstrategi 2017 beslöts att utvidga den nationella riskbedömningen till att även i större utsträckning betjäna beredskaps- och beredskapsplaneringen. Riskbedömningen omfattar i fortsättningen alla hotmodeller som beaktas i samhällets säkerhetsstrategi. Risker bedöms också utifrån anpassningen till klimatförändringen.</a:t>
            </a:r>
          </a:p>
          <a:p>
            <a:endParaRPr lang="fi-FI" dirty="0">
              <a:solidFill>
                <a:srgbClr val="0F0F0F"/>
              </a:solidFill>
              <a:latin typeface="myriad-pro"/>
            </a:endParaRPr>
          </a:p>
          <a:p>
            <a:pPr algn="l"/>
            <a:r>
              <a:rPr lang="fi-FI" b="0" i="0" dirty="0">
                <a:solidFill>
                  <a:srgbClr val="0F0F0F"/>
                </a:solidFill>
                <a:effectLst/>
                <a:latin typeface="myriad-pro"/>
                <a:hlinkClick r:id="rId2"/>
              </a:rPr>
              <a:t>Kansallinen riskiarvio 2018</a:t>
            </a:r>
            <a:endParaRPr lang="fi-FI" b="0" i="0" dirty="0">
              <a:solidFill>
                <a:srgbClr val="0F0F0F"/>
              </a:solidFill>
              <a:effectLst/>
              <a:latin typeface="myriad-pro"/>
            </a:endParaRPr>
          </a:p>
          <a:p>
            <a:endParaRPr lang="fi-FI" dirty="0"/>
          </a:p>
        </p:txBody>
      </p:sp>
    </p:spTree>
    <p:extLst>
      <p:ext uri="{BB962C8B-B14F-4D97-AF65-F5344CB8AC3E}">
        <p14:creationId xmlns:p14="http://schemas.microsoft.com/office/powerpoint/2010/main" val="331177298"/>
      </p:ext>
    </p:extLst>
  </p:cSld>
  <p:clrMapOvr>
    <a:masterClrMapping/>
  </p:clrMapOvr>
</p:sld>
</file>

<file path=ppt/theme/theme1.xml><?xml version="1.0" encoding="utf-8"?>
<a:theme xmlns:a="http://schemas.openxmlformats.org/drawingml/2006/main" name="Sastamalan_ koulutuskuntayhtyma">
  <a:themeElements>
    <a:clrScheme name="Sasky">
      <a:dk1>
        <a:srgbClr val="000000"/>
      </a:dk1>
      <a:lt1>
        <a:srgbClr val="FFFFFF"/>
      </a:lt1>
      <a:dk2>
        <a:srgbClr val="FFFFFF"/>
      </a:dk2>
      <a:lt2>
        <a:srgbClr val="FFFFFF"/>
      </a:lt2>
      <a:accent1>
        <a:srgbClr val="60C2E3"/>
      </a:accent1>
      <a:accent2>
        <a:srgbClr val="D02987"/>
      </a:accent2>
      <a:accent3>
        <a:srgbClr val="86BD34"/>
      </a:accent3>
      <a:accent4>
        <a:srgbClr val="F79646"/>
      </a:accent4>
      <a:accent5>
        <a:srgbClr val="0099FF"/>
      </a:accent5>
      <a:accent6>
        <a:srgbClr val="8000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sky" id="{E10016E9-F4F2-4621-9C47-50AA24709724}" vid="{84F75A5E-3979-4CF7-82EC-C2DC48F3061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B9F1AFC4F41A45ADED754042B08B1D" ma:contentTypeVersion="11" ma:contentTypeDescription="Create a new document." ma:contentTypeScope="" ma:versionID="f1ab93721573bf5415c5fa1c4b4f60ba">
  <xsd:schema xmlns:xsd="http://www.w3.org/2001/XMLSchema" xmlns:xs="http://www.w3.org/2001/XMLSchema" xmlns:p="http://schemas.microsoft.com/office/2006/metadata/properties" xmlns:ns3="38b5713b-24a1-4ac3-9091-aeeb80fd438c" xmlns:ns4="ff46842d-6c87-490b-af4b-0ac50ff0342b" targetNamespace="http://schemas.microsoft.com/office/2006/metadata/properties" ma:root="true" ma:fieldsID="f997faa7e6403158bcea09b85ae6d13d" ns3:_="" ns4:_="">
    <xsd:import namespace="38b5713b-24a1-4ac3-9091-aeeb80fd438c"/>
    <xsd:import namespace="ff46842d-6c87-490b-af4b-0ac50ff0342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b5713b-24a1-4ac3-9091-aeeb80fd43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46842d-6c87-490b-af4b-0ac50ff0342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B240AB-17F9-4AC2-9D2D-2AA9175CE2CE}">
  <ds:schemaRefs>
    <ds:schemaRef ds:uri="http://schemas.microsoft.com/sharepoint/v3/contenttype/forms"/>
  </ds:schemaRefs>
</ds:datastoreItem>
</file>

<file path=customXml/itemProps2.xml><?xml version="1.0" encoding="utf-8"?>
<ds:datastoreItem xmlns:ds="http://schemas.openxmlformats.org/officeDocument/2006/customXml" ds:itemID="{A1C678A1-528C-4A0D-B4CA-F7F98A45D2F2}">
  <ds:schemaRefs>
    <ds:schemaRef ds:uri="38b5713b-24a1-4ac3-9091-aeeb80fd438c"/>
    <ds:schemaRef ds:uri="ff46842d-6c87-490b-af4b-0ac50ff034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CD51F66-46E5-4611-9C44-C61F4759F40E}">
  <ds:schemaRefs>
    <ds:schemaRef ds:uri="38b5713b-24a1-4ac3-9091-aeeb80fd438c"/>
    <ds:schemaRef ds:uri="ff46842d-6c87-490b-af4b-0ac50ff034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1760</TotalTime>
  <Words>1065</Words>
  <Application>Microsoft Office PowerPoint</Application>
  <PresentationFormat>Näytössä katseltava diaesitys (4:3)</PresentationFormat>
  <Paragraphs>140</Paragraphs>
  <Slides>15</Slides>
  <Notes>2</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15</vt:i4>
      </vt:variant>
    </vt:vector>
  </HeadingPairs>
  <TitlesOfParts>
    <vt:vector size="21" baseType="lpstr">
      <vt:lpstr>Arial</vt:lpstr>
      <vt:lpstr>Calibri</vt:lpstr>
      <vt:lpstr>myriad-pro</vt:lpstr>
      <vt:lpstr>myriad-pro-semiextended</vt:lpstr>
      <vt:lpstr>Wingdings</vt:lpstr>
      <vt:lpstr>Sastamalan_ koulutuskuntayhtyma</vt:lpstr>
      <vt:lpstr>Beredskapsplan i undervisningssektor  9.5.2022  </vt:lpstr>
      <vt:lpstr>PowerPoint-esitys</vt:lpstr>
      <vt:lpstr>PowerPoint-esitys</vt:lpstr>
      <vt:lpstr>TURVA projekt</vt:lpstr>
      <vt:lpstr>Projektets huvudmål</vt:lpstr>
      <vt:lpstr>Beredskapsplan i undervisningssektor</vt:lpstr>
      <vt:lpstr>Beredskasplan</vt:lpstr>
      <vt:lpstr>Planering process</vt:lpstr>
      <vt:lpstr>  Nationell riskbedömning </vt:lpstr>
      <vt:lpstr>Satakunta regional riskbedömning</vt:lpstr>
      <vt:lpstr>Riskbedömning för Egentliga Finland</vt:lpstr>
      <vt:lpstr>Strategisk beredskapsplan SASKY samkommun för utbildning </vt:lpstr>
      <vt:lpstr>Den strategiska beredskapsplanen</vt:lpstr>
      <vt:lpstr>Vitala och kritiska funktioner och hot mot dem</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SASKY koulutuskuntayhtymä</dc:title>
  <dc:creator>Pasi Huhtala</dc:creator>
  <cp:lastModifiedBy>Iris Sundelin</cp:lastModifiedBy>
  <cp:revision>5</cp:revision>
  <dcterms:created xsi:type="dcterms:W3CDTF">2020-10-05T19:12:38Z</dcterms:created>
  <dcterms:modified xsi:type="dcterms:W3CDTF">2022-05-22T23:47:21Z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0x010100FAB9F1AFC4F41A45ADED754042B08B1D</vt:lpwstr>
  </property>
</Properties>
</file>