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D_754174C1.xml" ContentType="application/vnd.ms-powerpoint.comments+xml"/>
  <Override PartName="/ppt/comments/modernComment_11D_EB8D0AD.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4"/>
  </p:sldMasterIdLst>
  <p:notesMasterIdLst>
    <p:notesMasterId r:id="rId27"/>
  </p:notesMasterIdLst>
  <p:handoutMasterIdLst>
    <p:handoutMasterId r:id="rId28"/>
  </p:handoutMasterIdLst>
  <p:sldIdLst>
    <p:sldId id="262" r:id="rId5"/>
    <p:sldId id="264" r:id="rId6"/>
    <p:sldId id="265" r:id="rId7"/>
    <p:sldId id="266" r:id="rId8"/>
    <p:sldId id="279" r:id="rId9"/>
    <p:sldId id="267" r:id="rId10"/>
    <p:sldId id="268" r:id="rId11"/>
    <p:sldId id="269" r:id="rId12"/>
    <p:sldId id="292" r:id="rId13"/>
    <p:sldId id="285" r:id="rId14"/>
    <p:sldId id="293" r:id="rId15"/>
    <p:sldId id="271" r:id="rId16"/>
    <p:sldId id="294" r:id="rId17"/>
    <p:sldId id="295" r:id="rId18"/>
    <p:sldId id="273" r:id="rId19"/>
    <p:sldId id="296" r:id="rId20"/>
    <p:sldId id="297" r:id="rId21"/>
    <p:sldId id="298" r:id="rId22"/>
    <p:sldId id="276" r:id="rId23"/>
    <p:sldId id="299" r:id="rId24"/>
    <p:sldId id="283" r:id="rId25"/>
    <p:sldId id="300" r:id="rId2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orient="horz" pos="2260" userDrawn="1">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462C64-2C1A-8F66-27AB-D64C7CA0DE4C}" name="Marianna Leikomaa (TAMK)" initials="ML" userId="S::marianna.leikomaa@tuni.fi::2e932f6d-b2fa-4ee0-a1d6-3b2481d1d354" providerId="AD"/>
  <p188:author id="{D237EE9C-2D87-A028-D8BA-C76090064A1C}" name="Nina Kukkasniemi (TAMK)" initials="NK(" userId="S::nina.kukkasniemi@tuni.fi::475c3659-4520-4bf8-8d39-06a4c884cf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008E"/>
    <a:srgbClr val="7DCDBE"/>
    <a:srgbClr val="EFEFEF"/>
    <a:srgbClr val="C3B9D7"/>
    <a:srgbClr val="FFDCA5"/>
    <a:srgbClr val="F07387"/>
    <a:srgbClr val="F5A5C8"/>
    <a:srgbClr val="82C8F0"/>
    <a:srgbClr val="2700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FE3C24-68F7-4A18-81EC-96B7B5D34371}" v="60" dt="2024-05-30T06:55:39.3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8" autoAdjust="0"/>
    <p:restoredTop sz="88141" autoAdjust="0"/>
  </p:normalViewPr>
  <p:slideViewPr>
    <p:cSldViewPr snapToObjects="1" showGuides="1">
      <p:cViewPr varScale="1">
        <p:scale>
          <a:sx n="59" d="100"/>
          <a:sy n="59" d="100"/>
        </p:scale>
        <p:origin x="1048" y="48"/>
      </p:cViewPr>
      <p:guideLst>
        <p:guide orient="horz" pos="2160"/>
        <p:guide orient="horz" pos="22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156" d="100"/>
          <a:sy n="156" d="100"/>
        </p:scale>
        <p:origin x="541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ta Hiipakka (TAMK)" userId="ea7d12da-e377-4e82-aec5-b3bb9dffb9de" providerId="ADAL" clId="{A213C303-A50B-4235-9B4B-5014EE97077A}"/>
    <pc:docChg chg="undo redo custSel addSld delSld modSld">
      <pc:chgData name="Marita Hiipakka (TAMK)" userId="ea7d12da-e377-4e82-aec5-b3bb9dffb9de" providerId="ADAL" clId="{A213C303-A50B-4235-9B4B-5014EE97077A}" dt="2024-01-23T18:47:17.748" v="1969" actId="47"/>
      <pc:docMkLst>
        <pc:docMk/>
      </pc:docMkLst>
      <pc:sldChg chg="modSp mod">
        <pc:chgData name="Marita Hiipakka (TAMK)" userId="ea7d12da-e377-4e82-aec5-b3bb9dffb9de" providerId="ADAL" clId="{A213C303-A50B-4235-9B4B-5014EE97077A}" dt="2024-01-17T19:53:56.636" v="3" actId="20577"/>
        <pc:sldMkLst>
          <pc:docMk/>
          <pc:sldMk cId="3552738277" sldId="262"/>
        </pc:sldMkLst>
        <pc:spChg chg="mod">
          <ac:chgData name="Marita Hiipakka (TAMK)" userId="ea7d12da-e377-4e82-aec5-b3bb9dffb9de" providerId="ADAL" clId="{A213C303-A50B-4235-9B4B-5014EE97077A}" dt="2024-01-17T19:53:51.693" v="1" actId="20577"/>
          <ac:spMkLst>
            <pc:docMk/>
            <pc:sldMk cId="3552738277" sldId="262"/>
            <ac:spMk id="2" creationId="{138260C3-F266-E60E-E446-59263C44F02E}"/>
          </ac:spMkLst>
        </pc:spChg>
        <pc:spChg chg="mod">
          <ac:chgData name="Marita Hiipakka (TAMK)" userId="ea7d12da-e377-4e82-aec5-b3bb9dffb9de" providerId="ADAL" clId="{A213C303-A50B-4235-9B4B-5014EE97077A}" dt="2024-01-17T19:53:56.636" v="3" actId="20577"/>
          <ac:spMkLst>
            <pc:docMk/>
            <pc:sldMk cId="3552738277" sldId="262"/>
            <ac:spMk id="18" creationId="{5D049A33-E0CB-52E6-4F23-41D306EA5159}"/>
          </ac:spMkLst>
        </pc:spChg>
      </pc:sldChg>
      <pc:sldChg chg="modSp mod">
        <pc:chgData name="Marita Hiipakka (TAMK)" userId="ea7d12da-e377-4e82-aec5-b3bb9dffb9de" providerId="ADAL" clId="{A213C303-A50B-4235-9B4B-5014EE97077A}" dt="2024-01-17T19:56:13.767" v="22" actId="20577"/>
        <pc:sldMkLst>
          <pc:docMk/>
          <pc:sldMk cId="159995004" sldId="264"/>
        </pc:sldMkLst>
        <pc:spChg chg="mod">
          <ac:chgData name="Marita Hiipakka (TAMK)" userId="ea7d12da-e377-4e82-aec5-b3bb9dffb9de" providerId="ADAL" clId="{A213C303-A50B-4235-9B4B-5014EE97077A}" dt="2024-01-17T19:56:13.767" v="22" actId="20577"/>
          <ac:spMkLst>
            <pc:docMk/>
            <pc:sldMk cId="159995004" sldId="264"/>
            <ac:spMk id="7" creationId="{C144660B-64A7-84B5-A542-ECE4AF51E086}"/>
          </ac:spMkLst>
        </pc:spChg>
      </pc:sldChg>
      <pc:sldChg chg="modSp mod">
        <pc:chgData name="Marita Hiipakka (TAMK)" userId="ea7d12da-e377-4e82-aec5-b3bb9dffb9de" providerId="ADAL" clId="{A213C303-A50B-4235-9B4B-5014EE97077A}" dt="2024-01-17T19:57:11.588" v="24" actId="255"/>
        <pc:sldMkLst>
          <pc:docMk/>
          <pc:sldMk cId="136812777" sldId="265"/>
        </pc:sldMkLst>
        <pc:spChg chg="mod">
          <ac:chgData name="Marita Hiipakka (TAMK)" userId="ea7d12da-e377-4e82-aec5-b3bb9dffb9de" providerId="ADAL" clId="{A213C303-A50B-4235-9B4B-5014EE97077A}" dt="2024-01-17T19:57:11.588" v="24" actId="255"/>
          <ac:spMkLst>
            <pc:docMk/>
            <pc:sldMk cId="136812777" sldId="265"/>
            <ac:spMk id="3" creationId="{30B0A35C-F778-6C51-9F36-0F0D96E42530}"/>
          </ac:spMkLst>
        </pc:spChg>
      </pc:sldChg>
      <pc:sldChg chg="modSp mod">
        <pc:chgData name="Marita Hiipakka (TAMK)" userId="ea7d12da-e377-4e82-aec5-b3bb9dffb9de" providerId="ADAL" clId="{A213C303-A50B-4235-9B4B-5014EE97077A}" dt="2024-01-17T19:58:33.232" v="51" actId="20577"/>
        <pc:sldMkLst>
          <pc:docMk/>
          <pc:sldMk cId="2158427463" sldId="266"/>
        </pc:sldMkLst>
        <pc:spChg chg="mod">
          <ac:chgData name="Marita Hiipakka (TAMK)" userId="ea7d12da-e377-4e82-aec5-b3bb9dffb9de" providerId="ADAL" clId="{A213C303-A50B-4235-9B4B-5014EE97077A}" dt="2024-01-17T19:58:33.232" v="51" actId="20577"/>
          <ac:spMkLst>
            <pc:docMk/>
            <pc:sldMk cId="2158427463" sldId="266"/>
            <ac:spMk id="3" creationId="{1CFFEBA0-913F-A5A8-F726-BCDA3A72C018}"/>
          </ac:spMkLst>
        </pc:spChg>
      </pc:sldChg>
      <pc:sldChg chg="modSp mod">
        <pc:chgData name="Marita Hiipakka (TAMK)" userId="ea7d12da-e377-4e82-aec5-b3bb9dffb9de" providerId="ADAL" clId="{A213C303-A50B-4235-9B4B-5014EE97077A}" dt="2024-01-23T16:32:40.932" v="739" actId="20577"/>
        <pc:sldMkLst>
          <pc:docMk/>
          <pc:sldMk cId="2727147678" sldId="267"/>
        </pc:sldMkLst>
        <pc:spChg chg="mod">
          <ac:chgData name="Marita Hiipakka (TAMK)" userId="ea7d12da-e377-4e82-aec5-b3bb9dffb9de" providerId="ADAL" clId="{A213C303-A50B-4235-9B4B-5014EE97077A}" dt="2024-01-23T16:32:40.932" v="739" actId="20577"/>
          <ac:spMkLst>
            <pc:docMk/>
            <pc:sldMk cId="2727147678" sldId="267"/>
            <ac:spMk id="3" creationId="{1207500C-D55A-C199-2DAA-D5492CCB5078}"/>
          </ac:spMkLst>
        </pc:spChg>
      </pc:sldChg>
      <pc:sldChg chg="modSp mod">
        <pc:chgData name="Marita Hiipakka (TAMK)" userId="ea7d12da-e377-4e82-aec5-b3bb9dffb9de" providerId="ADAL" clId="{A213C303-A50B-4235-9B4B-5014EE97077A}" dt="2024-01-17T20:02:16.907" v="118"/>
        <pc:sldMkLst>
          <pc:docMk/>
          <pc:sldMk cId="3305051786" sldId="268"/>
        </pc:sldMkLst>
        <pc:spChg chg="mod">
          <ac:chgData name="Marita Hiipakka (TAMK)" userId="ea7d12da-e377-4e82-aec5-b3bb9dffb9de" providerId="ADAL" clId="{A213C303-A50B-4235-9B4B-5014EE97077A}" dt="2024-01-17T20:02:16.907" v="118"/>
          <ac:spMkLst>
            <pc:docMk/>
            <pc:sldMk cId="3305051786" sldId="268"/>
            <ac:spMk id="3" creationId="{07FD1772-E586-051B-9124-6DFE8FFB5613}"/>
          </ac:spMkLst>
        </pc:spChg>
      </pc:sldChg>
      <pc:sldChg chg="modSp mod">
        <pc:chgData name="Marita Hiipakka (TAMK)" userId="ea7d12da-e377-4e82-aec5-b3bb9dffb9de" providerId="ADAL" clId="{A213C303-A50B-4235-9B4B-5014EE97077A}" dt="2024-01-17T20:33:43.197" v="704" actId="20577"/>
        <pc:sldMkLst>
          <pc:docMk/>
          <pc:sldMk cId="1967224001" sldId="269"/>
        </pc:sldMkLst>
        <pc:spChg chg="mod">
          <ac:chgData name="Marita Hiipakka (TAMK)" userId="ea7d12da-e377-4e82-aec5-b3bb9dffb9de" providerId="ADAL" clId="{A213C303-A50B-4235-9B4B-5014EE97077A}" dt="2024-01-17T20:33:43.197" v="704" actId="20577"/>
          <ac:spMkLst>
            <pc:docMk/>
            <pc:sldMk cId="1967224001" sldId="269"/>
            <ac:spMk id="2" creationId="{6AF8AB06-D57D-E4DE-B3BD-1F92B8A1F161}"/>
          </ac:spMkLst>
        </pc:spChg>
        <pc:spChg chg="mod">
          <ac:chgData name="Marita Hiipakka (TAMK)" userId="ea7d12da-e377-4e82-aec5-b3bb9dffb9de" providerId="ADAL" clId="{A213C303-A50B-4235-9B4B-5014EE97077A}" dt="2024-01-17T20:28:31.315" v="660" actId="20577"/>
          <ac:spMkLst>
            <pc:docMk/>
            <pc:sldMk cId="1967224001" sldId="269"/>
            <ac:spMk id="3" creationId="{11FFEF56-27F0-6AE7-4E46-6FC17014FD47}"/>
          </ac:spMkLst>
        </pc:spChg>
      </pc:sldChg>
      <pc:sldChg chg="modSp mod">
        <pc:chgData name="Marita Hiipakka (TAMK)" userId="ea7d12da-e377-4e82-aec5-b3bb9dffb9de" providerId="ADAL" clId="{A213C303-A50B-4235-9B4B-5014EE97077A}" dt="2024-01-23T18:11:44.119" v="1295" actId="20577"/>
        <pc:sldMkLst>
          <pc:docMk/>
          <pc:sldMk cId="1292916491" sldId="271"/>
        </pc:sldMkLst>
        <pc:spChg chg="mod">
          <ac:chgData name="Marita Hiipakka (TAMK)" userId="ea7d12da-e377-4e82-aec5-b3bb9dffb9de" providerId="ADAL" clId="{A213C303-A50B-4235-9B4B-5014EE97077A}" dt="2024-01-23T18:11:44.119" v="1295" actId="20577"/>
          <ac:spMkLst>
            <pc:docMk/>
            <pc:sldMk cId="1292916491" sldId="271"/>
            <ac:spMk id="2" creationId="{43D14F8E-4C13-DBA1-0D83-4F550B7909EA}"/>
          </ac:spMkLst>
        </pc:spChg>
        <pc:spChg chg="mod">
          <ac:chgData name="Marita Hiipakka (TAMK)" userId="ea7d12da-e377-4e82-aec5-b3bb9dffb9de" providerId="ADAL" clId="{A213C303-A50B-4235-9B4B-5014EE97077A}" dt="2024-01-23T17:58:26.745" v="1091" actId="20577"/>
          <ac:spMkLst>
            <pc:docMk/>
            <pc:sldMk cId="1292916491" sldId="271"/>
            <ac:spMk id="3" creationId="{67313ECA-7EA1-A067-3908-3E89AE9EA370}"/>
          </ac:spMkLst>
        </pc:spChg>
      </pc:sldChg>
      <pc:sldChg chg="modSp mod">
        <pc:chgData name="Marita Hiipakka (TAMK)" userId="ea7d12da-e377-4e82-aec5-b3bb9dffb9de" providerId="ADAL" clId="{A213C303-A50B-4235-9B4B-5014EE97077A}" dt="2024-01-23T18:41:21.204" v="1706" actId="20577"/>
        <pc:sldMkLst>
          <pc:docMk/>
          <pc:sldMk cId="64067701" sldId="273"/>
        </pc:sldMkLst>
        <pc:spChg chg="mod">
          <ac:chgData name="Marita Hiipakka (TAMK)" userId="ea7d12da-e377-4e82-aec5-b3bb9dffb9de" providerId="ADAL" clId="{A213C303-A50B-4235-9B4B-5014EE97077A}" dt="2024-01-23T18:41:21.204" v="1706" actId="20577"/>
          <ac:spMkLst>
            <pc:docMk/>
            <pc:sldMk cId="64067701" sldId="273"/>
            <ac:spMk id="2" creationId="{2C09DC3B-E210-618A-4654-403046B7C629}"/>
          </ac:spMkLst>
        </pc:spChg>
        <pc:spChg chg="mod">
          <ac:chgData name="Marita Hiipakka (TAMK)" userId="ea7d12da-e377-4e82-aec5-b3bb9dffb9de" providerId="ADAL" clId="{A213C303-A50B-4235-9B4B-5014EE97077A}" dt="2024-01-23T18:24:55.741" v="1487" actId="20577"/>
          <ac:spMkLst>
            <pc:docMk/>
            <pc:sldMk cId="64067701" sldId="273"/>
            <ac:spMk id="3" creationId="{70E11BC5-ADB3-CC57-3F2D-F9911C109C39}"/>
          </ac:spMkLst>
        </pc:spChg>
      </pc:sldChg>
      <pc:sldChg chg="modSp del mod">
        <pc:chgData name="Marita Hiipakka (TAMK)" userId="ea7d12da-e377-4e82-aec5-b3bb9dffb9de" providerId="ADAL" clId="{A213C303-A50B-4235-9B4B-5014EE97077A}" dt="2024-01-23T18:25:05.177" v="1489" actId="47"/>
        <pc:sldMkLst>
          <pc:docMk/>
          <pc:sldMk cId="653758059" sldId="275"/>
        </pc:sldMkLst>
        <pc:spChg chg="mod">
          <ac:chgData name="Marita Hiipakka (TAMK)" userId="ea7d12da-e377-4e82-aec5-b3bb9dffb9de" providerId="ADAL" clId="{A213C303-A50B-4235-9B4B-5014EE97077A}" dt="2024-01-17T20:03:44.952" v="127"/>
          <ac:spMkLst>
            <pc:docMk/>
            <pc:sldMk cId="653758059" sldId="275"/>
            <ac:spMk id="2" creationId="{3D6A8212-BEBC-61BE-DFA3-73D5F5475D4B}"/>
          </ac:spMkLst>
        </pc:spChg>
      </pc:sldChg>
      <pc:sldChg chg="modSp mod">
        <pc:chgData name="Marita Hiipakka (TAMK)" userId="ea7d12da-e377-4e82-aec5-b3bb9dffb9de" providerId="ADAL" clId="{A213C303-A50B-4235-9B4B-5014EE97077A}" dt="2024-01-23T18:47:09.624" v="1967" actId="14100"/>
        <pc:sldMkLst>
          <pc:docMk/>
          <pc:sldMk cId="2485911745" sldId="276"/>
        </pc:sldMkLst>
        <pc:spChg chg="mod">
          <ac:chgData name="Marita Hiipakka (TAMK)" userId="ea7d12da-e377-4e82-aec5-b3bb9dffb9de" providerId="ADAL" clId="{A213C303-A50B-4235-9B4B-5014EE97077A}" dt="2024-01-23T18:44:26.996" v="1826" actId="20577"/>
          <ac:spMkLst>
            <pc:docMk/>
            <pc:sldMk cId="2485911745" sldId="276"/>
            <ac:spMk id="2" creationId="{24D6FB8D-FDC5-4C52-152F-D4BE0734AB7D}"/>
          </ac:spMkLst>
        </pc:spChg>
        <pc:spChg chg="mod">
          <ac:chgData name="Marita Hiipakka (TAMK)" userId="ea7d12da-e377-4e82-aec5-b3bb9dffb9de" providerId="ADAL" clId="{A213C303-A50B-4235-9B4B-5014EE97077A}" dt="2024-01-23T18:47:09.624" v="1967" actId="14100"/>
          <ac:spMkLst>
            <pc:docMk/>
            <pc:sldMk cId="2485911745" sldId="276"/>
            <ac:spMk id="3" creationId="{8CF2444E-5C13-E85E-3877-0B0C7FAA2736}"/>
          </ac:spMkLst>
        </pc:spChg>
      </pc:sldChg>
      <pc:sldChg chg="modSp mod">
        <pc:chgData name="Marita Hiipakka (TAMK)" userId="ea7d12da-e377-4e82-aec5-b3bb9dffb9de" providerId="ADAL" clId="{A213C303-A50B-4235-9B4B-5014EE97077A}" dt="2024-01-17T19:59:14.066" v="66" actId="20577"/>
        <pc:sldMkLst>
          <pc:docMk/>
          <pc:sldMk cId="1702827319" sldId="279"/>
        </pc:sldMkLst>
        <pc:spChg chg="mod">
          <ac:chgData name="Marita Hiipakka (TAMK)" userId="ea7d12da-e377-4e82-aec5-b3bb9dffb9de" providerId="ADAL" clId="{A213C303-A50B-4235-9B4B-5014EE97077A}" dt="2024-01-17T19:59:14.066" v="66" actId="20577"/>
          <ac:spMkLst>
            <pc:docMk/>
            <pc:sldMk cId="1702827319" sldId="279"/>
            <ac:spMk id="3" creationId="{1CFFEBA0-913F-A5A8-F726-BCDA3A72C018}"/>
          </ac:spMkLst>
        </pc:spChg>
      </pc:sldChg>
      <pc:sldChg chg="modSp del mod">
        <pc:chgData name="Marita Hiipakka (TAMK)" userId="ea7d12da-e377-4e82-aec5-b3bb9dffb9de" providerId="ADAL" clId="{A213C303-A50B-4235-9B4B-5014EE97077A}" dt="2024-01-23T18:11:53.786" v="1298" actId="2696"/>
        <pc:sldMkLst>
          <pc:docMk/>
          <pc:sldMk cId="1874720593" sldId="280"/>
        </pc:sldMkLst>
        <pc:spChg chg="mod">
          <ac:chgData name="Marita Hiipakka (TAMK)" userId="ea7d12da-e377-4e82-aec5-b3bb9dffb9de" providerId="ADAL" clId="{A213C303-A50B-4235-9B4B-5014EE97077A}" dt="2024-01-17T20:03:27.294" v="125"/>
          <ac:spMkLst>
            <pc:docMk/>
            <pc:sldMk cId="1874720593" sldId="280"/>
            <ac:spMk id="2" creationId="{43D14F8E-4C13-DBA1-0D83-4F550B7909EA}"/>
          </ac:spMkLst>
        </pc:spChg>
      </pc:sldChg>
      <pc:sldChg chg="del">
        <pc:chgData name="Marita Hiipakka (TAMK)" userId="ea7d12da-e377-4e82-aec5-b3bb9dffb9de" providerId="ADAL" clId="{A213C303-A50B-4235-9B4B-5014EE97077A}" dt="2024-01-17T20:04:27.678" v="134" actId="47"/>
        <pc:sldMkLst>
          <pc:docMk/>
          <pc:sldMk cId="1403491598" sldId="282"/>
        </pc:sldMkLst>
      </pc:sldChg>
      <pc:sldChg chg="modSp mod">
        <pc:chgData name="Marita Hiipakka (TAMK)" userId="ea7d12da-e377-4e82-aec5-b3bb9dffb9de" providerId="ADAL" clId="{A213C303-A50B-4235-9B4B-5014EE97077A}" dt="2024-01-17T20:09:52.425" v="382" actId="20577"/>
        <pc:sldMkLst>
          <pc:docMk/>
          <pc:sldMk cId="2841066102" sldId="283"/>
        </pc:sldMkLst>
        <pc:spChg chg="mod">
          <ac:chgData name="Marita Hiipakka (TAMK)" userId="ea7d12da-e377-4e82-aec5-b3bb9dffb9de" providerId="ADAL" clId="{A213C303-A50B-4235-9B4B-5014EE97077A}" dt="2024-01-17T20:04:41.702" v="136" actId="11"/>
          <ac:spMkLst>
            <pc:docMk/>
            <pc:sldMk cId="2841066102" sldId="283"/>
            <ac:spMk id="2" creationId="{24D6FB8D-FDC5-4C52-152F-D4BE0734AB7D}"/>
          </ac:spMkLst>
        </pc:spChg>
        <pc:spChg chg="mod">
          <ac:chgData name="Marita Hiipakka (TAMK)" userId="ea7d12da-e377-4e82-aec5-b3bb9dffb9de" providerId="ADAL" clId="{A213C303-A50B-4235-9B4B-5014EE97077A}" dt="2024-01-17T20:09:52.425" v="382" actId="20577"/>
          <ac:spMkLst>
            <pc:docMk/>
            <pc:sldMk cId="2841066102" sldId="283"/>
            <ac:spMk id="3" creationId="{8CF2444E-5C13-E85E-3877-0B0C7FAA2736}"/>
          </ac:spMkLst>
        </pc:spChg>
      </pc:sldChg>
      <pc:sldChg chg="modSp mod">
        <pc:chgData name="Marita Hiipakka (TAMK)" userId="ea7d12da-e377-4e82-aec5-b3bb9dffb9de" providerId="ADAL" clId="{A213C303-A50B-4235-9B4B-5014EE97077A}" dt="2024-01-17T20:33:32.403" v="700" actId="20577"/>
        <pc:sldMkLst>
          <pc:docMk/>
          <pc:sldMk cId="246993069" sldId="285"/>
        </pc:sldMkLst>
        <pc:spChg chg="mod">
          <ac:chgData name="Marita Hiipakka (TAMK)" userId="ea7d12da-e377-4e82-aec5-b3bb9dffb9de" providerId="ADAL" clId="{A213C303-A50B-4235-9B4B-5014EE97077A}" dt="2024-01-17T20:33:32.403" v="700" actId="20577"/>
          <ac:spMkLst>
            <pc:docMk/>
            <pc:sldMk cId="246993069" sldId="285"/>
            <ac:spMk id="2" creationId="{6AF8AB06-D57D-E4DE-B3BD-1F92B8A1F161}"/>
          </ac:spMkLst>
        </pc:spChg>
        <pc:spChg chg="mod">
          <ac:chgData name="Marita Hiipakka (TAMK)" userId="ea7d12da-e377-4e82-aec5-b3bb9dffb9de" providerId="ADAL" clId="{A213C303-A50B-4235-9B4B-5014EE97077A}" dt="2024-01-17T20:32:04.540" v="680" actId="20577"/>
          <ac:spMkLst>
            <pc:docMk/>
            <pc:sldMk cId="246993069" sldId="285"/>
            <ac:spMk id="3" creationId="{11FFEF56-27F0-6AE7-4E46-6FC17014FD47}"/>
          </ac:spMkLst>
        </pc:spChg>
      </pc:sldChg>
      <pc:sldChg chg="modSp del mod">
        <pc:chgData name="Marita Hiipakka (TAMK)" userId="ea7d12da-e377-4e82-aec5-b3bb9dffb9de" providerId="ADAL" clId="{A213C303-A50B-4235-9B4B-5014EE97077A}" dt="2024-01-23T18:25:06.681" v="1490" actId="47"/>
        <pc:sldMkLst>
          <pc:docMk/>
          <pc:sldMk cId="2852158164" sldId="287"/>
        </pc:sldMkLst>
        <pc:spChg chg="mod">
          <ac:chgData name="Marita Hiipakka (TAMK)" userId="ea7d12da-e377-4e82-aec5-b3bb9dffb9de" providerId="ADAL" clId="{A213C303-A50B-4235-9B4B-5014EE97077A}" dt="2024-01-17T20:03:49.567" v="128"/>
          <ac:spMkLst>
            <pc:docMk/>
            <pc:sldMk cId="2852158164" sldId="287"/>
            <ac:spMk id="2" creationId="{3D6A8212-BEBC-61BE-DFA3-73D5F5475D4B}"/>
          </ac:spMkLst>
        </pc:spChg>
      </pc:sldChg>
      <pc:sldChg chg="modSp del mod">
        <pc:chgData name="Marita Hiipakka (TAMK)" userId="ea7d12da-e377-4e82-aec5-b3bb9dffb9de" providerId="ADAL" clId="{A213C303-A50B-4235-9B4B-5014EE97077A}" dt="2024-01-17T20:34:17.037" v="706" actId="47"/>
        <pc:sldMkLst>
          <pc:docMk/>
          <pc:sldMk cId="2097147777" sldId="288"/>
        </pc:sldMkLst>
        <pc:spChg chg="mod">
          <ac:chgData name="Marita Hiipakka (TAMK)" userId="ea7d12da-e377-4e82-aec5-b3bb9dffb9de" providerId="ADAL" clId="{A213C303-A50B-4235-9B4B-5014EE97077A}" dt="2024-01-17T20:03:05.374" v="123"/>
          <ac:spMkLst>
            <pc:docMk/>
            <pc:sldMk cId="2097147777" sldId="288"/>
            <ac:spMk id="2" creationId="{6AF8AB06-D57D-E4DE-B3BD-1F92B8A1F161}"/>
          </ac:spMkLst>
        </pc:spChg>
      </pc:sldChg>
      <pc:sldChg chg="modSp del mod">
        <pc:chgData name="Marita Hiipakka (TAMK)" userId="ea7d12da-e377-4e82-aec5-b3bb9dffb9de" providerId="ADAL" clId="{A213C303-A50B-4235-9B4B-5014EE97077A}" dt="2024-01-23T18:47:17.748" v="1969" actId="47"/>
        <pc:sldMkLst>
          <pc:docMk/>
          <pc:sldMk cId="958752242" sldId="289"/>
        </pc:sldMkLst>
        <pc:spChg chg="mod">
          <ac:chgData name="Marita Hiipakka (TAMK)" userId="ea7d12da-e377-4e82-aec5-b3bb9dffb9de" providerId="ADAL" clId="{A213C303-A50B-4235-9B4B-5014EE97077A}" dt="2024-01-17T20:04:14.720" v="131" actId="20577"/>
          <ac:spMkLst>
            <pc:docMk/>
            <pc:sldMk cId="958752242" sldId="289"/>
            <ac:spMk id="2" creationId="{24D6FB8D-FDC5-4C52-152F-D4BE0734AB7D}"/>
          </ac:spMkLst>
        </pc:spChg>
      </pc:sldChg>
      <pc:sldChg chg="del">
        <pc:chgData name="Marita Hiipakka (TAMK)" userId="ea7d12da-e377-4e82-aec5-b3bb9dffb9de" providerId="ADAL" clId="{A213C303-A50B-4235-9B4B-5014EE97077A}" dt="2024-01-17T20:04:29.019" v="135" actId="47"/>
        <pc:sldMkLst>
          <pc:docMk/>
          <pc:sldMk cId="1482181244" sldId="290"/>
        </pc:sldMkLst>
      </pc:sldChg>
      <pc:sldChg chg="modSp del mod">
        <pc:chgData name="Marita Hiipakka (TAMK)" userId="ea7d12da-e377-4e82-aec5-b3bb9dffb9de" providerId="ADAL" clId="{A213C303-A50B-4235-9B4B-5014EE97077A}" dt="2024-01-23T18:47:16.313" v="1968" actId="47"/>
        <pc:sldMkLst>
          <pc:docMk/>
          <pc:sldMk cId="250627059" sldId="291"/>
        </pc:sldMkLst>
        <pc:spChg chg="mod">
          <ac:chgData name="Marita Hiipakka (TAMK)" userId="ea7d12da-e377-4e82-aec5-b3bb9dffb9de" providerId="ADAL" clId="{A213C303-A50B-4235-9B4B-5014EE97077A}" dt="2024-01-17T20:04:19.701" v="133" actId="20577"/>
          <ac:spMkLst>
            <pc:docMk/>
            <pc:sldMk cId="250627059" sldId="291"/>
            <ac:spMk id="2" creationId="{24D6FB8D-FDC5-4C52-152F-D4BE0734AB7D}"/>
          </ac:spMkLst>
        </pc:spChg>
      </pc:sldChg>
      <pc:sldChg chg="addSp delSp modSp add mod">
        <pc:chgData name="Marita Hiipakka (TAMK)" userId="ea7d12da-e377-4e82-aec5-b3bb9dffb9de" providerId="ADAL" clId="{A213C303-A50B-4235-9B4B-5014EE97077A}" dt="2024-01-17T20:33:46.612" v="705" actId="20577"/>
        <pc:sldMkLst>
          <pc:docMk/>
          <pc:sldMk cId="4282145519" sldId="292"/>
        </pc:sldMkLst>
        <pc:spChg chg="mod">
          <ac:chgData name="Marita Hiipakka (TAMK)" userId="ea7d12da-e377-4e82-aec5-b3bb9dffb9de" providerId="ADAL" clId="{A213C303-A50B-4235-9B4B-5014EE97077A}" dt="2024-01-17T20:33:46.612" v="705" actId="20577"/>
          <ac:spMkLst>
            <pc:docMk/>
            <pc:sldMk cId="4282145519" sldId="292"/>
            <ac:spMk id="2" creationId="{6AF8AB06-D57D-E4DE-B3BD-1F92B8A1F161}"/>
          </ac:spMkLst>
        </pc:spChg>
        <pc:spChg chg="mod">
          <ac:chgData name="Marita Hiipakka (TAMK)" userId="ea7d12da-e377-4e82-aec5-b3bb9dffb9de" providerId="ADAL" clId="{A213C303-A50B-4235-9B4B-5014EE97077A}" dt="2024-01-17T20:24:50.965" v="599" actId="20577"/>
          <ac:spMkLst>
            <pc:docMk/>
            <pc:sldMk cId="4282145519" sldId="292"/>
            <ac:spMk id="3" creationId="{11FFEF56-27F0-6AE7-4E46-6FC17014FD47}"/>
          </ac:spMkLst>
        </pc:spChg>
        <pc:spChg chg="add del">
          <ac:chgData name="Marita Hiipakka (TAMK)" userId="ea7d12da-e377-4e82-aec5-b3bb9dffb9de" providerId="ADAL" clId="{A213C303-A50B-4235-9B4B-5014EE97077A}" dt="2024-01-17T20:19:33.931" v="538"/>
          <ac:spMkLst>
            <pc:docMk/>
            <pc:sldMk cId="4282145519" sldId="292"/>
            <ac:spMk id="6" creationId="{32FBBE20-539A-107D-E3A9-D4DDBE34A319}"/>
          </ac:spMkLst>
        </pc:spChg>
        <pc:spChg chg="add del">
          <ac:chgData name="Marita Hiipakka (TAMK)" userId="ea7d12da-e377-4e82-aec5-b3bb9dffb9de" providerId="ADAL" clId="{A213C303-A50B-4235-9B4B-5014EE97077A}" dt="2024-01-17T20:19:40.885" v="540"/>
          <ac:spMkLst>
            <pc:docMk/>
            <pc:sldMk cId="4282145519" sldId="292"/>
            <ac:spMk id="7" creationId="{57C1A3BA-4070-3169-1DCB-CF264E2AA445}"/>
          </ac:spMkLst>
        </pc:spChg>
        <pc:spChg chg="add del mod">
          <ac:chgData name="Marita Hiipakka (TAMK)" userId="ea7d12da-e377-4e82-aec5-b3bb9dffb9de" providerId="ADAL" clId="{A213C303-A50B-4235-9B4B-5014EE97077A}" dt="2024-01-17T20:20:03.653" v="543" actId="478"/>
          <ac:spMkLst>
            <pc:docMk/>
            <pc:sldMk cId="4282145519" sldId="292"/>
            <ac:spMk id="8" creationId="{ACC1E193-5A78-B31C-725A-E507A9408F2D}"/>
          </ac:spMkLst>
        </pc:spChg>
      </pc:sldChg>
      <pc:sldChg chg="modSp add mod">
        <pc:chgData name="Marita Hiipakka (TAMK)" userId="ea7d12da-e377-4e82-aec5-b3bb9dffb9de" providerId="ADAL" clId="{A213C303-A50B-4235-9B4B-5014EE97077A}" dt="2024-01-17T20:33:37.999" v="703" actId="20577"/>
        <pc:sldMkLst>
          <pc:docMk/>
          <pc:sldMk cId="3599897859" sldId="293"/>
        </pc:sldMkLst>
        <pc:spChg chg="mod">
          <ac:chgData name="Marita Hiipakka (TAMK)" userId="ea7d12da-e377-4e82-aec5-b3bb9dffb9de" providerId="ADAL" clId="{A213C303-A50B-4235-9B4B-5014EE97077A}" dt="2024-01-17T20:33:37.999" v="703" actId="20577"/>
          <ac:spMkLst>
            <pc:docMk/>
            <pc:sldMk cId="3599897859" sldId="293"/>
            <ac:spMk id="2" creationId="{6AF8AB06-D57D-E4DE-B3BD-1F92B8A1F161}"/>
          </ac:spMkLst>
        </pc:spChg>
        <pc:spChg chg="mod">
          <ac:chgData name="Marita Hiipakka (TAMK)" userId="ea7d12da-e377-4e82-aec5-b3bb9dffb9de" providerId="ADAL" clId="{A213C303-A50B-4235-9B4B-5014EE97077A}" dt="2024-01-17T20:32:57.920" v="697" actId="20577"/>
          <ac:spMkLst>
            <pc:docMk/>
            <pc:sldMk cId="3599897859" sldId="293"/>
            <ac:spMk id="3" creationId="{11FFEF56-27F0-6AE7-4E46-6FC17014FD47}"/>
          </ac:spMkLst>
        </pc:spChg>
      </pc:sldChg>
      <pc:sldChg chg="modSp add mod">
        <pc:chgData name="Marita Hiipakka (TAMK)" userId="ea7d12da-e377-4e82-aec5-b3bb9dffb9de" providerId="ADAL" clId="{A213C303-A50B-4235-9B4B-5014EE97077A}" dt="2024-01-23T18:11:46.775" v="1297" actId="20577"/>
        <pc:sldMkLst>
          <pc:docMk/>
          <pc:sldMk cId="2230863126" sldId="294"/>
        </pc:sldMkLst>
        <pc:spChg chg="mod">
          <ac:chgData name="Marita Hiipakka (TAMK)" userId="ea7d12da-e377-4e82-aec5-b3bb9dffb9de" providerId="ADAL" clId="{A213C303-A50B-4235-9B4B-5014EE97077A}" dt="2024-01-23T18:11:46.775" v="1297" actId="20577"/>
          <ac:spMkLst>
            <pc:docMk/>
            <pc:sldMk cId="2230863126" sldId="294"/>
            <ac:spMk id="2" creationId="{43D14F8E-4C13-DBA1-0D83-4F550B7909EA}"/>
          </ac:spMkLst>
        </pc:spChg>
        <pc:spChg chg="mod">
          <ac:chgData name="Marita Hiipakka (TAMK)" userId="ea7d12da-e377-4e82-aec5-b3bb9dffb9de" providerId="ADAL" clId="{A213C303-A50B-4235-9B4B-5014EE97077A}" dt="2024-01-23T18:07:41.270" v="1105" actId="20577"/>
          <ac:spMkLst>
            <pc:docMk/>
            <pc:sldMk cId="2230863126" sldId="294"/>
            <ac:spMk id="3" creationId="{67313ECA-7EA1-A067-3908-3E89AE9EA370}"/>
          </ac:spMkLst>
        </pc:spChg>
      </pc:sldChg>
      <pc:sldChg chg="modSp add mod">
        <pc:chgData name="Marita Hiipakka (TAMK)" userId="ea7d12da-e377-4e82-aec5-b3bb9dffb9de" providerId="ADAL" clId="{A213C303-A50B-4235-9B4B-5014EE97077A}" dt="2024-01-23T18:42:18.621" v="1730"/>
        <pc:sldMkLst>
          <pc:docMk/>
          <pc:sldMk cId="2917943298" sldId="295"/>
        </pc:sldMkLst>
        <pc:spChg chg="mod">
          <ac:chgData name="Marita Hiipakka (TAMK)" userId="ea7d12da-e377-4e82-aec5-b3bb9dffb9de" providerId="ADAL" clId="{A213C303-A50B-4235-9B4B-5014EE97077A}" dt="2024-01-23T18:08:11.990" v="1113" actId="20577"/>
          <ac:spMkLst>
            <pc:docMk/>
            <pc:sldMk cId="2917943298" sldId="295"/>
            <ac:spMk id="2" creationId="{43D14F8E-4C13-DBA1-0D83-4F550B7909EA}"/>
          </ac:spMkLst>
        </pc:spChg>
        <pc:spChg chg="mod">
          <ac:chgData name="Marita Hiipakka (TAMK)" userId="ea7d12da-e377-4e82-aec5-b3bb9dffb9de" providerId="ADAL" clId="{A213C303-A50B-4235-9B4B-5014EE97077A}" dt="2024-01-23T18:42:18.621" v="1730"/>
          <ac:spMkLst>
            <pc:docMk/>
            <pc:sldMk cId="2917943298" sldId="295"/>
            <ac:spMk id="3" creationId="{67313ECA-7EA1-A067-3908-3E89AE9EA370}"/>
          </ac:spMkLst>
        </pc:spChg>
      </pc:sldChg>
      <pc:sldChg chg="modSp add del mod">
        <pc:chgData name="Marita Hiipakka (TAMK)" userId="ea7d12da-e377-4e82-aec5-b3bb9dffb9de" providerId="ADAL" clId="{A213C303-A50B-4235-9B4B-5014EE97077A}" dt="2024-01-23T18:13:12.855" v="1317" actId="2696"/>
        <pc:sldMkLst>
          <pc:docMk/>
          <pc:sldMk cId="326899561" sldId="296"/>
        </pc:sldMkLst>
        <pc:spChg chg="mod">
          <ac:chgData name="Marita Hiipakka (TAMK)" userId="ea7d12da-e377-4e82-aec5-b3bb9dffb9de" providerId="ADAL" clId="{A213C303-A50B-4235-9B4B-5014EE97077A}" dt="2024-01-23T18:12:19.344" v="1302"/>
          <ac:spMkLst>
            <pc:docMk/>
            <pc:sldMk cId="326899561" sldId="296"/>
            <ac:spMk id="2" creationId="{43D14F8E-4C13-DBA1-0D83-4F550B7909EA}"/>
          </ac:spMkLst>
        </pc:spChg>
      </pc:sldChg>
      <pc:sldChg chg="modSp add mod">
        <pc:chgData name="Marita Hiipakka (TAMK)" userId="ea7d12da-e377-4e82-aec5-b3bb9dffb9de" providerId="ADAL" clId="{A213C303-A50B-4235-9B4B-5014EE97077A}" dt="2024-01-23T18:41:23.826" v="1708" actId="20577"/>
        <pc:sldMkLst>
          <pc:docMk/>
          <pc:sldMk cId="2693554227" sldId="296"/>
        </pc:sldMkLst>
        <pc:spChg chg="mod">
          <ac:chgData name="Marita Hiipakka (TAMK)" userId="ea7d12da-e377-4e82-aec5-b3bb9dffb9de" providerId="ADAL" clId="{A213C303-A50B-4235-9B4B-5014EE97077A}" dt="2024-01-23T18:41:23.826" v="1708" actId="20577"/>
          <ac:spMkLst>
            <pc:docMk/>
            <pc:sldMk cId="2693554227" sldId="296"/>
            <ac:spMk id="2" creationId="{2C09DC3B-E210-618A-4654-403046B7C629}"/>
          </ac:spMkLst>
        </pc:spChg>
        <pc:spChg chg="mod">
          <ac:chgData name="Marita Hiipakka (TAMK)" userId="ea7d12da-e377-4e82-aec5-b3bb9dffb9de" providerId="ADAL" clId="{A213C303-A50B-4235-9B4B-5014EE97077A}" dt="2024-01-23T18:38:54.717" v="1671" actId="403"/>
          <ac:spMkLst>
            <pc:docMk/>
            <pc:sldMk cId="2693554227" sldId="296"/>
            <ac:spMk id="3" creationId="{70E11BC5-ADB3-CC57-3F2D-F9911C109C39}"/>
          </ac:spMkLst>
        </pc:spChg>
      </pc:sldChg>
      <pc:sldChg chg="modSp add mod">
        <pc:chgData name="Marita Hiipakka (TAMK)" userId="ea7d12da-e377-4e82-aec5-b3bb9dffb9de" providerId="ADAL" clId="{A213C303-A50B-4235-9B4B-5014EE97077A}" dt="2024-01-23T18:41:30.510" v="1711" actId="6549"/>
        <pc:sldMkLst>
          <pc:docMk/>
          <pc:sldMk cId="491533931" sldId="297"/>
        </pc:sldMkLst>
        <pc:spChg chg="mod">
          <ac:chgData name="Marita Hiipakka (TAMK)" userId="ea7d12da-e377-4e82-aec5-b3bb9dffb9de" providerId="ADAL" clId="{A213C303-A50B-4235-9B4B-5014EE97077A}" dt="2024-01-23T18:41:26.553" v="1710" actId="20577"/>
          <ac:spMkLst>
            <pc:docMk/>
            <pc:sldMk cId="491533931" sldId="297"/>
            <ac:spMk id="2" creationId="{2C09DC3B-E210-618A-4654-403046B7C629}"/>
          </ac:spMkLst>
        </pc:spChg>
        <pc:spChg chg="mod">
          <ac:chgData name="Marita Hiipakka (TAMK)" userId="ea7d12da-e377-4e82-aec5-b3bb9dffb9de" providerId="ADAL" clId="{A213C303-A50B-4235-9B4B-5014EE97077A}" dt="2024-01-23T18:41:30.510" v="1711" actId="6549"/>
          <ac:spMkLst>
            <pc:docMk/>
            <pc:sldMk cId="491533931" sldId="297"/>
            <ac:spMk id="3" creationId="{70E11BC5-ADB3-CC57-3F2D-F9911C109C39}"/>
          </ac:spMkLst>
        </pc:spChg>
      </pc:sldChg>
      <pc:sldChg chg="modSp add mod">
        <pc:chgData name="Marita Hiipakka (TAMK)" userId="ea7d12da-e377-4e82-aec5-b3bb9dffb9de" providerId="ADAL" clId="{A213C303-A50B-4235-9B4B-5014EE97077A}" dt="2024-01-23T18:42:10.850" v="1729" actId="20577"/>
        <pc:sldMkLst>
          <pc:docMk/>
          <pc:sldMk cId="472598729" sldId="298"/>
        </pc:sldMkLst>
        <pc:spChg chg="mod">
          <ac:chgData name="Marita Hiipakka (TAMK)" userId="ea7d12da-e377-4e82-aec5-b3bb9dffb9de" providerId="ADAL" clId="{A213C303-A50B-4235-9B4B-5014EE97077A}" dt="2024-01-23T18:41:42.496" v="1718" actId="20577"/>
          <ac:spMkLst>
            <pc:docMk/>
            <pc:sldMk cId="472598729" sldId="298"/>
            <ac:spMk id="2" creationId="{2C09DC3B-E210-618A-4654-403046B7C629}"/>
          </ac:spMkLst>
        </pc:spChg>
        <pc:spChg chg="mod">
          <ac:chgData name="Marita Hiipakka (TAMK)" userId="ea7d12da-e377-4e82-aec5-b3bb9dffb9de" providerId="ADAL" clId="{A213C303-A50B-4235-9B4B-5014EE97077A}" dt="2024-01-23T18:42:10.850" v="1729" actId="20577"/>
          <ac:spMkLst>
            <pc:docMk/>
            <pc:sldMk cId="472598729" sldId="298"/>
            <ac:spMk id="3" creationId="{70E11BC5-ADB3-CC57-3F2D-F9911C109C39}"/>
          </ac:spMkLst>
        </pc:spChg>
      </pc:sldChg>
      <pc:sldChg chg="modSp add mod">
        <pc:chgData name="Marita Hiipakka (TAMK)" userId="ea7d12da-e377-4e82-aec5-b3bb9dffb9de" providerId="ADAL" clId="{A213C303-A50B-4235-9B4B-5014EE97077A}" dt="2024-01-23T18:46:55.896" v="1966" actId="1035"/>
        <pc:sldMkLst>
          <pc:docMk/>
          <pc:sldMk cId="1213342081" sldId="299"/>
        </pc:sldMkLst>
        <pc:spChg chg="mod">
          <ac:chgData name="Marita Hiipakka (TAMK)" userId="ea7d12da-e377-4e82-aec5-b3bb9dffb9de" providerId="ADAL" clId="{A213C303-A50B-4235-9B4B-5014EE97077A}" dt="2024-01-23T18:46:55.896" v="1966" actId="1035"/>
          <ac:spMkLst>
            <pc:docMk/>
            <pc:sldMk cId="1213342081" sldId="299"/>
            <ac:spMk id="2" creationId="{24D6FB8D-FDC5-4C52-152F-D4BE0734AB7D}"/>
          </ac:spMkLst>
        </pc:spChg>
        <pc:spChg chg="mod">
          <ac:chgData name="Marita Hiipakka (TAMK)" userId="ea7d12da-e377-4e82-aec5-b3bb9dffb9de" providerId="ADAL" clId="{A213C303-A50B-4235-9B4B-5014EE97077A}" dt="2024-01-23T18:46:55.896" v="1966" actId="1035"/>
          <ac:spMkLst>
            <pc:docMk/>
            <pc:sldMk cId="1213342081" sldId="299"/>
            <ac:spMk id="3" creationId="{8CF2444E-5C13-E85E-3877-0B0C7FAA2736}"/>
          </ac:spMkLst>
        </pc:spChg>
      </pc:sldChg>
    </pc:docChg>
  </pc:docChgLst>
  <pc:docChgLst>
    <pc:chgData name="Nina Kukkasniemi (TAMK)" userId="S::nina.kukkasniemi@tuni.fi::475c3659-4520-4bf8-8d39-06a4c884cf72" providerId="AD" clId="Web-{437694FF-2B78-4FDD-89C0-7ECF567EC56A}"/>
    <pc:docChg chg="modSld">
      <pc:chgData name="Nina Kukkasniemi (TAMK)" userId="S::nina.kukkasniemi@tuni.fi::475c3659-4520-4bf8-8d39-06a4c884cf72" providerId="AD" clId="Web-{437694FF-2B78-4FDD-89C0-7ECF567EC56A}" dt="2024-01-12T11:26:33.172" v="0" actId="20577"/>
      <pc:docMkLst>
        <pc:docMk/>
      </pc:docMkLst>
      <pc:sldChg chg="modSp">
        <pc:chgData name="Nina Kukkasniemi (TAMK)" userId="S::nina.kukkasniemi@tuni.fi::475c3659-4520-4bf8-8d39-06a4c884cf72" providerId="AD" clId="Web-{437694FF-2B78-4FDD-89C0-7ECF567EC56A}" dt="2024-01-12T11:26:33.172" v="0" actId="20577"/>
        <pc:sldMkLst>
          <pc:docMk/>
          <pc:sldMk cId="3305051786" sldId="268"/>
        </pc:sldMkLst>
        <pc:spChg chg="mod">
          <ac:chgData name="Nina Kukkasniemi (TAMK)" userId="S::nina.kukkasniemi@tuni.fi::475c3659-4520-4bf8-8d39-06a4c884cf72" providerId="AD" clId="Web-{437694FF-2B78-4FDD-89C0-7ECF567EC56A}" dt="2024-01-12T11:26:33.172" v="0" actId="20577"/>
          <ac:spMkLst>
            <pc:docMk/>
            <pc:sldMk cId="3305051786" sldId="268"/>
            <ac:spMk id="2" creationId="{F0573BB1-18D8-5C35-667C-20DFB2EC1401}"/>
          </ac:spMkLst>
        </pc:spChg>
      </pc:sldChg>
    </pc:docChg>
  </pc:docChgLst>
  <pc:docChgLst>
    <pc:chgData name="Marita Hiipakka (TAMK)" userId="ea7d12da-e377-4e82-aec5-b3bb9dffb9de" providerId="ADAL" clId="{F20620A1-F6E7-4874-9BBC-E3656631C7A0}"/>
    <pc:docChg chg="undo redo custSel addSld delSld modSld delMainMaster">
      <pc:chgData name="Marita Hiipakka (TAMK)" userId="ea7d12da-e377-4e82-aec5-b3bb9dffb9de" providerId="ADAL" clId="{F20620A1-F6E7-4874-9BBC-E3656631C7A0}" dt="2024-01-17T19:44:45.354" v="4111" actId="20577"/>
      <pc:docMkLst>
        <pc:docMk/>
      </pc:docMkLst>
      <pc:sldChg chg="del">
        <pc:chgData name="Marita Hiipakka (TAMK)" userId="ea7d12da-e377-4e82-aec5-b3bb9dffb9de" providerId="ADAL" clId="{F20620A1-F6E7-4874-9BBC-E3656631C7A0}" dt="2024-01-17T05:45:09.617" v="347" actId="2696"/>
        <pc:sldMkLst>
          <pc:docMk/>
          <pc:sldMk cId="3777311924" sldId="258"/>
        </pc:sldMkLst>
      </pc:sldChg>
      <pc:sldChg chg="del">
        <pc:chgData name="Marita Hiipakka (TAMK)" userId="ea7d12da-e377-4e82-aec5-b3bb9dffb9de" providerId="ADAL" clId="{F20620A1-F6E7-4874-9BBC-E3656631C7A0}" dt="2024-01-17T05:45:12.659" v="348" actId="2696"/>
        <pc:sldMkLst>
          <pc:docMk/>
          <pc:sldMk cId="195717760" sldId="259"/>
        </pc:sldMkLst>
      </pc:sldChg>
      <pc:sldChg chg="del">
        <pc:chgData name="Marita Hiipakka (TAMK)" userId="ea7d12da-e377-4e82-aec5-b3bb9dffb9de" providerId="ADAL" clId="{F20620A1-F6E7-4874-9BBC-E3656631C7A0}" dt="2024-01-17T05:45:04.539" v="346" actId="2696"/>
        <pc:sldMkLst>
          <pc:docMk/>
          <pc:sldMk cId="2026250965" sldId="261"/>
        </pc:sldMkLst>
      </pc:sldChg>
      <pc:sldChg chg="modSp mod">
        <pc:chgData name="Marita Hiipakka (TAMK)" userId="ea7d12da-e377-4e82-aec5-b3bb9dffb9de" providerId="ADAL" clId="{F20620A1-F6E7-4874-9BBC-E3656631C7A0}" dt="2024-01-17T18:46:45.642" v="2821" actId="403"/>
        <pc:sldMkLst>
          <pc:docMk/>
          <pc:sldMk cId="3552738277" sldId="262"/>
        </pc:sldMkLst>
        <pc:spChg chg="mod">
          <ac:chgData name="Marita Hiipakka (TAMK)" userId="ea7d12da-e377-4e82-aec5-b3bb9dffb9de" providerId="ADAL" clId="{F20620A1-F6E7-4874-9BBC-E3656631C7A0}" dt="2024-01-17T05:27:32.608" v="27" actId="20577"/>
          <ac:spMkLst>
            <pc:docMk/>
            <pc:sldMk cId="3552738277" sldId="262"/>
            <ac:spMk id="2" creationId="{138260C3-F266-E60E-E446-59263C44F02E}"/>
          </ac:spMkLst>
        </pc:spChg>
        <pc:spChg chg="mod">
          <ac:chgData name="Marita Hiipakka (TAMK)" userId="ea7d12da-e377-4e82-aec5-b3bb9dffb9de" providerId="ADAL" clId="{F20620A1-F6E7-4874-9BBC-E3656631C7A0}" dt="2024-01-17T18:46:45.642" v="2821" actId="403"/>
          <ac:spMkLst>
            <pc:docMk/>
            <pc:sldMk cId="3552738277" sldId="262"/>
            <ac:spMk id="18" creationId="{5D049A33-E0CB-52E6-4F23-41D306EA5159}"/>
          </ac:spMkLst>
        </pc:spChg>
      </pc:sldChg>
      <pc:sldChg chg="modSp mod delCm">
        <pc:chgData name="Marita Hiipakka (TAMK)" userId="ea7d12da-e377-4e82-aec5-b3bb9dffb9de" providerId="ADAL" clId="{F20620A1-F6E7-4874-9BBC-E3656631C7A0}" dt="2024-01-17T18:46:59.856" v="2822" actId="403"/>
        <pc:sldMkLst>
          <pc:docMk/>
          <pc:sldMk cId="159995004" sldId="264"/>
        </pc:sldMkLst>
        <pc:spChg chg="mod">
          <ac:chgData name="Marita Hiipakka (TAMK)" userId="ea7d12da-e377-4e82-aec5-b3bb9dffb9de" providerId="ADAL" clId="{F20620A1-F6E7-4874-9BBC-E3656631C7A0}" dt="2024-01-17T18:46:59.856" v="2822" actId="403"/>
          <ac:spMkLst>
            <pc:docMk/>
            <pc:sldMk cId="159995004" sldId="264"/>
            <ac:spMk id="7" creationId="{C144660B-64A7-84B5-A542-ECE4AF51E086}"/>
          </ac:spMkLst>
        </pc:spChg>
        <pc:extLst>
          <p:ext xmlns:p="http://schemas.openxmlformats.org/presentationml/2006/main" uri="{D6D511B9-2390-475A-947B-AFAB55BFBCF1}">
            <pc226:cmChg xmlns:pc226="http://schemas.microsoft.com/office/powerpoint/2022/06/main/command" chg="del">
              <pc226:chgData name="Marita Hiipakka (TAMK)" userId="ea7d12da-e377-4e82-aec5-b3bb9dffb9de" providerId="ADAL" clId="{F20620A1-F6E7-4874-9BBC-E3656631C7A0}" dt="2024-01-17T05:29:37.897" v="70"/>
              <pc2:cmMkLst xmlns:pc2="http://schemas.microsoft.com/office/powerpoint/2019/9/main/command">
                <pc:docMk/>
                <pc:sldMk cId="159995004" sldId="264"/>
                <pc2:cmMk id="{2F98136A-7621-40B1-A7DF-71DCB3FE13D6}"/>
              </pc2:cmMkLst>
            </pc226:cmChg>
          </p:ext>
        </pc:extLst>
      </pc:sldChg>
      <pc:sldChg chg="modSp mod delCm">
        <pc:chgData name="Marita Hiipakka (TAMK)" userId="ea7d12da-e377-4e82-aec5-b3bb9dffb9de" providerId="ADAL" clId="{F20620A1-F6E7-4874-9BBC-E3656631C7A0}" dt="2024-01-17T18:47:05.617" v="2823" actId="403"/>
        <pc:sldMkLst>
          <pc:docMk/>
          <pc:sldMk cId="136812777" sldId="265"/>
        </pc:sldMkLst>
        <pc:spChg chg="mod">
          <ac:chgData name="Marita Hiipakka (TAMK)" userId="ea7d12da-e377-4e82-aec5-b3bb9dffb9de" providerId="ADAL" clId="{F20620A1-F6E7-4874-9BBC-E3656631C7A0}" dt="2024-01-17T18:47:05.617" v="2823" actId="403"/>
          <ac:spMkLst>
            <pc:docMk/>
            <pc:sldMk cId="136812777" sldId="265"/>
            <ac:spMk id="3" creationId="{30B0A35C-F778-6C51-9F36-0F0D96E42530}"/>
          </ac:spMkLst>
        </pc:spChg>
        <pc:extLst>
          <p:ext xmlns:p="http://schemas.openxmlformats.org/presentationml/2006/main" uri="{D6D511B9-2390-475A-947B-AFAB55BFBCF1}">
            <pc226:cmChg xmlns:pc226="http://schemas.microsoft.com/office/powerpoint/2022/06/main/command" chg="del">
              <pc226:chgData name="Marita Hiipakka (TAMK)" userId="ea7d12da-e377-4e82-aec5-b3bb9dffb9de" providerId="ADAL" clId="{F20620A1-F6E7-4874-9BBC-E3656631C7A0}" dt="2024-01-17T05:30:47.470" v="77"/>
              <pc2:cmMkLst xmlns:pc2="http://schemas.microsoft.com/office/powerpoint/2019/9/main/command">
                <pc:docMk/>
                <pc:sldMk cId="136812777" sldId="265"/>
                <pc2:cmMk id="{06A09107-F54A-45AC-9759-D765253F490A}"/>
              </pc2:cmMkLst>
            </pc226:cmChg>
          </p:ext>
        </pc:extLst>
      </pc:sldChg>
      <pc:sldChg chg="addSp delSp modSp mod delCm">
        <pc:chgData name="Marita Hiipakka (TAMK)" userId="ea7d12da-e377-4e82-aec5-b3bb9dffb9de" providerId="ADAL" clId="{F20620A1-F6E7-4874-9BBC-E3656631C7A0}" dt="2024-01-17T18:47:19.140" v="2827" actId="1035"/>
        <pc:sldMkLst>
          <pc:docMk/>
          <pc:sldMk cId="2158427463" sldId="266"/>
        </pc:sldMkLst>
        <pc:spChg chg="mod">
          <ac:chgData name="Marita Hiipakka (TAMK)" userId="ea7d12da-e377-4e82-aec5-b3bb9dffb9de" providerId="ADAL" clId="{F20620A1-F6E7-4874-9BBC-E3656631C7A0}" dt="2024-01-17T18:47:19.140" v="2827" actId="1035"/>
          <ac:spMkLst>
            <pc:docMk/>
            <pc:sldMk cId="2158427463" sldId="266"/>
            <ac:spMk id="2" creationId="{7AF9ED96-9BC8-AA6B-8300-90023F127761}"/>
          </ac:spMkLst>
        </pc:spChg>
        <pc:spChg chg="add del mod">
          <ac:chgData name="Marita Hiipakka (TAMK)" userId="ea7d12da-e377-4e82-aec5-b3bb9dffb9de" providerId="ADAL" clId="{F20620A1-F6E7-4874-9BBC-E3656631C7A0}" dt="2024-01-17T18:47:19.140" v="2827" actId="1035"/>
          <ac:spMkLst>
            <pc:docMk/>
            <pc:sldMk cId="2158427463" sldId="266"/>
            <ac:spMk id="3" creationId="{1CFFEBA0-913F-A5A8-F726-BCDA3A72C018}"/>
          </ac:spMkLst>
        </pc:spChg>
        <pc:spChg chg="mod">
          <ac:chgData name="Marita Hiipakka (TAMK)" userId="ea7d12da-e377-4e82-aec5-b3bb9dffb9de" providerId="ADAL" clId="{F20620A1-F6E7-4874-9BBC-E3656631C7A0}" dt="2024-01-17T14:15:59.768" v="627" actId="26606"/>
          <ac:spMkLst>
            <pc:docMk/>
            <pc:sldMk cId="2158427463" sldId="266"/>
            <ac:spMk id="4" creationId="{AD10BE07-6EC7-19E5-DDB7-84FA7028A9D5}"/>
          </ac:spMkLst>
        </pc:spChg>
        <pc:spChg chg="mod">
          <ac:chgData name="Marita Hiipakka (TAMK)" userId="ea7d12da-e377-4e82-aec5-b3bb9dffb9de" providerId="ADAL" clId="{F20620A1-F6E7-4874-9BBC-E3656631C7A0}" dt="2024-01-17T14:15:59.768" v="627" actId="26606"/>
          <ac:spMkLst>
            <pc:docMk/>
            <pc:sldMk cId="2158427463" sldId="266"/>
            <ac:spMk id="5" creationId="{75B26B92-1E08-843D-3900-D24A6555712E}"/>
          </ac:spMkLst>
        </pc:spChg>
        <pc:graphicFrameChg chg="add del">
          <ac:chgData name="Marita Hiipakka (TAMK)" userId="ea7d12da-e377-4e82-aec5-b3bb9dffb9de" providerId="ADAL" clId="{F20620A1-F6E7-4874-9BBC-E3656631C7A0}" dt="2024-01-17T14:15:59.768" v="627" actId="26606"/>
          <ac:graphicFrameMkLst>
            <pc:docMk/>
            <pc:sldMk cId="2158427463" sldId="266"/>
            <ac:graphicFrameMk id="7" creationId="{DCF12106-8D3E-2913-AA36-27161141A5FF}"/>
          </ac:graphicFrameMkLst>
        </pc:graphicFrameChg>
        <pc:extLst>
          <p:ext xmlns:p="http://schemas.openxmlformats.org/presentationml/2006/main" uri="{D6D511B9-2390-475A-947B-AFAB55BFBCF1}">
            <pc226:cmChg xmlns:pc226="http://schemas.microsoft.com/office/powerpoint/2022/06/main/command" chg="del">
              <pc226:chgData name="Marita Hiipakka (TAMK)" userId="ea7d12da-e377-4e82-aec5-b3bb9dffb9de" providerId="ADAL" clId="{F20620A1-F6E7-4874-9BBC-E3656631C7A0}" dt="2024-01-17T05:32:17.710" v="99"/>
              <pc2:cmMkLst xmlns:pc2="http://schemas.microsoft.com/office/powerpoint/2019/9/main/command">
                <pc:docMk/>
                <pc:sldMk cId="2158427463" sldId="266"/>
                <pc2:cmMk id="{F3F8DC55-782B-4A7A-9894-60BF682DE966}"/>
              </pc2:cmMkLst>
            </pc226:cmChg>
          </p:ext>
        </pc:extLst>
      </pc:sldChg>
      <pc:sldChg chg="modSp mod">
        <pc:chgData name="Marita Hiipakka (TAMK)" userId="ea7d12da-e377-4e82-aec5-b3bb9dffb9de" providerId="ADAL" clId="{F20620A1-F6E7-4874-9BBC-E3656631C7A0}" dt="2024-01-17T18:47:36.419" v="2832" actId="403"/>
        <pc:sldMkLst>
          <pc:docMk/>
          <pc:sldMk cId="2727147678" sldId="267"/>
        </pc:sldMkLst>
        <pc:spChg chg="mod">
          <ac:chgData name="Marita Hiipakka (TAMK)" userId="ea7d12da-e377-4e82-aec5-b3bb9dffb9de" providerId="ADAL" clId="{F20620A1-F6E7-4874-9BBC-E3656631C7A0}" dt="2024-01-17T18:47:36.419" v="2832" actId="403"/>
          <ac:spMkLst>
            <pc:docMk/>
            <pc:sldMk cId="2727147678" sldId="267"/>
            <ac:spMk id="3" creationId="{1207500C-D55A-C199-2DAA-D5492CCB5078}"/>
          </ac:spMkLst>
        </pc:spChg>
      </pc:sldChg>
      <pc:sldChg chg="modSp mod chgLayout">
        <pc:chgData name="Marita Hiipakka (TAMK)" userId="ea7d12da-e377-4e82-aec5-b3bb9dffb9de" providerId="ADAL" clId="{F20620A1-F6E7-4874-9BBC-E3656631C7A0}" dt="2024-01-17T18:47:40.277" v="2833" actId="403"/>
        <pc:sldMkLst>
          <pc:docMk/>
          <pc:sldMk cId="3305051786" sldId="268"/>
        </pc:sldMkLst>
        <pc:spChg chg="mod ord">
          <ac:chgData name="Marita Hiipakka (TAMK)" userId="ea7d12da-e377-4e82-aec5-b3bb9dffb9de" providerId="ADAL" clId="{F20620A1-F6E7-4874-9BBC-E3656631C7A0}" dt="2024-01-17T14:16:18.512" v="628" actId="700"/>
          <ac:spMkLst>
            <pc:docMk/>
            <pc:sldMk cId="3305051786" sldId="268"/>
            <ac:spMk id="2" creationId="{F0573BB1-18D8-5C35-667C-20DFB2EC1401}"/>
          </ac:spMkLst>
        </pc:spChg>
        <pc:spChg chg="mod ord">
          <ac:chgData name="Marita Hiipakka (TAMK)" userId="ea7d12da-e377-4e82-aec5-b3bb9dffb9de" providerId="ADAL" clId="{F20620A1-F6E7-4874-9BBC-E3656631C7A0}" dt="2024-01-17T18:47:40.277" v="2833" actId="403"/>
          <ac:spMkLst>
            <pc:docMk/>
            <pc:sldMk cId="3305051786" sldId="268"/>
            <ac:spMk id="3" creationId="{07FD1772-E586-051B-9124-6DFE8FFB5613}"/>
          </ac:spMkLst>
        </pc:spChg>
        <pc:spChg chg="mod ord">
          <ac:chgData name="Marita Hiipakka (TAMK)" userId="ea7d12da-e377-4e82-aec5-b3bb9dffb9de" providerId="ADAL" clId="{F20620A1-F6E7-4874-9BBC-E3656631C7A0}" dt="2024-01-17T14:16:18.512" v="628" actId="700"/>
          <ac:spMkLst>
            <pc:docMk/>
            <pc:sldMk cId="3305051786" sldId="268"/>
            <ac:spMk id="4" creationId="{5C214C44-6A7B-8A2C-4F10-D09D89FD07FE}"/>
          </ac:spMkLst>
        </pc:spChg>
        <pc:spChg chg="mod ord">
          <ac:chgData name="Marita Hiipakka (TAMK)" userId="ea7d12da-e377-4e82-aec5-b3bb9dffb9de" providerId="ADAL" clId="{F20620A1-F6E7-4874-9BBC-E3656631C7A0}" dt="2024-01-17T14:16:18.512" v="628" actId="700"/>
          <ac:spMkLst>
            <pc:docMk/>
            <pc:sldMk cId="3305051786" sldId="268"/>
            <ac:spMk id="5" creationId="{71075ABC-E565-1386-B7F0-DA6BA787D413}"/>
          </ac:spMkLst>
        </pc:spChg>
      </pc:sldChg>
      <pc:sldChg chg="modSp mod chgLayout">
        <pc:chgData name="Marita Hiipakka (TAMK)" userId="ea7d12da-e377-4e82-aec5-b3bb9dffb9de" providerId="ADAL" clId="{F20620A1-F6E7-4874-9BBC-E3656631C7A0}" dt="2024-01-17T19:42:35.273" v="4076" actId="21"/>
        <pc:sldMkLst>
          <pc:docMk/>
          <pc:sldMk cId="1967224001" sldId="269"/>
        </pc:sldMkLst>
        <pc:spChg chg="mod ord">
          <ac:chgData name="Marita Hiipakka (TAMK)" userId="ea7d12da-e377-4e82-aec5-b3bb9dffb9de" providerId="ADAL" clId="{F20620A1-F6E7-4874-9BBC-E3656631C7A0}" dt="2024-01-17T14:57:07.530" v="1114" actId="20577"/>
          <ac:spMkLst>
            <pc:docMk/>
            <pc:sldMk cId="1967224001" sldId="269"/>
            <ac:spMk id="2" creationId="{6AF8AB06-D57D-E4DE-B3BD-1F92B8A1F161}"/>
          </ac:spMkLst>
        </pc:spChg>
        <pc:spChg chg="mod ord">
          <ac:chgData name="Marita Hiipakka (TAMK)" userId="ea7d12da-e377-4e82-aec5-b3bb9dffb9de" providerId="ADAL" clId="{F20620A1-F6E7-4874-9BBC-E3656631C7A0}" dt="2024-01-17T19:42:35.273" v="4076" actId="21"/>
          <ac:spMkLst>
            <pc:docMk/>
            <pc:sldMk cId="1967224001" sldId="269"/>
            <ac:spMk id="3" creationId="{11FFEF56-27F0-6AE7-4E46-6FC17014FD47}"/>
          </ac:spMkLst>
        </pc:spChg>
        <pc:spChg chg="mod ord">
          <ac:chgData name="Marita Hiipakka (TAMK)" userId="ea7d12da-e377-4e82-aec5-b3bb9dffb9de" providerId="ADAL" clId="{F20620A1-F6E7-4874-9BBC-E3656631C7A0}" dt="2024-01-17T14:16:40.889" v="636" actId="700"/>
          <ac:spMkLst>
            <pc:docMk/>
            <pc:sldMk cId="1967224001" sldId="269"/>
            <ac:spMk id="4" creationId="{D7C3A49F-4D1C-3DFB-91DF-56F1A2718DC6}"/>
          </ac:spMkLst>
        </pc:spChg>
        <pc:spChg chg="mod ord">
          <ac:chgData name="Marita Hiipakka (TAMK)" userId="ea7d12da-e377-4e82-aec5-b3bb9dffb9de" providerId="ADAL" clId="{F20620A1-F6E7-4874-9BBC-E3656631C7A0}" dt="2024-01-17T14:16:40.889" v="636" actId="700"/>
          <ac:spMkLst>
            <pc:docMk/>
            <pc:sldMk cId="1967224001" sldId="269"/>
            <ac:spMk id="5" creationId="{268253F9-B161-D6BC-54BA-A6B92AAF48B9}"/>
          </ac:spMkLst>
        </pc:spChg>
      </pc:sldChg>
      <pc:sldChg chg="modSp del mod chgLayout">
        <pc:chgData name="Marita Hiipakka (TAMK)" userId="ea7d12da-e377-4e82-aec5-b3bb9dffb9de" providerId="ADAL" clId="{F20620A1-F6E7-4874-9BBC-E3656631C7A0}" dt="2024-01-17T14:57:44.206" v="1115" actId="47"/>
        <pc:sldMkLst>
          <pc:docMk/>
          <pc:sldMk cId="1656715832" sldId="270"/>
        </pc:sldMkLst>
        <pc:spChg chg="mod ord">
          <ac:chgData name="Marita Hiipakka (TAMK)" userId="ea7d12da-e377-4e82-aec5-b3bb9dffb9de" providerId="ADAL" clId="{F20620A1-F6E7-4874-9BBC-E3656631C7A0}" dt="2024-01-17T05:55:06.238" v="622" actId="700"/>
          <ac:spMkLst>
            <pc:docMk/>
            <pc:sldMk cId="1656715832" sldId="270"/>
            <ac:spMk id="2" creationId="{946A072D-A3AE-5023-3B10-B0F64409806D}"/>
          </ac:spMkLst>
        </pc:spChg>
        <pc:spChg chg="mod ord">
          <ac:chgData name="Marita Hiipakka (TAMK)" userId="ea7d12da-e377-4e82-aec5-b3bb9dffb9de" providerId="ADAL" clId="{F20620A1-F6E7-4874-9BBC-E3656631C7A0}" dt="2024-01-17T05:55:11.110" v="623" actId="13926"/>
          <ac:spMkLst>
            <pc:docMk/>
            <pc:sldMk cId="1656715832" sldId="270"/>
            <ac:spMk id="3" creationId="{8ED86E03-378D-8E25-F692-16E68FCB3050}"/>
          </ac:spMkLst>
        </pc:spChg>
        <pc:spChg chg="mod ord">
          <ac:chgData name="Marita Hiipakka (TAMK)" userId="ea7d12da-e377-4e82-aec5-b3bb9dffb9de" providerId="ADAL" clId="{F20620A1-F6E7-4874-9BBC-E3656631C7A0}" dt="2024-01-17T05:55:06.238" v="622" actId="700"/>
          <ac:spMkLst>
            <pc:docMk/>
            <pc:sldMk cId="1656715832" sldId="270"/>
            <ac:spMk id="4" creationId="{C061B229-0F5E-0AE2-55E8-44D4EFD1CB3A}"/>
          </ac:spMkLst>
        </pc:spChg>
        <pc:spChg chg="mod ord">
          <ac:chgData name="Marita Hiipakka (TAMK)" userId="ea7d12da-e377-4e82-aec5-b3bb9dffb9de" providerId="ADAL" clId="{F20620A1-F6E7-4874-9BBC-E3656631C7A0}" dt="2024-01-17T05:55:06.238" v="622" actId="700"/>
          <ac:spMkLst>
            <pc:docMk/>
            <pc:sldMk cId="1656715832" sldId="270"/>
            <ac:spMk id="5" creationId="{E077A749-589A-44D5-B5D5-54CFA7639B72}"/>
          </ac:spMkLst>
        </pc:spChg>
      </pc:sldChg>
      <pc:sldChg chg="modSp mod chgLayout">
        <pc:chgData name="Marita Hiipakka (TAMK)" userId="ea7d12da-e377-4e82-aec5-b3bb9dffb9de" providerId="ADAL" clId="{F20620A1-F6E7-4874-9BBC-E3656631C7A0}" dt="2024-01-17T18:51:20.821" v="2867" actId="21"/>
        <pc:sldMkLst>
          <pc:docMk/>
          <pc:sldMk cId="1292916491" sldId="271"/>
        </pc:sldMkLst>
        <pc:spChg chg="mod ord">
          <ac:chgData name="Marita Hiipakka (TAMK)" userId="ea7d12da-e377-4e82-aec5-b3bb9dffb9de" providerId="ADAL" clId="{F20620A1-F6E7-4874-9BBC-E3656631C7A0}" dt="2024-01-17T17:56:45.237" v="1450" actId="20577"/>
          <ac:spMkLst>
            <pc:docMk/>
            <pc:sldMk cId="1292916491" sldId="271"/>
            <ac:spMk id="2" creationId="{43D14F8E-4C13-DBA1-0D83-4F550B7909EA}"/>
          </ac:spMkLst>
        </pc:spChg>
        <pc:spChg chg="mod ord">
          <ac:chgData name="Marita Hiipakka (TAMK)" userId="ea7d12da-e377-4e82-aec5-b3bb9dffb9de" providerId="ADAL" clId="{F20620A1-F6E7-4874-9BBC-E3656631C7A0}" dt="2024-01-17T18:51:20.821" v="2867" actId="21"/>
          <ac:spMkLst>
            <pc:docMk/>
            <pc:sldMk cId="1292916491" sldId="271"/>
            <ac:spMk id="3" creationId="{67313ECA-7EA1-A067-3908-3E89AE9EA370}"/>
          </ac:spMkLst>
        </pc:spChg>
        <pc:spChg chg="mod ord">
          <ac:chgData name="Marita Hiipakka (TAMK)" userId="ea7d12da-e377-4e82-aec5-b3bb9dffb9de" providerId="ADAL" clId="{F20620A1-F6E7-4874-9BBC-E3656631C7A0}" dt="2024-01-17T05:54:54.261" v="620" actId="700"/>
          <ac:spMkLst>
            <pc:docMk/>
            <pc:sldMk cId="1292916491" sldId="271"/>
            <ac:spMk id="4" creationId="{F3361551-C73E-C5B1-3BBD-1658411C4AFD}"/>
          </ac:spMkLst>
        </pc:spChg>
        <pc:spChg chg="mod ord">
          <ac:chgData name="Marita Hiipakka (TAMK)" userId="ea7d12da-e377-4e82-aec5-b3bb9dffb9de" providerId="ADAL" clId="{F20620A1-F6E7-4874-9BBC-E3656631C7A0}" dt="2024-01-17T05:54:54.261" v="620" actId="700"/>
          <ac:spMkLst>
            <pc:docMk/>
            <pc:sldMk cId="1292916491" sldId="271"/>
            <ac:spMk id="5" creationId="{AEDB8B17-471B-2E8B-285E-03FD1CCF3E98}"/>
          </ac:spMkLst>
        </pc:spChg>
      </pc:sldChg>
      <pc:sldChg chg="del">
        <pc:chgData name="Marita Hiipakka (TAMK)" userId="ea7d12da-e377-4e82-aec5-b3bb9dffb9de" providerId="ADAL" clId="{F20620A1-F6E7-4874-9BBC-E3656631C7A0}" dt="2024-01-17T05:44:58.045" v="344" actId="2696"/>
        <pc:sldMkLst>
          <pc:docMk/>
          <pc:sldMk cId="533859738" sldId="272"/>
        </pc:sldMkLst>
      </pc:sldChg>
      <pc:sldChg chg="modSp mod chgLayout">
        <pc:chgData name="Marita Hiipakka (TAMK)" userId="ea7d12da-e377-4e82-aec5-b3bb9dffb9de" providerId="ADAL" clId="{F20620A1-F6E7-4874-9BBC-E3656631C7A0}" dt="2024-01-17T18:52:39.097" v="2881" actId="20577"/>
        <pc:sldMkLst>
          <pc:docMk/>
          <pc:sldMk cId="64067701" sldId="273"/>
        </pc:sldMkLst>
        <pc:spChg chg="mod ord">
          <ac:chgData name="Marita Hiipakka (TAMK)" userId="ea7d12da-e377-4e82-aec5-b3bb9dffb9de" providerId="ADAL" clId="{F20620A1-F6E7-4874-9BBC-E3656631C7A0}" dt="2024-01-17T18:34:58.631" v="2692" actId="20577"/>
          <ac:spMkLst>
            <pc:docMk/>
            <pc:sldMk cId="64067701" sldId="273"/>
            <ac:spMk id="2" creationId="{2C09DC3B-E210-618A-4654-403046B7C629}"/>
          </ac:spMkLst>
        </pc:spChg>
        <pc:spChg chg="mod ord">
          <ac:chgData name="Marita Hiipakka (TAMK)" userId="ea7d12da-e377-4e82-aec5-b3bb9dffb9de" providerId="ADAL" clId="{F20620A1-F6E7-4874-9BBC-E3656631C7A0}" dt="2024-01-17T18:52:39.097" v="2881" actId="20577"/>
          <ac:spMkLst>
            <pc:docMk/>
            <pc:sldMk cId="64067701" sldId="273"/>
            <ac:spMk id="3" creationId="{70E11BC5-ADB3-CC57-3F2D-F9911C109C39}"/>
          </ac:spMkLst>
        </pc:spChg>
        <pc:spChg chg="mod ord">
          <ac:chgData name="Marita Hiipakka (TAMK)" userId="ea7d12da-e377-4e82-aec5-b3bb9dffb9de" providerId="ADAL" clId="{F20620A1-F6E7-4874-9BBC-E3656631C7A0}" dt="2024-01-17T05:54:31.288" v="615" actId="700"/>
          <ac:spMkLst>
            <pc:docMk/>
            <pc:sldMk cId="64067701" sldId="273"/>
            <ac:spMk id="4" creationId="{C480837F-405E-840C-55E4-B44C474F6ACD}"/>
          </ac:spMkLst>
        </pc:spChg>
        <pc:spChg chg="mod ord">
          <ac:chgData name="Marita Hiipakka (TAMK)" userId="ea7d12da-e377-4e82-aec5-b3bb9dffb9de" providerId="ADAL" clId="{F20620A1-F6E7-4874-9BBC-E3656631C7A0}" dt="2024-01-17T05:54:31.288" v="615" actId="700"/>
          <ac:spMkLst>
            <pc:docMk/>
            <pc:sldMk cId="64067701" sldId="273"/>
            <ac:spMk id="5" creationId="{897C61AD-A6A1-2AAE-AFFF-82069E9EAE03}"/>
          </ac:spMkLst>
        </pc:spChg>
      </pc:sldChg>
      <pc:sldChg chg="del">
        <pc:chgData name="Marita Hiipakka (TAMK)" userId="ea7d12da-e377-4e82-aec5-b3bb9dffb9de" providerId="ADAL" clId="{F20620A1-F6E7-4874-9BBC-E3656631C7A0}" dt="2024-01-17T05:45:01.765" v="345" actId="2696"/>
        <pc:sldMkLst>
          <pc:docMk/>
          <pc:sldMk cId="2264491099" sldId="274"/>
        </pc:sldMkLst>
      </pc:sldChg>
      <pc:sldChg chg="modSp mod chgLayout">
        <pc:chgData name="Marita Hiipakka (TAMK)" userId="ea7d12da-e377-4e82-aec5-b3bb9dffb9de" providerId="ADAL" clId="{F20620A1-F6E7-4874-9BBC-E3656631C7A0}" dt="2024-01-17T18:52:55.950" v="2883" actId="21"/>
        <pc:sldMkLst>
          <pc:docMk/>
          <pc:sldMk cId="653758059" sldId="275"/>
        </pc:sldMkLst>
        <pc:spChg chg="mod ord">
          <ac:chgData name="Marita Hiipakka (TAMK)" userId="ea7d12da-e377-4e82-aec5-b3bb9dffb9de" providerId="ADAL" clId="{F20620A1-F6E7-4874-9BBC-E3656631C7A0}" dt="2024-01-17T18:39:01.099" v="2820" actId="20577"/>
          <ac:spMkLst>
            <pc:docMk/>
            <pc:sldMk cId="653758059" sldId="275"/>
            <ac:spMk id="2" creationId="{3D6A8212-BEBC-61BE-DFA3-73D5F5475D4B}"/>
          </ac:spMkLst>
        </pc:spChg>
        <pc:spChg chg="mod ord">
          <ac:chgData name="Marita Hiipakka (TAMK)" userId="ea7d12da-e377-4e82-aec5-b3bb9dffb9de" providerId="ADAL" clId="{F20620A1-F6E7-4874-9BBC-E3656631C7A0}" dt="2024-01-17T18:52:55.950" v="2883" actId="21"/>
          <ac:spMkLst>
            <pc:docMk/>
            <pc:sldMk cId="653758059" sldId="275"/>
            <ac:spMk id="3" creationId="{1D481099-EE66-8099-90C4-5CB9CD59FD87}"/>
          </ac:spMkLst>
        </pc:spChg>
        <pc:spChg chg="mod ord">
          <ac:chgData name="Marita Hiipakka (TAMK)" userId="ea7d12da-e377-4e82-aec5-b3bb9dffb9de" providerId="ADAL" clId="{F20620A1-F6E7-4874-9BBC-E3656631C7A0}" dt="2024-01-17T05:54:11.807" v="612" actId="700"/>
          <ac:spMkLst>
            <pc:docMk/>
            <pc:sldMk cId="653758059" sldId="275"/>
            <ac:spMk id="4" creationId="{403CEFB6-B0C2-D13F-51AE-5E697CE6B5CA}"/>
          </ac:spMkLst>
        </pc:spChg>
        <pc:spChg chg="mod ord">
          <ac:chgData name="Marita Hiipakka (TAMK)" userId="ea7d12da-e377-4e82-aec5-b3bb9dffb9de" providerId="ADAL" clId="{F20620A1-F6E7-4874-9BBC-E3656631C7A0}" dt="2024-01-17T05:54:11.807" v="612" actId="700"/>
          <ac:spMkLst>
            <pc:docMk/>
            <pc:sldMk cId="653758059" sldId="275"/>
            <ac:spMk id="5" creationId="{B2E31C63-6BBD-1EF2-C47F-CE51327EB3BC}"/>
          </ac:spMkLst>
        </pc:spChg>
      </pc:sldChg>
      <pc:sldChg chg="modSp mod chgLayout">
        <pc:chgData name="Marita Hiipakka (TAMK)" userId="ea7d12da-e377-4e82-aec5-b3bb9dffb9de" providerId="ADAL" clId="{F20620A1-F6E7-4874-9BBC-E3656631C7A0}" dt="2024-01-17T19:44:39.852" v="4107" actId="20577"/>
        <pc:sldMkLst>
          <pc:docMk/>
          <pc:sldMk cId="2485911745" sldId="276"/>
        </pc:sldMkLst>
        <pc:spChg chg="mod ord">
          <ac:chgData name="Marita Hiipakka (TAMK)" userId="ea7d12da-e377-4e82-aec5-b3bb9dffb9de" providerId="ADAL" clId="{F20620A1-F6E7-4874-9BBC-E3656631C7A0}" dt="2024-01-17T19:44:39.852" v="4107" actId="20577"/>
          <ac:spMkLst>
            <pc:docMk/>
            <pc:sldMk cId="2485911745" sldId="276"/>
            <ac:spMk id="2" creationId="{24D6FB8D-FDC5-4C52-152F-D4BE0734AB7D}"/>
          </ac:spMkLst>
        </pc:spChg>
        <pc:spChg chg="mod ord">
          <ac:chgData name="Marita Hiipakka (TAMK)" userId="ea7d12da-e377-4e82-aec5-b3bb9dffb9de" providerId="ADAL" clId="{F20620A1-F6E7-4874-9BBC-E3656631C7A0}" dt="2024-01-17T19:20:55.444" v="3313" actId="5793"/>
          <ac:spMkLst>
            <pc:docMk/>
            <pc:sldMk cId="2485911745" sldId="276"/>
            <ac:spMk id="3" creationId="{8CF2444E-5C13-E85E-3877-0B0C7FAA2736}"/>
          </ac:spMkLst>
        </pc:spChg>
        <pc:spChg chg="mod ord">
          <ac:chgData name="Marita Hiipakka (TAMK)" userId="ea7d12da-e377-4e82-aec5-b3bb9dffb9de" providerId="ADAL" clId="{F20620A1-F6E7-4874-9BBC-E3656631C7A0}" dt="2024-01-17T05:54:06.323" v="611" actId="700"/>
          <ac:spMkLst>
            <pc:docMk/>
            <pc:sldMk cId="2485911745" sldId="276"/>
            <ac:spMk id="4" creationId="{639624DE-8230-D036-4965-9F785C6B83C3}"/>
          </ac:spMkLst>
        </pc:spChg>
        <pc:spChg chg="mod ord">
          <ac:chgData name="Marita Hiipakka (TAMK)" userId="ea7d12da-e377-4e82-aec5-b3bb9dffb9de" providerId="ADAL" clId="{F20620A1-F6E7-4874-9BBC-E3656631C7A0}" dt="2024-01-17T05:54:06.323" v="611" actId="700"/>
          <ac:spMkLst>
            <pc:docMk/>
            <pc:sldMk cId="2485911745" sldId="276"/>
            <ac:spMk id="5" creationId="{83A498DB-DE93-4291-09D2-20025B151DB6}"/>
          </ac:spMkLst>
        </pc:spChg>
      </pc:sldChg>
      <pc:sldChg chg="del">
        <pc:chgData name="Marita Hiipakka (TAMK)" userId="ea7d12da-e377-4e82-aec5-b3bb9dffb9de" providerId="ADAL" clId="{F20620A1-F6E7-4874-9BBC-E3656631C7A0}" dt="2024-01-17T05:53:35.090" v="606" actId="47"/>
        <pc:sldMkLst>
          <pc:docMk/>
          <pc:sldMk cId="3229174759" sldId="277"/>
        </pc:sldMkLst>
      </pc:sldChg>
      <pc:sldChg chg="del">
        <pc:chgData name="Marita Hiipakka (TAMK)" userId="ea7d12da-e377-4e82-aec5-b3bb9dffb9de" providerId="ADAL" clId="{F20620A1-F6E7-4874-9BBC-E3656631C7A0}" dt="2024-01-17T05:47:51.439" v="396" actId="47"/>
        <pc:sldMkLst>
          <pc:docMk/>
          <pc:sldMk cId="849726811" sldId="278"/>
        </pc:sldMkLst>
      </pc:sldChg>
      <pc:sldChg chg="modSp add mod">
        <pc:chgData name="Marita Hiipakka (TAMK)" userId="ea7d12da-e377-4e82-aec5-b3bb9dffb9de" providerId="ADAL" clId="{F20620A1-F6E7-4874-9BBC-E3656631C7A0}" dt="2024-01-17T18:47:27.633" v="2831" actId="403"/>
        <pc:sldMkLst>
          <pc:docMk/>
          <pc:sldMk cId="1702827319" sldId="279"/>
        </pc:sldMkLst>
        <pc:spChg chg="mod">
          <ac:chgData name="Marita Hiipakka (TAMK)" userId="ea7d12da-e377-4e82-aec5-b3bb9dffb9de" providerId="ADAL" clId="{F20620A1-F6E7-4874-9BBC-E3656631C7A0}" dt="2024-01-17T18:47:24.473" v="2830" actId="1035"/>
          <ac:spMkLst>
            <pc:docMk/>
            <pc:sldMk cId="1702827319" sldId="279"/>
            <ac:spMk id="2" creationId="{7AF9ED96-9BC8-AA6B-8300-90023F127761}"/>
          </ac:spMkLst>
        </pc:spChg>
        <pc:spChg chg="mod">
          <ac:chgData name="Marita Hiipakka (TAMK)" userId="ea7d12da-e377-4e82-aec5-b3bb9dffb9de" providerId="ADAL" clId="{F20620A1-F6E7-4874-9BBC-E3656631C7A0}" dt="2024-01-17T18:47:27.633" v="2831" actId="403"/>
          <ac:spMkLst>
            <pc:docMk/>
            <pc:sldMk cId="1702827319" sldId="279"/>
            <ac:spMk id="3" creationId="{1CFFEBA0-913F-A5A8-F726-BCDA3A72C018}"/>
          </ac:spMkLst>
        </pc:spChg>
      </pc:sldChg>
      <pc:sldChg chg="modSp add mod chgLayout">
        <pc:chgData name="Marita Hiipakka (TAMK)" userId="ea7d12da-e377-4e82-aec5-b3bb9dffb9de" providerId="ADAL" clId="{F20620A1-F6E7-4874-9BBC-E3656631C7A0}" dt="2024-01-17T18:52:20.279" v="2878" actId="1035"/>
        <pc:sldMkLst>
          <pc:docMk/>
          <pc:sldMk cId="1874720593" sldId="280"/>
        </pc:sldMkLst>
        <pc:spChg chg="mod ord">
          <ac:chgData name="Marita Hiipakka (TAMK)" userId="ea7d12da-e377-4e82-aec5-b3bb9dffb9de" providerId="ADAL" clId="{F20620A1-F6E7-4874-9BBC-E3656631C7A0}" dt="2024-01-17T18:52:20.279" v="2878" actId="1035"/>
          <ac:spMkLst>
            <pc:docMk/>
            <pc:sldMk cId="1874720593" sldId="280"/>
            <ac:spMk id="2" creationId="{43D14F8E-4C13-DBA1-0D83-4F550B7909EA}"/>
          </ac:spMkLst>
        </pc:spChg>
        <pc:spChg chg="mod ord">
          <ac:chgData name="Marita Hiipakka (TAMK)" userId="ea7d12da-e377-4e82-aec5-b3bb9dffb9de" providerId="ADAL" clId="{F20620A1-F6E7-4874-9BBC-E3656631C7A0}" dt="2024-01-17T18:52:20.279" v="2878" actId="1035"/>
          <ac:spMkLst>
            <pc:docMk/>
            <pc:sldMk cId="1874720593" sldId="280"/>
            <ac:spMk id="3" creationId="{67313ECA-7EA1-A067-3908-3E89AE9EA370}"/>
          </ac:spMkLst>
        </pc:spChg>
        <pc:spChg chg="mod ord">
          <ac:chgData name="Marita Hiipakka (TAMK)" userId="ea7d12da-e377-4e82-aec5-b3bb9dffb9de" providerId="ADAL" clId="{F20620A1-F6E7-4874-9BBC-E3656631C7A0}" dt="2024-01-17T05:54:45.295" v="618" actId="700"/>
          <ac:spMkLst>
            <pc:docMk/>
            <pc:sldMk cId="1874720593" sldId="280"/>
            <ac:spMk id="4" creationId="{F3361551-C73E-C5B1-3BBD-1658411C4AFD}"/>
          </ac:spMkLst>
        </pc:spChg>
        <pc:spChg chg="mod ord">
          <ac:chgData name="Marita Hiipakka (TAMK)" userId="ea7d12da-e377-4e82-aec5-b3bb9dffb9de" providerId="ADAL" clId="{F20620A1-F6E7-4874-9BBC-E3656631C7A0}" dt="2024-01-17T05:54:45.295" v="618" actId="700"/>
          <ac:spMkLst>
            <pc:docMk/>
            <pc:sldMk cId="1874720593" sldId="280"/>
            <ac:spMk id="5" creationId="{AEDB8B17-471B-2E8B-285E-03FD1CCF3E98}"/>
          </ac:spMkLst>
        </pc:spChg>
      </pc:sldChg>
      <pc:sldChg chg="modSp add del mod chgLayout">
        <pc:chgData name="Marita Hiipakka (TAMK)" userId="ea7d12da-e377-4e82-aec5-b3bb9dffb9de" providerId="ADAL" clId="{F20620A1-F6E7-4874-9BBC-E3656631C7A0}" dt="2024-01-17T19:44:35.685" v="4105" actId="47"/>
        <pc:sldMkLst>
          <pc:docMk/>
          <pc:sldMk cId="3706059873" sldId="281"/>
        </pc:sldMkLst>
        <pc:spChg chg="mod ord">
          <ac:chgData name="Marita Hiipakka (TAMK)" userId="ea7d12da-e377-4e82-aec5-b3bb9dffb9de" providerId="ADAL" clId="{F20620A1-F6E7-4874-9BBC-E3656631C7A0}" dt="2024-01-17T19:27:49.644" v="3425" actId="20577"/>
          <ac:spMkLst>
            <pc:docMk/>
            <pc:sldMk cId="3706059873" sldId="281"/>
            <ac:spMk id="2" creationId="{24D6FB8D-FDC5-4C52-152F-D4BE0734AB7D}"/>
          </ac:spMkLst>
        </pc:spChg>
        <pc:spChg chg="mod ord">
          <ac:chgData name="Marita Hiipakka (TAMK)" userId="ea7d12da-e377-4e82-aec5-b3bb9dffb9de" providerId="ADAL" clId="{F20620A1-F6E7-4874-9BBC-E3656631C7A0}" dt="2024-01-17T19:43:54.573" v="4088" actId="21"/>
          <ac:spMkLst>
            <pc:docMk/>
            <pc:sldMk cId="3706059873" sldId="281"/>
            <ac:spMk id="3" creationId="{8CF2444E-5C13-E85E-3877-0B0C7FAA2736}"/>
          </ac:spMkLst>
        </pc:spChg>
        <pc:spChg chg="mod ord">
          <ac:chgData name="Marita Hiipakka (TAMK)" userId="ea7d12da-e377-4e82-aec5-b3bb9dffb9de" providerId="ADAL" clId="{F20620A1-F6E7-4874-9BBC-E3656631C7A0}" dt="2024-01-17T05:53:59.533" v="610" actId="700"/>
          <ac:spMkLst>
            <pc:docMk/>
            <pc:sldMk cId="3706059873" sldId="281"/>
            <ac:spMk id="4" creationId="{639624DE-8230-D036-4965-9F785C6B83C3}"/>
          </ac:spMkLst>
        </pc:spChg>
        <pc:spChg chg="mod ord">
          <ac:chgData name="Marita Hiipakka (TAMK)" userId="ea7d12da-e377-4e82-aec5-b3bb9dffb9de" providerId="ADAL" clId="{F20620A1-F6E7-4874-9BBC-E3656631C7A0}" dt="2024-01-17T05:53:59.533" v="610" actId="700"/>
          <ac:spMkLst>
            <pc:docMk/>
            <pc:sldMk cId="3706059873" sldId="281"/>
            <ac:spMk id="5" creationId="{83A498DB-DE93-4291-09D2-20025B151DB6}"/>
          </ac:spMkLst>
        </pc:spChg>
      </pc:sldChg>
      <pc:sldChg chg="modSp add mod chgLayout">
        <pc:chgData name="Marita Hiipakka (TAMK)" userId="ea7d12da-e377-4e82-aec5-b3bb9dffb9de" providerId="ADAL" clId="{F20620A1-F6E7-4874-9BBC-E3656631C7A0}" dt="2024-01-17T19:40:14.774" v="4006" actId="20577"/>
        <pc:sldMkLst>
          <pc:docMk/>
          <pc:sldMk cId="1403491598" sldId="282"/>
        </pc:sldMkLst>
        <pc:spChg chg="mod ord">
          <ac:chgData name="Marita Hiipakka (TAMK)" userId="ea7d12da-e377-4e82-aec5-b3bb9dffb9de" providerId="ADAL" clId="{F20620A1-F6E7-4874-9BBC-E3656631C7A0}" dt="2024-01-17T19:35:19.534" v="3854" actId="20577"/>
          <ac:spMkLst>
            <pc:docMk/>
            <pc:sldMk cId="1403491598" sldId="282"/>
            <ac:spMk id="2" creationId="{24D6FB8D-FDC5-4C52-152F-D4BE0734AB7D}"/>
          </ac:spMkLst>
        </pc:spChg>
        <pc:spChg chg="mod ord">
          <ac:chgData name="Marita Hiipakka (TAMK)" userId="ea7d12da-e377-4e82-aec5-b3bb9dffb9de" providerId="ADAL" clId="{F20620A1-F6E7-4874-9BBC-E3656631C7A0}" dt="2024-01-17T19:40:14.774" v="4006" actId="20577"/>
          <ac:spMkLst>
            <pc:docMk/>
            <pc:sldMk cId="1403491598" sldId="282"/>
            <ac:spMk id="3" creationId="{8CF2444E-5C13-E85E-3877-0B0C7FAA2736}"/>
          </ac:spMkLst>
        </pc:spChg>
        <pc:spChg chg="mod ord">
          <ac:chgData name="Marita Hiipakka (TAMK)" userId="ea7d12da-e377-4e82-aec5-b3bb9dffb9de" providerId="ADAL" clId="{F20620A1-F6E7-4874-9BBC-E3656631C7A0}" dt="2024-01-17T05:53:51.674" v="609" actId="700"/>
          <ac:spMkLst>
            <pc:docMk/>
            <pc:sldMk cId="1403491598" sldId="282"/>
            <ac:spMk id="4" creationId="{639624DE-8230-D036-4965-9F785C6B83C3}"/>
          </ac:spMkLst>
        </pc:spChg>
        <pc:spChg chg="mod ord">
          <ac:chgData name="Marita Hiipakka (TAMK)" userId="ea7d12da-e377-4e82-aec5-b3bb9dffb9de" providerId="ADAL" clId="{F20620A1-F6E7-4874-9BBC-E3656631C7A0}" dt="2024-01-17T05:53:51.674" v="609" actId="700"/>
          <ac:spMkLst>
            <pc:docMk/>
            <pc:sldMk cId="1403491598" sldId="282"/>
            <ac:spMk id="5" creationId="{83A498DB-DE93-4291-09D2-20025B151DB6}"/>
          </ac:spMkLst>
        </pc:spChg>
      </pc:sldChg>
      <pc:sldChg chg="modSp add mod chgLayout">
        <pc:chgData name="Marita Hiipakka (TAMK)" userId="ea7d12da-e377-4e82-aec5-b3bb9dffb9de" providerId="ADAL" clId="{F20620A1-F6E7-4874-9BBC-E3656631C7A0}" dt="2024-01-17T19:41:55.430" v="4075" actId="20577"/>
        <pc:sldMkLst>
          <pc:docMk/>
          <pc:sldMk cId="2841066102" sldId="283"/>
        </pc:sldMkLst>
        <pc:spChg chg="mod ord">
          <ac:chgData name="Marita Hiipakka (TAMK)" userId="ea7d12da-e377-4e82-aec5-b3bb9dffb9de" providerId="ADAL" clId="{F20620A1-F6E7-4874-9BBC-E3656631C7A0}" dt="2024-01-17T05:50:31.172" v="421" actId="700"/>
          <ac:spMkLst>
            <pc:docMk/>
            <pc:sldMk cId="2841066102" sldId="283"/>
            <ac:spMk id="2" creationId="{24D6FB8D-FDC5-4C52-152F-D4BE0734AB7D}"/>
          </ac:spMkLst>
        </pc:spChg>
        <pc:spChg chg="mod ord">
          <ac:chgData name="Marita Hiipakka (TAMK)" userId="ea7d12da-e377-4e82-aec5-b3bb9dffb9de" providerId="ADAL" clId="{F20620A1-F6E7-4874-9BBC-E3656631C7A0}" dt="2024-01-17T19:41:55.430" v="4075" actId="20577"/>
          <ac:spMkLst>
            <pc:docMk/>
            <pc:sldMk cId="2841066102" sldId="283"/>
            <ac:spMk id="3" creationId="{8CF2444E-5C13-E85E-3877-0B0C7FAA2736}"/>
          </ac:spMkLst>
        </pc:spChg>
        <pc:spChg chg="mod ord">
          <ac:chgData name="Marita Hiipakka (TAMK)" userId="ea7d12da-e377-4e82-aec5-b3bb9dffb9de" providerId="ADAL" clId="{F20620A1-F6E7-4874-9BBC-E3656631C7A0}" dt="2024-01-17T05:50:31.172" v="421" actId="700"/>
          <ac:spMkLst>
            <pc:docMk/>
            <pc:sldMk cId="2841066102" sldId="283"/>
            <ac:spMk id="4" creationId="{639624DE-8230-D036-4965-9F785C6B83C3}"/>
          </ac:spMkLst>
        </pc:spChg>
        <pc:spChg chg="mod ord">
          <ac:chgData name="Marita Hiipakka (TAMK)" userId="ea7d12da-e377-4e82-aec5-b3bb9dffb9de" providerId="ADAL" clId="{F20620A1-F6E7-4874-9BBC-E3656631C7A0}" dt="2024-01-17T05:50:31.172" v="421" actId="700"/>
          <ac:spMkLst>
            <pc:docMk/>
            <pc:sldMk cId="2841066102" sldId="283"/>
            <ac:spMk id="5" creationId="{83A498DB-DE93-4291-09D2-20025B151DB6}"/>
          </ac:spMkLst>
        </pc:spChg>
      </pc:sldChg>
      <pc:sldChg chg="modSp add del mod">
        <pc:chgData name="Marita Hiipakka (TAMK)" userId="ea7d12da-e377-4e82-aec5-b3bb9dffb9de" providerId="ADAL" clId="{F20620A1-F6E7-4874-9BBC-E3656631C7A0}" dt="2024-01-17T14:45:08.404" v="842" actId="47"/>
        <pc:sldMkLst>
          <pc:docMk/>
          <pc:sldMk cId="2236003294" sldId="284"/>
        </pc:sldMkLst>
        <pc:spChg chg="mod">
          <ac:chgData name="Marita Hiipakka (TAMK)" userId="ea7d12da-e377-4e82-aec5-b3bb9dffb9de" providerId="ADAL" clId="{F20620A1-F6E7-4874-9BBC-E3656631C7A0}" dt="2024-01-17T14:44:55.907" v="840" actId="1035"/>
          <ac:spMkLst>
            <pc:docMk/>
            <pc:sldMk cId="2236003294" sldId="284"/>
            <ac:spMk id="2" creationId="{6AF8AB06-D57D-E4DE-B3BD-1F92B8A1F161}"/>
          </ac:spMkLst>
        </pc:spChg>
        <pc:spChg chg="mod">
          <ac:chgData name="Marita Hiipakka (TAMK)" userId="ea7d12da-e377-4e82-aec5-b3bb9dffb9de" providerId="ADAL" clId="{F20620A1-F6E7-4874-9BBC-E3656631C7A0}" dt="2024-01-17T14:44:55.907" v="840" actId="1035"/>
          <ac:spMkLst>
            <pc:docMk/>
            <pc:sldMk cId="2236003294" sldId="284"/>
            <ac:spMk id="3" creationId="{11FFEF56-27F0-6AE7-4E46-6FC17014FD47}"/>
          </ac:spMkLst>
        </pc:spChg>
      </pc:sldChg>
      <pc:sldChg chg="modSp add mod">
        <pc:chgData name="Marita Hiipakka (TAMK)" userId="ea7d12da-e377-4e82-aec5-b3bb9dffb9de" providerId="ADAL" clId="{F20620A1-F6E7-4874-9BBC-E3656631C7A0}" dt="2024-01-17T18:49:16.640" v="2842" actId="21"/>
        <pc:sldMkLst>
          <pc:docMk/>
          <pc:sldMk cId="246993069" sldId="285"/>
        </pc:sldMkLst>
        <pc:spChg chg="mod">
          <ac:chgData name="Marita Hiipakka (TAMK)" userId="ea7d12da-e377-4e82-aec5-b3bb9dffb9de" providerId="ADAL" clId="{F20620A1-F6E7-4874-9BBC-E3656631C7A0}" dt="2024-01-17T14:56:56.360" v="1104" actId="20577"/>
          <ac:spMkLst>
            <pc:docMk/>
            <pc:sldMk cId="246993069" sldId="285"/>
            <ac:spMk id="2" creationId="{6AF8AB06-D57D-E4DE-B3BD-1F92B8A1F161}"/>
          </ac:spMkLst>
        </pc:spChg>
        <pc:spChg chg="mod">
          <ac:chgData name="Marita Hiipakka (TAMK)" userId="ea7d12da-e377-4e82-aec5-b3bb9dffb9de" providerId="ADAL" clId="{F20620A1-F6E7-4874-9BBC-E3656631C7A0}" dt="2024-01-17T18:49:16.640" v="2842" actId="21"/>
          <ac:spMkLst>
            <pc:docMk/>
            <pc:sldMk cId="246993069" sldId="285"/>
            <ac:spMk id="3" creationId="{11FFEF56-27F0-6AE7-4E46-6FC17014FD47}"/>
          </ac:spMkLst>
        </pc:spChg>
      </pc:sldChg>
      <pc:sldChg chg="modSp add del mod">
        <pc:chgData name="Marita Hiipakka (TAMK)" userId="ea7d12da-e377-4e82-aec5-b3bb9dffb9de" providerId="ADAL" clId="{F20620A1-F6E7-4874-9BBC-E3656631C7A0}" dt="2024-01-17T18:50:16.075" v="2850" actId="47"/>
        <pc:sldMkLst>
          <pc:docMk/>
          <pc:sldMk cId="1584314631" sldId="286"/>
        </pc:sldMkLst>
        <pc:spChg chg="mod">
          <ac:chgData name="Marita Hiipakka (TAMK)" userId="ea7d12da-e377-4e82-aec5-b3bb9dffb9de" providerId="ADAL" clId="{F20620A1-F6E7-4874-9BBC-E3656631C7A0}" dt="2024-01-17T14:56:48.092" v="1100" actId="13926"/>
          <ac:spMkLst>
            <pc:docMk/>
            <pc:sldMk cId="1584314631" sldId="286"/>
            <ac:spMk id="2" creationId="{6AF8AB06-D57D-E4DE-B3BD-1F92B8A1F161}"/>
          </ac:spMkLst>
        </pc:spChg>
        <pc:spChg chg="mod">
          <ac:chgData name="Marita Hiipakka (TAMK)" userId="ea7d12da-e377-4e82-aec5-b3bb9dffb9de" providerId="ADAL" clId="{F20620A1-F6E7-4874-9BBC-E3656631C7A0}" dt="2024-01-17T18:49:59.141" v="2845" actId="21"/>
          <ac:spMkLst>
            <pc:docMk/>
            <pc:sldMk cId="1584314631" sldId="286"/>
            <ac:spMk id="3" creationId="{11FFEF56-27F0-6AE7-4E46-6FC17014FD47}"/>
          </ac:spMkLst>
        </pc:spChg>
      </pc:sldChg>
      <pc:sldChg chg="modSp add mod">
        <pc:chgData name="Marita Hiipakka (TAMK)" userId="ea7d12da-e377-4e82-aec5-b3bb9dffb9de" providerId="ADAL" clId="{F20620A1-F6E7-4874-9BBC-E3656631C7A0}" dt="2024-01-17T18:53:20.173" v="2887" actId="14100"/>
        <pc:sldMkLst>
          <pc:docMk/>
          <pc:sldMk cId="2852158164" sldId="287"/>
        </pc:sldMkLst>
        <pc:spChg chg="mod">
          <ac:chgData name="Marita Hiipakka (TAMK)" userId="ea7d12da-e377-4e82-aec5-b3bb9dffb9de" providerId="ADAL" clId="{F20620A1-F6E7-4874-9BBC-E3656631C7A0}" dt="2024-01-17T18:34:51.414" v="2690" actId="20577"/>
          <ac:spMkLst>
            <pc:docMk/>
            <pc:sldMk cId="2852158164" sldId="287"/>
            <ac:spMk id="2" creationId="{3D6A8212-BEBC-61BE-DFA3-73D5F5475D4B}"/>
          </ac:spMkLst>
        </pc:spChg>
        <pc:spChg chg="mod">
          <ac:chgData name="Marita Hiipakka (TAMK)" userId="ea7d12da-e377-4e82-aec5-b3bb9dffb9de" providerId="ADAL" clId="{F20620A1-F6E7-4874-9BBC-E3656631C7A0}" dt="2024-01-17T18:53:20.173" v="2887" actId="14100"/>
          <ac:spMkLst>
            <pc:docMk/>
            <pc:sldMk cId="2852158164" sldId="287"/>
            <ac:spMk id="3" creationId="{1D481099-EE66-8099-90C4-5CB9CD59FD87}"/>
          </ac:spMkLst>
        </pc:spChg>
      </pc:sldChg>
      <pc:sldChg chg="modSp add mod">
        <pc:chgData name="Marita Hiipakka (TAMK)" userId="ea7d12da-e377-4e82-aec5-b3bb9dffb9de" providerId="ADAL" clId="{F20620A1-F6E7-4874-9BBC-E3656631C7A0}" dt="2024-01-17T18:50:21.073" v="2852" actId="20577"/>
        <pc:sldMkLst>
          <pc:docMk/>
          <pc:sldMk cId="2097147777" sldId="288"/>
        </pc:sldMkLst>
        <pc:spChg chg="mod">
          <ac:chgData name="Marita Hiipakka (TAMK)" userId="ea7d12da-e377-4e82-aec5-b3bb9dffb9de" providerId="ADAL" clId="{F20620A1-F6E7-4874-9BBC-E3656631C7A0}" dt="2024-01-17T18:50:21.073" v="2852" actId="20577"/>
          <ac:spMkLst>
            <pc:docMk/>
            <pc:sldMk cId="2097147777" sldId="288"/>
            <ac:spMk id="2" creationId="{6AF8AB06-D57D-E4DE-B3BD-1F92B8A1F161}"/>
          </ac:spMkLst>
        </pc:spChg>
        <pc:spChg chg="mod">
          <ac:chgData name="Marita Hiipakka (TAMK)" userId="ea7d12da-e377-4e82-aec5-b3bb9dffb9de" providerId="ADAL" clId="{F20620A1-F6E7-4874-9BBC-E3656631C7A0}" dt="2024-01-17T18:50:10.786" v="2849" actId="404"/>
          <ac:spMkLst>
            <pc:docMk/>
            <pc:sldMk cId="2097147777" sldId="288"/>
            <ac:spMk id="3" creationId="{11FFEF56-27F0-6AE7-4E46-6FC17014FD47}"/>
          </ac:spMkLst>
        </pc:spChg>
      </pc:sldChg>
      <pc:sldChg chg="modSp add mod">
        <pc:chgData name="Marita Hiipakka (TAMK)" userId="ea7d12da-e377-4e82-aec5-b3bb9dffb9de" providerId="ADAL" clId="{F20620A1-F6E7-4874-9BBC-E3656631C7A0}" dt="2024-01-17T19:44:42.628" v="4109" actId="20577"/>
        <pc:sldMkLst>
          <pc:docMk/>
          <pc:sldMk cId="958752242" sldId="289"/>
        </pc:sldMkLst>
        <pc:spChg chg="mod">
          <ac:chgData name="Marita Hiipakka (TAMK)" userId="ea7d12da-e377-4e82-aec5-b3bb9dffb9de" providerId="ADAL" clId="{F20620A1-F6E7-4874-9BBC-E3656631C7A0}" dt="2024-01-17T19:44:42.628" v="4109" actId="20577"/>
          <ac:spMkLst>
            <pc:docMk/>
            <pc:sldMk cId="958752242" sldId="289"/>
            <ac:spMk id="2" creationId="{24D6FB8D-FDC5-4C52-152F-D4BE0734AB7D}"/>
          </ac:spMkLst>
        </pc:spChg>
        <pc:spChg chg="mod">
          <ac:chgData name="Marita Hiipakka (TAMK)" userId="ea7d12da-e377-4e82-aec5-b3bb9dffb9de" providerId="ADAL" clId="{F20620A1-F6E7-4874-9BBC-E3656631C7A0}" dt="2024-01-17T19:26:04.233" v="3375" actId="20577"/>
          <ac:spMkLst>
            <pc:docMk/>
            <pc:sldMk cId="958752242" sldId="289"/>
            <ac:spMk id="3" creationId="{8CF2444E-5C13-E85E-3877-0B0C7FAA2736}"/>
          </ac:spMkLst>
        </pc:spChg>
      </pc:sldChg>
      <pc:sldChg chg="modSp add mod">
        <pc:chgData name="Marita Hiipakka (TAMK)" userId="ea7d12da-e377-4e82-aec5-b3bb9dffb9de" providerId="ADAL" clId="{F20620A1-F6E7-4874-9BBC-E3656631C7A0}" dt="2024-01-17T19:40:58.532" v="4072" actId="20577"/>
        <pc:sldMkLst>
          <pc:docMk/>
          <pc:sldMk cId="1482181244" sldId="290"/>
        </pc:sldMkLst>
        <pc:spChg chg="mod">
          <ac:chgData name="Marita Hiipakka (TAMK)" userId="ea7d12da-e377-4e82-aec5-b3bb9dffb9de" providerId="ADAL" clId="{F20620A1-F6E7-4874-9BBC-E3656631C7A0}" dt="2024-01-17T19:35:25.240" v="3860" actId="20577"/>
          <ac:spMkLst>
            <pc:docMk/>
            <pc:sldMk cId="1482181244" sldId="290"/>
            <ac:spMk id="2" creationId="{24D6FB8D-FDC5-4C52-152F-D4BE0734AB7D}"/>
          </ac:spMkLst>
        </pc:spChg>
        <pc:spChg chg="mod">
          <ac:chgData name="Marita Hiipakka (TAMK)" userId="ea7d12da-e377-4e82-aec5-b3bb9dffb9de" providerId="ADAL" clId="{F20620A1-F6E7-4874-9BBC-E3656631C7A0}" dt="2024-01-17T19:40:58.532" v="4072" actId="20577"/>
          <ac:spMkLst>
            <pc:docMk/>
            <pc:sldMk cId="1482181244" sldId="290"/>
            <ac:spMk id="3" creationId="{8CF2444E-5C13-E85E-3877-0B0C7FAA2736}"/>
          </ac:spMkLst>
        </pc:spChg>
      </pc:sldChg>
      <pc:sldChg chg="modSp add mod">
        <pc:chgData name="Marita Hiipakka (TAMK)" userId="ea7d12da-e377-4e82-aec5-b3bb9dffb9de" providerId="ADAL" clId="{F20620A1-F6E7-4874-9BBC-E3656631C7A0}" dt="2024-01-17T19:44:45.354" v="4111" actId="20577"/>
        <pc:sldMkLst>
          <pc:docMk/>
          <pc:sldMk cId="250627059" sldId="291"/>
        </pc:sldMkLst>
        <pc:spChg chg="mod">
          <ac:chgData name="Marita Hiipakka (TAMK)" userId="ea7d12da-e377-4e82-aec5-b3bb9dffb9de" providerId="ADAL" clId="{F20620A1-F6E7-4874-9BBC-E3656631C7A0}" dt="2024-01-17T19:44:45.354" v="4111" actId="20577"/>
          <ac:spMkLst>
            <pc:docMk/>
            <pc:sldMk cId="250627059" sldId="291"/>
            <ac:spMk id="2" creationId="{24D6FB8D-FDC5-4C52-152F-D4BE0734AB7D}"/>
          </ac:spMkLst>
        </pc:spChg>
        <pc:spChg chg="mod">
          <ac:chgData name="Marita Hiipakka (TAMK)" userId="ea7d12da-e377-4e82-aec5-b3bb9dffb9de" providerId="ADAL" clId="{F20620A1-F6E7-4874-9BBC-E3656631C7A0}" dt="2024-01-17T19:44:30.078" v="4104" actId="20577"/>
          <ac:spMkLst>
            <pc:docMk/>
            <pc:sldMk cId="250627059" sldId="291"/>
            <ac:spMk id="3" creationId="{8CF2444E-5C13-E85E-3877-0B0C7FAA2736}"/>
          </ac:spMkLst>
        </pc:spChg>
      </pc:sldChg>
      <pc:sldMasterChg chg="del delSldLayout">
        <pc:chgData name="Marita Hiipakka (TAMK)" userId="ea7d12da-e377-4e82-aec5-b3bb9dffb9de" providerId="ADAL" clId="{F20620A1-F6E7-4874-9BBC-E3656631C7A0}" dt="2024-01-17T05:45:12.659" v="348" actId="2696"/>
        <pc:sldMasterMkLst>
          <pc:docMk/>
          <pc:sldMasterMk cId="544116752" sldId="2147483807"/>
        </pc:sldMasterMkLst>
        <pc:sldLayoutChg chg="del">
          <pc:chgData name="Marita Hiipakka (TAMK)" userId="ea7d12da-e377-4e82-aec5-b3bb9dffb9de" providerId="ADAL" clId="{F20620A1-F6E7-4874-9BBC-E3656631C7A0}" dt="2024-01-17T05:45:12.659" v="348" actId="2696"/>
          <pc:sldLayoutMkLst>
            <pc:docMk/>
            <pc:sldMasterMk cId="544116752" sldId="2147483807"/>
            <pc:sldLayoutMk cId="1522311411" sldId="2147483808"/>
          </pc:sldLayoutMkLst>
        </pc:sldLayoutChg>
        <pc:sldLayoutChg chg="del">
          <pc:chgData name="Marita Hiipakka (TAMK)" userId="ea7d12da-e377-4e82-aec5-b3bb9dffb9de" providerId="ADAL" clId="{F20620A1-F6E7-4874-9BBC-E3656631C7A0}" dt="2024-01-17T05:45:12.659" v="348" actId="2696"/>
          <pc:sldLayoutMkLst>
            <pc:docMk/>
            <pc:sldMasterMk cId="544116752" sldId="2147483807"/>
            <pc:sldLayoutMk cId="4089622239" sldId="2147483809"/>
          </pc:sldLayoutMkLst>
        </pc:sldLayoutChg>
        <pc:sldLayoutChg chg="del">
          <pc:chgData name="Marita Hiipakka (TAMK)" userId="ea7d12da-e377-4e82-aec5-b3bb9dffb9de" providerId="ADAL" clId="{F20620A1-F6E7-4874-9BBC-E3656631C7A0}" dt="2024-01-17T05:45:12.659" v="348" actId="2696"/>
          <pc:sldLayoutMkLst>
            <pc:docMk/>
            <pc:sldMasterMk cId="544116752" sldId="2147483807"/>
            <pc:sldLayoutMk cId="1716988665" sldId="2147483810"/>
          </pc:sldLayoutMkLst>
        </pc:sldLayoutChg>
        <pc:sldLayoutChg chg="del">
          <pc:chgData name="Marita Hiipakka (TAMK)" userId="ea7d12da-e377-4e82-aec5-b3bb9dffb9de" providerId="ADAL" clId="{F20620A1-F6E7-4874-9BBC-E3656631C7A0}" dt="2024-01-17T05:45:12.659" v="348" actId="2696"/>
          <pc:sldLayoutMkLst>
            <pc:docMk/>
            <pc:sldMasterMk cId="544116752" sldId="2147483807"/>
            <pc:sldLayoutMk cId="3556030044" sldId="2147483811"/>
          </pc:sldLayoutMkLst>
        </pc:sldLayoutChg>
        <pc:sldLayoutChg chg="del">
          <pc:chgData name="Marita Hiipakka (TAMK)" userId="ea7d12da-e377-4e82-aec5-b3bb9dffb9de" providerId="ADAL" clId="{F20620A1-F6E7-4874-9BBC-E3656631C7A0}" dt="2024-01-17T05:45:12.659" v="348" actId="2696"/>
          <pc:sldLayoutMkLst>
            <pc:docMk/>
            <pc:sldMasterMk cId="544116752" sldId="2147483807"/>
            <pc:sldLayoutMk cId="3282076130" sldId="2147483812"/>
          </pc:sldLayoutMkLst>
        </pc:sldLayoutChg>
        <pc:sldLayoutChg chg="del">
          <pc:chgData name="Marita Hiipakka (TAMK)" userId="ea7d12da-e377-4e82-aec5-b3bb9dffb9de" providerId="ADAL" clId="{F20620A1-F6E7-4874-9BBC-E3656631C7A0}" dt="2024-01-17T05:45:12.659" v="348" actId="2696"/>
          <pc:sldLayoutMkLst>
            <pc:docMk/>
            <pc:sldMasterMk cId="544116752" sldId="2147483807"/>
            <pc:sldLayoutMk cId="96800594" sldId="2147483813"/>
          </pc:sldLayoutMkLst>
        </pc:sldLayoutChg>
        <pc:sldLayoutChg chg="del">
          <pc:chgData name="Marita Hiipakka (TAMK)" userId="ea7d12da-e377-4e82-aec5-b3bb9dffb9de" providerId="ADAL" clId="{F20620A1-F6E7-4874-9BBC-E3656631C7A0}" dt="2024-01-17T05:45:12.659" v="348" actId="2696"/>
          <pc:sldLayoutMkLst>
            <pc:docMk/>
            <pc:sldMasterMk cId="544116752" sldId="2147483807"/>
            <pc:sldLayoutMk cId="3947272709" sldId="2147483814"/>
          </pc:sldLayoutMkLst>
        </pc:sldLayoutChg>
        <pc:sldLayoutChg chg="del">
          <pc:chgData name="Marita Hiipakka (TAMK)" userId="ea7d12da-e377-4e82-aec5-b3bb9dffb9de" providerId="ADAL" clId="{F20620A1-F6E7-4874-9BBC-E3656631C7A0}" dt="2024-01-17T05:45:12.659" v="348" actId="2696"/>
          <pc:sldLayoutMkLst>
            <pc:docMk/>
            <pc:sldMasterMk cId="544116752" sldId="2147483807"/>
            <pc:sldLayoutMk cId="2390855907" sldId="2147483815"/>
          </pc:sldLayoutMkLst>
        </pc:sldLayoutChg>
        <pc:sldLayoutChg chg="del">
          <pc:chgData name="Marita Hiipakka (TAMK)" userId="ea7d12da-e377-4e82-aec5-b3bb9dffb9de" providerId="ADAL" clId="{F20620A1-F6E7-4874-9BBC-E3656631C7A0}" dt="2024-01-17T05:45:12.659" v="348" actId="2696"/>
          <pc:sldLayoutMkLst>
            <pc:docMk/>
            <pc:sldMasterMk cId="544116752" sldId="2147483807"/>
            <pc:sldLayoutMk cId="3550564717" sldId="2147483816"/>
          </pc:sldLayoutMkLst>
        </pc:sldLayoutChg>
        <pc:sldLayoutChg chg="del">
          <pc:chgData name="Marita Hiipakka (TAMK)" userId="ea7d12da-e377-4e82-aec5-b3bb9dffb9de" providerId="ADAL" clId="{F20620A1-F6E7-4874-9BBC-E3656631C7A0}" dt="2024-01-17T05:45:12.659" v="348" actId="2696"/>
          <pc:sldLayoutMkLst>
            <pc:docMk/>
            <pc:sldMasterMk cId="544116752" sldId="2147483807"/>
            <pc:sldLayoutMk cId="693199290" sldId="2147483817"/>
          </pc:sldLayoutMkLst>
        </pc:sldLayoutChg>
        <pc:sldLayoutChg chg="del">
          <pc:chgData name="Marita Hiipakka (TAMK)" userId="ea7d12da-e377-4e82-aec5-b3bb9dffb9de" providerId="ADAL" clId="{F20620A1-F6E7-4874-9BBC-E3656631C7A0}" dt="2024-01-17T05:45:12.659" v="348" actId="2696"/>
          <pc:sldLayoutMkLst>
            <pc:docMk/>
            <pc:sldMasterMk cId="544116752" sldId="2147483807"/>
            <pc:sldLayoutMk cId="1188019758" sldId="2147483818"/>
          </pc:sldLayoutMkLst>
        </pc:sldLayoutChg>
      </pc:sldMasterChg>
    </pc:docChg>
  </pc:docChgLst>
  <pc:docChgLst>
    <pc:chgData name="Marita Hiipakka (TAMK)" userId="S::marita.hiipakka@tuni.fi::ea7d12da-e377-4e82-aec5-b3bb9dffb9de" providerId="AD" clId="Web-{C615FCF7-7340-4073-84B6-885D372E6D31}"/>
    <pc:docChg chg="modSld">
      <pc:chgData name="Marita Hiipakka (TAMK)" userId="S::marita.hiipakka@tuni.fi::ea7d12da-e377-4e82-aec5-b3bb9dffb9de" providerId="AD" clId="Web-{C615FCF7-7340-4073-84B6-885D372E6D31}" dt="2024-01-24T19:25:15.158" v="4" actId="20577"/>
      <pc:docMkLst>
        <pc:docMk/>
      </pc:docMkLst>
      <pc:sldChg chg="modSp">
        <pc:chgData name="Marita Hiipakka (TAMK)" userId="S::marita.hiipakka@tuni.fi::ea7d12da-e377-4e82-aec5-b3bb9dffb9de" providerId="AD" clId="Web-{C615FCF7-7340-4073-84B6-885D372E6D31}" dt="2024-01-24T19:25:15.158" v="4" actId="20577"/>
        <pc:sldMkLst>
          <pc:docMk/>
          <pc:sldMk cId="2158427463" sldId="266"/>
        </pc:sldMkLst>
        <pc:spChg chg="mod">
          <ac:chgData name="Marita Hiipakka (TAMK)" userId="S::marita.hiipakka@tuni.fi::ea7d12da-e377-4e82-aec5-b3bb9dffb9de" providerId="AD" clId="Web-{C615FCF7-7340-4073-84B6-885D372E6D31}" dt="2024-01-24T19:25:15.158" v="4" actId="20577"/>
          <ac:spMkLst>
            <pc:docMk/>
            <pc:sldMk cId="2158427463" sldId="266"/>
            <ac:spMk id="3" creationId="{1CFFEBA0-913F-A5A8-F726-BCDA3A72C018}"/>
          </ac:spMkLst>
        </pc:spChg>
      </pc:sldChg>
    </pc:docChg>
  </pc:docChgLst>
  <pc:docChgLst>
    <pc:chgData name="Marita Hiipakka (TAMK)" userId="ea7d12da-e377-4e82-aec5-b3bb9dffb9de" providerId="ADAL" clId="{2AD8938A-B627-434A-BFAD-0122A1EEEBCD}"/>
    <pc:docChg chg="undo custSel modSld">
      <pc:chgData name="Marita Hiipakka (TAMK)" userId="ea7d12da-e377-4e82-aec5-b3bb9dffb9de" providerId="ADAL" clId="{2AD8938A-B627-434A-BFAD-0122A1EEEBCD}" dt="2024-01-24T19:09:59.024" v="1612" actId="20577"/>
      <pc:docMkLst>
        <pc:docMk/>
      </pc:docMkLst>
      <pc:sldChg chg="modSp mod">
        <pc:chgData name="Marita Hiipakka (TAMK)" userId="ea7d12da-e377-4e82-aec5-b3bb9dffb9de" providerId="ADAL" clId="{2AD8938A-B627-434A-BFAD-0122A1EEEBCD}" dt="2024-01-24T18:37:54.059" v="850" actId="20577"/>
        <pc:sldMkLst>
          <pc:docMk/>
          <pc:sldMk cId="3552738277" sldId="262"/>
        </pc:sldMkLst>
        <pc:spChg chg="mod">
          <ac:chgData name="Marita Hiipakka (TAMK)" userId="ea7d12da-e377-4e82-aec5-b3bb9dffb9de" providerId="ADAL" clId="{2AD8938A-B627-434A-BFAD-0122A1EEEBCD}" dt="2024-01-23T19:13:41.060" v="5" actId="20577"/>
          <ac:spMkLst>
            <pc:docMk/>
            <pc:sldMk cId="3552738277" sldId="262"/>
            <ac:spMk id="2" creationId="{138260C3-F266-E60E-E446-59263C44F02E}"/>
          </ac:spMkLst>
        </pc:spChg>
        <pc:spChg chg="mod">
          <ac:chgData name="Marita Hiipakka (TAMK)" userId="ea7d12da-e377-4e82-aec5-b3bb9dffb9de" providerId="ADAL" clId="{2AD8938A-B627-434A-BFAD-0122A1EEEBCD}" dt="2024-01-24T18:37:54.059" v="850" actId="20577"/>
          <ac:spMkLst>
            <pc:docMk/>
            <pc:sldMk cId="3552738277" sldId="262"/>
            <ac:spMk id="18" creationId="{5D049A33-E0CB-52E6-4F23-41D306EA5159}"/>
          </ac:spMkLst>
        </pc:spChg>
      </pc:sldChg>
      <pc:sldChg chg="modSp mod">
        <pc:chgData name="Marita Hiipakka (TAMK)" userId="ea7d12da-e377-4e82-aec5-b3bb9dffb9de" providerId="ADAL" clId="{2AD8938A-B627-434A-BFAD-0122A1EEEBCD}" dt="2024-01-23T20:08:44.178" v="794" actId="790"/>
        <pc:sldMkLst>
          <pc:docMk/>
          <pc:sldMk cId="159995004" sldId="264"/>
        </pc:sldMkLst>
        <pc:spChg chg="mod">
          <ac:chgData name="Marita Hiipakka (TAMK)" userId="ea7d12da-e377-4e82-aec5-b3bb9dffb9de" providerId="ADAL" clId="{2AD8938A-B627-434A-BFAD-0122A1EEEBCD}" dt="2024-01-23T20:08:44.178" v="794" actId="790"/>
          <ac:spMkLst>
            <pc:docMk/>
            <pc:sldMk cId="159995004" sldId="264"/>
            <ac:spMk id="7" creationId="{C144660B-64A7-84B5-A542-ECE4AF51E086}"/>
          </ac:spMkLst>
        </pc:spChg>
      </pc:sldChg>
      <pc:sldChg chg="modSp mod">
        <pc:chgData name="Marita Hiipakka (TAMK)" userId="ea7d12da-e377-4e82-aec5-b3bb9dffb9de" providerId="ADAL" clId="{2AD8938A-B627-434A-BFAD-0122A1EEEBCD}" dt="2024-01-23T19:34:11.376" v="308" actId="790"/>
        <pc:sldMkLst>
          <pc:docMk/>
          <pc:sldMk cId="136812777" sldId="265"/>
        </pc:sldMkLst>
        <pc:spChg chg="mod">
          <ac:chgData name="Marita Hiipakka (TAMK)" userId="ea7d12da-e377-4e82-aec5-b3bb9dffb9de" providerId="ADAL" clId="{2AD8938A-B627-434A-BFAD-0122A1EEEBCD}" dt="2024-01-23T19:34:01.854" v="307" actId="790"/>
          <ac:spMkLst>
            <pc:docMk/>
            <pc:sldMk cId="136812777" sldId="265"/>
            <ac:spMk id="2" creationId="{1B7A63FA-A317-3A94-AEFD-D32AF0B03430}"/>
          </ac:spMkLst>
        </pc:spChg>
        <pc:spChg chg="mod">
          <ac:chgData name="Marita Hiipakka (TAMK)" userId="ea7d12da-e377-4e82-aec5-b3bb9dffb9de" providerId="ADAL" clId="{2AD8938A-B627-434A-BFAD-0122A1EEEBCD}" dt="2024-01-23T19:34:11.376" v="308" actId="790"/>
          <ac:spMkLst>
            <pc:docMk/>
            <pc:sldMk cId="136812777" sldId="265"/>
            <ac:spMk id="3" creationId="{30B0A35C-F778-6C51-9F36-0F0D96E42530}"/>
          </ac:spMkLst>
        </pc:spChg>
      </pc:sldChg>
      <pc:sldChg chg="modSp mod">
        <pc:chgData name="Marita Hiipakka (TAMK)" userId="ea7d12da-e377-4e82-aec5-b3bb9dffb9de" providerId="ADAL" clId="{2AD8938A-B627-434A-BFAD-0122A1EEEBCD}" dt="2024-01-23T19:34:38.765" v="310" actId="790"/>
        <pc:sldMkLst>
          <pc:docMk/>
          <pc:sldMk cId="2158427463" sldId="266"/>
        </pc:sldMkLst>
        <pc:spChg chg="mod">
          <ac:chgData name="Marita Hiipakka (TAMK)" userId="ea7d12da-e377-4e82-aec5-b3bb9dffb9de" providerId="ADAL" clId="{2AD8938A-B627-434A-BFAD-0122A1EEEBCD}" dt="2024-01-23T19:34:38.765" v="310" actId="790"/>
          <ac:spMkLst>
            <pc:docMk/>
            <pc:sldMk cId="2158427463" sldId="266"/>
            <ac:spMk id="2" creationId="{7AF9ED96-9BC8-AA6B-8300-90023F127761}"/>
          </ac:spMkLst>
        </pc:spChg>
        <pc:spChg chg="mod">
          <ac:chgData name="Marita Hiipakka (TAMK)" userId="ea7d12da-e377-4e82-aec5-b3bb9dffb9de" providerId="ADAL" clId="{2AD8938A-B627-434A-BFAD-0122A1EEEBCD}" dt="2024-01-23T19:34:38.765" v="310" actId="790"/>
          <ac:spMkLst>
            <pc:docMk/>
            <pc:sldMk cId="2158427463" sldId="266"/>
            <ac:spMk id="3" creationId="{1CFFEBA0-913F-A5A8-F726-BCDA3A72C018}"/>
          </ac:spMkLst>
        </pc:spChg>
      </pc:sldChg>
      <pc:sldChg chg="modSp mod">
        <pc:chgData name="Marita Hiipakka (TAMK)" userId="ea7d12da-e377-4e82-aec5-b3bb9dffb9de" providerId="ADAL" clId="{2AD8938A-B627-434A-BFAD-0122A1EEEBCD}" dt="2024-01-23T19:34:47.652" v="312" actId="790"/>
        <pc:sldMkLst>
          <pc:docMk/>
          <pc:sldMk cId="2727147678" sldId="267"/>
        </pc:sldMkLst>
        <pc:spChg chg="mod">
          <ac:chgData name="Marita Hiipakka (TAMK)" userId="ea7d12da-e377-4e82-aec5-b3bb9dffb9de" providerId="ADAL" clId="{2AD8938A-B627-434A-BFAD-0122A1EEEBCD}" dt="2024-01-23T19:34:47.652" v="312" actId="790"/>
          <ac:spMkLst>
            <pc:docMk/>
            <pc:sldMk cId="2727147678" sldId="267"/>
            <ac:spMk id="2" creationId="{9974AD9F-4C40-DE3D-2965-B983FCA2FEDA}"/>
          </ac:spMkLst>
        </pc:spChg>
        <pc:spChg chg="mod">
          <ac:chgData name="Marita Hiipakka (TAMK)" userId="ea7d12da-e377-4e82-aec5-b3bb9dffb9de" providerId="ADAL" clId="{2AD8938A-B627-434A-BFAD-0122A1EEEBCD}" dt="2024-01-23T19:34:47.652" v="312" actId="790"/>
          <ac:spMkLst>
            <pc:docMk/>
            <pc:sldMk cId="2727147678" sldId="267"/>
            <ac:spMk id="3" creationId="{1207500C-D55A-C199-2DAA-D5492CCB5078}"/>
          </ac:spMkLst>
        </pc:spChg>
      </pc:sldChg>
      <pc:sldChg chg="modSp mod">
        <pc:chgData name="Marita Hiipakka (TAMK)" userId="ea7d12da-e377-4e82-aec5-b3bb9dffb9de" providerId="ADAL" clId="{2AD8938A-B627-434A-BFAD-0122A1EEEBCD}" dt="2024-01-23T20:11:54.449" v="833" actId="20577"/>
        <pc:sldMkLst>
          <pc:docMk/>
          <pc:sldMk cId="3305051786" sldId="268"/>
        </pc:sldMkLst>
        <pc:spChg chg="mod">
          <ac:chgData name="Marita Hiipakka (TAMK)" userId="ea7d12da-e377-4e82-aec5-b3bb9dffb9de" providerId="ADAL" clId="{2AD8938A-B627-434A-BFAD-0122A1EEEBCD}" dt="2024-01-23T19:34:51.024" v="313" actId="790"/>
          <ac:spMkLst>
            <pc:docMk/>
            <pc:sldMk cId="3305051786" sldId="268"/>
            <ac:spMk id="2" creationId="{F0573BB1-18D8-5C35-667C-20DFB2EC1401}"/>
          </ac:spMkLst>
        </pc:spChg>
        <pc:spChg chg="mod">
          <ac:chgData name="Marita Hiipakka (TAMK)" userId="ea7d12da-e377-4e82-aec5-b3bb9dffb9de" providerId="ADAL" clId="{2AD8938A-B627-434A-BFAD-0122A1EEEBCD}" dt="2024-01-23T20:11:54.449" v="833" actId="20577"/>
          <ac:spMkLst>
            <pc:docMk/>
            <pc:sldMk cId="3305051786" sldId="268"/>
            <ac:spMk id="3" creationId="{07FD1772-E586-051B-9124-6DFE8FFB5613}"/>
          </ac:spMkLst>
        </pc:spChg>
      </pc:sldChg>
      <pc:sldChg chg="modSp mod">
        <pc:chgData name="Marita Hiipakka (TAMK)" userId="ea7d12da-e377-4e82-aec5-b3bb9dffb9de" providerId="ADAL" clId="{2AD8938A-B627-434A-BFAD-0122A1EEEBCD}" dt="2024-01-24T18:40:14.448" v="879" actId="20577"/>
        <pc:sldMkLst>
          <pc:docMk/>
          <pc:sldMk cId="1967224001" sldId="269"/>
        </pc:sldMkLst>
        <pc:spChg chg="mod">
          <ac:chgData name="Marita Hiipakka (TAMK)" userId="ea7d12da-e377-4e82-aec5-b3bb9dffb9de" providerId="ADAL" clId="{2AD8938A-B627-434A-BFAD-0122A1EEEBCD}" dt="2024-01-23T19:35:26.497" v="318" actId="20577"/>
          <ac:spMkLst>
            <pc:docMk/>
            <pc:sldMk cId="1967224001" sldId="269"/>
            <ac:spMk id="2" creationId="{6AF8AB06-D57D-E4DE-B3BD-1F92B8A1F161}"/>
          </ac:spMkLst>
        </pc:spChg>
        <pc:spChg chg="mod">
          <ac:chgData name="Marita Hiipakka (TAMK)" userId="ea7d12da-e377-4e82-aec5-b3bb9dffb9de" providerId="ADAL" clId="{2AD8938A-B627-434A-BFAD-0122A1EEEBCD}" dt="2024-01-24T18:40:14.448" v="879" actId="20577"/>
          <ac:spMkLst>
            <pc:docMk/>
            <pc:sldMk cId="1967224001" sldId="269"/>
            <ac:spMk id="3" creationId="{11FFEF56-27F0-6AE7-4E46-6FC17014FD47}"/>
          </ac:spMkLst>
        </pc:spChg>
      </pc:sldChg>
      <pc:sldChg chg="modSp mod">
        <pc:chgData name="Marita Hiipakka (TAMK)" userId="ea7d12da-e377-4e82-aec5-b3bb9dffb9de" providerId="ADAL" clId="{2AD8938A-B627-434A-BFAD-0122A1EEEBCD}" dt="2024-01-24T18:40:32.165" v="881"/>
        <pc:sldMkLst>
          <pc:docMk/>
          <pc:sldMk cId="1292916491" sldId="271"/>
        </pc:sldMkLst>
        <pc:spChg chg="mod">
          <ac:chgData name="Marita Hiipakka (TAMK)" userId="ea7d12da-e377-4e82-aec5-b3bb9dffb9de" providerId="ADAL" clId="{2AD8938A-B627-434A-BFAD-0122A1EEEBCD}" dt="2024-01-23T19:57:53.142" v="627" actId="20577"/>
          <ac:spMkLst>
            <pc:docMk/>
            <pc:sldMk cId="1292916491" sldId="271"/>
            <ac:spMk id="2" creationId="{43D14F8E-4C13-DBA1-0D83-4F550B7909EA}"/>
          </ac:spMkLst>
        </pc:spChg>
        <pc:spChg chg="mod">
          <ac:chgData name="Marita Hiipakka (TAMK)" userId="ea7d12da-e377-4e82-aec5-b3bb9dffb9de" providerId="ADAL" clId="{2AD8938A-B627-434A-BFAD-0122A1EEEBCD}" dt="2024-01-24T18:40:32.165" v="881"/>
          <ac:spMkLst>
            <pc:docMk/>
            <pc:sldMk cId="1292916491" sldId="271"/>
            <ac:spMk id="3" creationId="{67313ECA-7EA1-A067-3908-3E89AE9EA370}"/>
          </ac:spMkLst>
        </pc:spChg>
      </pc:sldChg>
      <pc:sldChg chg="modSp mod">
        <pc:chgData name="Marita Hiipakka (TAMK)" userId="ea7d12da-e377-4e82-aec5-b3bb9dffb9de" providerId="ADAL" clId="{2AD8938A-B627-434A-BFAD-0122A1EEEBCD}" dt="2024-01-24T18:44:49.546" v="1044" actId="20577"/>
        <pc:sldMkLst>
          <pc:docMk/>
          <pc:sldMk cId="64067701" sldId="273"/>
        </pc:sldMkLst>
        <pc:spChg chg="mod">
          <ac:chgData name="Marita Hiipakka (TAMK)" userId="ea7d12da-e377-4e82-aec5-b3bb9dffb9de" providerId="ADAL" clId="{2AD8938A-B627-434A-BFAD-0122A1EEEBCD}" dt="2024-01-23T20:12:36.752" v="845" actId="20577"/>
          <ac:spMkLst>
            <pc:docMk/>
            <pc:sldMk cId="64067701" sldId="273"/>
            <ac:spMk id="2" creationId="{2C09DC3B-E210-618A-4654-403046B7C629}"/>
          </ac:spMkLst>
        </pc:spChg>
        <pc:spChg chg="mod">
          <ac:chgData name="Marita Hiipakka (TAMK)" userId="ea7d12da-e377-4e82-aec5-b3bb9dffb9de" providerId="ADAL" clId="{2AD8938A-B627-434A-BFAD-0122A1EEEBCD}" dt="2024-01-24T18:44:49.546" v="1044" actId="20577"/>
          <ac:spMkLst>
            <pc:docMk/>
            <pc:sldMk cId="64067701" sldId="273"/>
            <ac:spMk id="3" creationId="{70E11BC5-ADB3-CC57-3F2D-F9911C109C39}"/>
          </ac:spMkLst>
        </pc:spChg>
      </pc:sldChg>
      <pc:sldChg chg="modSp mod">
        <pc:chgData name="Marita Hiipakka (TAMK)" userId="ea7d12da-e377-4e82-aec5-b3bb9dffb9de" providerId="ADAL" clId="{2AD8938A-B627-434A-BFAD-0122A1EEEBCD}" dt="2024-01-24T19:03:22.224" v="1534" actId="790"/>
        <pc:sldMkLst>
          <pc:docMk/>
          <pc:sldMk cId="2485911745" sldId="276"/>
        </pc:sldMkLst>
        <pc:spChg chg="mod">
          <ac:chgData name="Marita Hiipakka (TAMK)" userId="ea7d12da-e377-4e82-aec5-b3bb9dffb9de" providerId="ADAL" clId="{2AD8938A-B627-434A-BFAD-0122A1EEEBCD}" dt="2024-01-23T20:10:42.256" v="815" actId="20577"/>
          <ac:spMkLst>
            <pc:docMk/>
            <pc:sldMk cId="2485911745" sldId="276"/>
            <ac:spMk id="2" creationId="{24D6FB8D-FDC5-4C52-152F-D4BE0734AB7D}"/>
          </ac:spMkLst>
        </pc:spChg>
        <pc:spChg chg="mod">
          <ac:chgData name="Marita Hiipakka (TAMK)" userId="ea7d12da-e377-4e82-aec5-b3bb9dffb9de" providerId="ADAL" clId="{2AD8938A-B627-434A-BFAD-0122A1EEEBCD}" dt="2024-01-24T19:03:22.224" v="1534" actId="790"/>
          <ac:spMkLst>
            <pc:docMk/>
            <pc:sldMk cId="2485911745" sldId="276"/>
            <ac:spMk id="3" creationId="{8CF2444E-5C13-E85E-3877-0B0C7FAA2736}"/>
          </ac:spMkLst>
        </pc:spChg>
      </pc:sldChg>
      <pc:sldChg chg="modSp mod">
        <pc:chgData name="Marita Hiipakka (TAMK)" userId="ea7d12da-e377-4e82-aec5-b3bb9dffb9de" providerId="ADAL" clId="{2AD8938A-B627-434A-BFAD-0122A1EEEBCD}" dt="2024-01-23T19:34:43.823" v="311" actId="790"/>
        <pc:sldMkLst>
          <pc:docMk/>
          <pc:sldMk cId="1702827319" sldId="279"/>
        </pc:sldMkLst>
        <pc:spChg chg="mod">
          <ac:chgData name="Marita Hiipakka (TAMK)" userId="ea7d12da-e377-4e82-aec5-b3bb9dffb9de" providerId="ADAL" clId="{2AD8938A-B627-434A-BFAD-0122A1EEEBCD}" dt="2024-01-23T19:34:43.823" v="311" actId="790"/>
          <ac:spMkLst>
            <pc:docMk/>
            <pc:sldMk cId="1702827319" sldId="279"/>
            <ac:spMk id="2" creationId="{7AF9ED96-9BC8-AA6B-8300-90023F127761}"/>
          </ac:spMkLst>
        </pc:spChg>
        <pc:spChg chg="mod">
          <ac:chgData name="Marita Hiipakka (TAMK)" userId="ea7d12da-e377-4e82-aec5-b3bb9dffb9de" providerId="ADAL" clId="{2AD8938A-B627-434A-BFAD-0122A1EEEBCD}" dt="2024-01-23T19:34:43.823" v="311" actId="790"/>
          <ac:spMkLst>
            <pc:docMk/>
            <pc:sldMk cId="1702827319" sldId="279"/>
            <ac:spMk id="3" creationId="{1CFFEBA0-913F-A5A8-F726-BCDA3A72C018}"/>
          </ac:spMkLst>
        </pc:spChg>
      </pc:sldChg>
      <pc:sldChg chg="modSp mod">
        <pc:chgData name="Marita Hiipakka (TAMK)" userId="ea7d12da-e377-4e82-aec5-b3bb9dffb9de" providerId="ADAL" clId="{2AD8938A-B627-434A-BFAD-0122A1EEEBCD}" dt="2024-01-23T19:33:43.621" v="306" actId="790"/>
        <pc:sldMkLst>
          <pc:docMk/>
          <pc:sldMk cId="2841066102" sldId="283"/>
        </pc:sldMkLst>
        <pc:spChg chg="mod">
          <ac:chgData name="Marita Hiipakka (TAMK)" userId="ea7d12da-e377-4e82-aec5-b3bb9dffb9de" providerId="ADAL" clId="{2AD8938A-B627-434A-BFAD-0122A1EEEBCD}" dt="2024-01-23T19:33:43.621" v="306" actId="790"/>
          <ac:spMkLst>
            <pc:docMk/>
            <pc:sldMk cId="2841066102" sldId="283"/>
            <ac:spMk id="2" creationId="{24D6FB8D-FDC5-4C52-152F-D4BE0734AB7D}"/>
          </ac:spMkLst>
        </pc:spChg>
        <pc:spChg chg="mod">
          <ac:chgData name="Marita Hiipakka (TAMK)" userId="ea7d12da-e377-4e82-aec5-b3bb9dffb9de" providerId="ADAL" clId="{2AD8938A-B627-434A-BFAD-0122A1EEEBCD}" dt="2024-01-23T19:33:29.544" v="305" actId="790"/>
          <ac:spMkLst>
            <pc:docMk/>
            <pc:sldMk cId="2841066102" sldId="283"/>
            <ac:spMk id="3" creationId="{8CF2444E-5C13-E85E-3877-0B0C7FAA2736}"/>
          </ac:spMkLst>
        </pc:spChg>
      </pc:sldChg>
      <pc:sldChg chg="modSp mod">
        <pc:chgData name="Marita Hiipakka (TAMK)" userId="ea7d12da-e377-4e82-aec5-b3bb9dffb9de" providerId="ADAL" clId="{2AD8938A-B627-434A-BFAD-0122A1EEEBCD}" dt="2024-01-23T19:53:28.711" v="580" actId="20577"/>
        <pc:sldMkLst>
          <pc:docMk/>
          <pc:sldMk cId="246993069" sldId="285"/>
        </pc:sldMkLst>
        <pc:spChg chg="mod">
          <ac:chgData name="Marita Hiipakka (TAMK)" userId="ea7d12da-e377-4e82-aec5-b3bb9dffb9de" providerId="ADAL" clId="{2AD8938A-B627-434A-BFAD-0122A1EEEBCD}" dt="2024-01-23T19:41:11.667" v="416" actId="20577"/>
          <ac:spMkLst>
            <pc:docMk/>
            <pc:sldMk cId="246993069" sldId="285"/>
            <ac:spMk id="2" creationId="{6AF8AB06-D57D-E4DE-B3BD-1F92B8A1F161}"/>
          </ac:spMkLst>
        </pc:spChg>
        <pc:spChg chg="mod">
          <ac:chgData name="Marita Hiipakka (TAMK)" userId="ea7d12da-e377-4e82-aec5-b3bb9dffb9de" providerId="ADAL" clId="{2AD8938A-B627-434A-BFAD-0122A1EEEBCD}" dt="2024-01-23T19:53:28.711" v="580" actId="20577"/>
          <ac:spMkLst>
            <pc:docMk/>
            <pc:sldMk cId="246993069" sldId="285"/>
            <ac:spMk id="3" creationId="{11FFEF56-27F0-6AE7-4E46-6FC17014FD47}"/>
          </ac:spMkLst>
        </pc:spChg>
      </pc:sldChg>
      <pc:sldChg chg="modSp mod">
        <pc:chgData name="Marita Hiipakka (TAMK)" userId="ea7d12da-e377-4e82-aec5-b3bb9dffb9de" providerId="ADAL" clId="{2AD8938A-B627-434A-BFAD-0122A1EEEBCD}" dt="2024-01-23T19:41:05.635" v="413" actId="20577"/>
        <pc:sldMkLst>
          <pc:docMk/>
          <pc:sldMk cId="4282145519" sldId="292"/>
        </pc:sldMkLst>
        <pc:spChg chg="mod">
          <ac:chgData name="Marita Hiipakka (TAMK)" userId="ea7d12da-e377-4e82-aec5-b3bb9dffb9de" providerId="ADAL" clId="{2AD8938A-B627-434A-BFAD-0122A1EEEBCD}" dt="2024-01-23T19:41:05.635" v="413" actId="20577"/>
          <ac:spMkLst>
            <pc:docMk/>
            <pc:sldMk cId="4282145519" sldId="292"/>
            <ac:spMk id="2" creationId="{6AF8AB06-D57D-E4DE-B3BD-1F92B8A1F161}"/>
          </ac:spMkLst>
        </pc:spChg>
        <pc:spChg chg="mod">
          <ac:chgData name="Marita Hiipakka (TAMK)" userId="ea7d12da-e377-4e82-aec5-b3bb9dffb9de" providerId="ADAL" clId="{2AD8938A-B627-434A-BFAD-0122A1EEEBCD}" dt="2024-01-23T19:40:39.087" v="410" actId="20577"/>
          <ac:spMkLst>
            <pc:docMk/>
            <pc:sldMk cId="4282145519" sldId="292"/>
            <ac:spMk id="3" creationId="{11FFEF56-27F0-6AE7-4E46-6FC17014FD47}"/>
          </ac:spMkLst>
        </pc:spChg>
      </pc:sldChg>
      <pc:sldChg chg="modSp mod">
        <pc:chgData name="Marita Hiipakka (TAMK)" userId="ea7d12da-e377-4e82-aec5-b3bb9dffb9de" providerId="ADAL" clId="{2AD8938A-B627-434A-BFAD-0122A1EEEBCD}" dt="2024-01-24T18:39:40.208" v="864" actId="20577"/>
        <pc:sldMkLst>
          <pc:docMk/>
          <pc:sldMk cId="3599897859" sldId="293"/>
        </pc:sldMkLst>
        <pc:spChg chg="mod">
          <ac:chgData name="Marita Hiipakka (TAMK)" userId="ea7d12da-e377-4e82-aec5-b3bb9dffb9de" providerId="ADAL" clId="{2AD8938A-B627-434A-BFAD-0122A1EEEBCD}" dt="2024-01-23T19:41:17.104" v="419" actId="20577"/>
          <ac:spMkLst>
            <pc:docMk/>
            <pc:sldMk cId="3599897859" sldId="293"/>
            <ac:spMk id="2" creationId="{6AF8AB06-D57D-E4DE-B3BD-1F92B8A1F161}"/>
          </ac:spMkLst>
        </pc:spChg>
        <pc:spChg chg="mod">
          <ac:chgData name="Marita Hiipakka (TAMK)" userId="ea7d12da-e377-4e82-aec5-b3bb9dffb9de" providerId="ADAL" clId="{2AD8938A-B627-434A-BFAD-0122A1EEEBCD}" dt="2024-01-24T18:39:40.208" v="864" actId="20577"/>
          <ac:spMkLst>
            <pc:docMk/>
            <pc:sldMk cId="3599897859" sldId="293"/>
            <ac:spMk id="3" creationId="{11FFEF56-27F0-6AE7-4E46-6FC17014FD47}"/>
          </ac:spMkLst>
        </pc:spChg>
      </pc:sldChg>
      <pc:sldChg chg="modSp mod">
        <pc:chgData name="Marita Hiipakka (TAMK)" userId="ea7d12da-e377-4e82-aec5-b3bb9dffb9de" providerId="ADAL" clId="{2AD8938A-B627-434A-BFAD-0122A1EEEBCD}" dt="2024-01-23T20:09:15.257" v="797" actId="20577"/>
        <pc:sldMkLst>
          <pc:docMk/>
          <pc:sldMk cId="2230863126" sldId="294"/>
        </pc:sldMkLst>
        <pc:spChg chg="mod">
          <ac:chgData name="Marita Hiipakka (TAMK)" userId="ea7d12da-e377-4e82-aec5-b3bb9dffb9de" providerId="ADAL" clId="{2AD8938A-B627-434A-BFAD-0122A1EEEBCD}" dt="2024-01-23T19:58:07.271" v="630" actId="20577"/>
          <ac:spMkLst>
            <pc:docMk/>
            <pc:sldMk cId="2230863126" sldId="294"/>
            <ac:spMk id="2" creationId="{43D14F8E-4C13-DBA1-0D83-4F550B7909EA}"/>
          </ac:spMkLst>
        </pc:spChg>
        <pc:spChg chg="mod">
          <ac:chgData name="Marita Hiipakka (TAMK)" userId="ea7d12da-e377-4e82-aec5-b3bb9dffb9de" providerId="ADAL" clId="{2AD8938A-B627-434A-BFAD-0122A1EEEBCD}" dt="2024-01-23T20:09:15.257" v="797" actId="20577"/>
          <ac:spMkLst>
            <pc:docMk/>
            <pc:sldMk cId="2230863126" sldId="294"/>
            <ac:spMk id="3" creationId="{67313ECA-7EA1-A067-3908-3E89AE9EA370}"/>
          </ac:spMkLst>
        </pc:spChg>
      </pc:sldChg>
      <pc:sldChg chg="modSp mod">
        <pc:chgData name="Marita Hiipakka (TAMK)" userId="ea7d12da-e377-4e82-aec5-b3bb9dffb9de" providerId="ADAL" clId="{2AD8938A-B627-434A-BFAD-0122A1EEEBCD}" dt="2024-01-24T18:56:46.458" v="1354" actId="20577"/>
        <pc:sldMkLst>
          <pc:docMk/>
          <pc:sldMk cId="2917943298" sldId="295"/>
        </pc:sldMkLst>
        <pc:spChg chg="mod">
          <ac:chgData name="Marita Hiipakka (TAMK)" userId="ea7d12da-e377-4e82-aec5-b3bb9dffb9de" providerId="ADAL" clId="{2AD8938A-B627-434A-BFAD-0122A1EEEBCD}" dt="2024-01-23T19:58:18.828" v="635" actId="20577"/>
          <ac:spMkLst>
            <pc:docMk/>
            <pc:sldMk cId="2917943298" sldId="295"/>
            <ac:spMk id="2" creationId="{43D14F8E-4C13-DBA1-0D83-4F550B7909EA}"/>
          </ac:spMkLst>
        </pc:spChg>
        <pc:spChg chg="mod">
          <ac:chgData name="Marita Hiipakka (TAMK)" userId="ea7d12da-e377-4e82-aec5-b3bb9dffb9de" providerId="ADAL" clId="{2AD8938A-B627-434A-BFAD-0122A1EEEBCD}" dt="2024-01-24T18:56:46.458" v="1354" actId="20577"/>
          <ac:spMkLst>
            <pc:docMk/>
            <pc:sldMk cId="2917943298" sldId="295"/>
            <ac:spMk id="3" creationId="{67313ECA-7EA1-A067-3908-3E89AE9EA370}"/>
          </ac:spMkLst>
        </pc:spChg>
      </pc:sldChg>
      <pc:sldChg chg="modSp mod">
        <pc:chgData name="Marita Hiipakka (TAMK)" userId="ea7d12da-e377-4e82-aec5-b3bb9dffb9de" providerId="ADAL" clId="{2AD8938A-B627-434A-BFAD-0122A1EEEBCD}" dt="2024-01-24T18:45:03.233" v="1046" actId="20577"/>
        <pc:sldMkLst>
          <pc:docMk/>
          <pc:sldMk cId="2693554227" sldId="296"/>
        </pc:sldMkLst>
        <pc:spChg chg="mod">
          <ac:chgData name="Marita Hiipakka (TAMK)" userId="ea7d12da-e377-4e82-aec5-b3bb9dffb9de" providerId="ADAL" clId="{2AD8938A-B627-434A-BFAD-0122A1EEEBCD}" dt="2024-01-23T20:12:42.916" v="846"/>
          <ac:spMkLst>
            <pc:docMk/>
            <pc:sldMk cId="2693554227" sldId="296"/>
            <ac:spMk id="2" creationId="{2C09DC3B-E210-618A-4654-403046B7C629}"/>
          </ac:spMkLst>
        </pc:spChg>
        <pc:spChg chg="mod">
          <ac:chgData name="Marita Hiipakka (TAMK)" userId="ea7d12da-e377-4e82-aec5-b3bb9dffb9de" providerId="ADAL" clId="{2AD8938A-B627-434A-BFAD-0122A1EEEBCD}" dt="2024-01-24T18:45:03.233" v="1046" actId="20577"/>
          <ac:spMkLst>
            <pc:docMk/>
            <pc:sldMk cId="2693554227" sldId="296"/>
            <ac:spMk id="3" creationId="{70E11BC5-ADB3-CC57-3F2D-F9911C109C39}"/>
          </ac:spMkLst>
        </pc:spChg>
      </pc:sldChg>
      <pc:sldChg chg="modSp mod">
        <pc:chgData name="Marita Hiipakka (TAMK)" userId="ea7d12da-e377-4e82-aec5-b3bb9dffb9de" providerId="ADAL" clId="{2AD8938A-B627-434A-BFAD-0122A1EEEBCD}" dt="2024-01-24T18:52:35.921" v="1255" actId="20577"/>
        <pc:sldMkLst>
          <pc:docMk/>
          <pc:sldMk cId="491533931" sldId="297"/>
        </pc:sldMkLst>
        <pc:spChg chg="mod">
          <ac:chgData name="Marita Hiipakka (TAMK)" userId="ea7d12da-e377-4e82-aec5-b3bb9dffb9de" providerId="ADAL" clId="{2AD8938A-B627-434A-BFAD-0122A1EEEBCD}" dt="2024-01-24T18:52:35.921" v="1255" actId="20577"/>
          <ac:spMkLst>
            <pc:docMk/>
            <pc:sldMk cId="491533931" sldId="297"/>
            <ac:spMk id="2" creationId="{2C09DC3B-E210-618A-4654-403046B7C629}"/>
          </ac:spMkLst>
        </pc:spChg>
        <pc:spChg chg="mod">
          <ac:chgData name="Marita Hiipakka (TAMK)" userId="ea7d12da-e377-4e82-aec5-b3bb9dffb9de" providerId="ADAL" clId="{2AD8938A-B627-434A-BFAD-0122A1EEEBCD}" dt="2024-01-24T18:52:23.543" v="1253"/>
          <ac:spMkLst>
            <pc:docMk/>
            <pc:sldMk cId="491533931" sldId="297"/>
            <ac:spMk id="3" creationId="{70E11BC5-ADB3-CC57-3F2D-F9911C109C39}"/>
          </ac:spMkLst>
        </pc:spChg>
      </pc:sldChg>
      <pc:sldChg chg="modSp mod">
        <pc:chgData name="Marita Hiipakka (TAMK)" userId="ea7d12da-e377-4e82-aec5-b3bb9dffb9de" providerId="ADAL" clId="{2AD8938A-B627-434A-BFAD-0122A1EEEBCD}" dt="2024-01-24T18:56:59.522" v="1355"/>
        <pc:sldMkLst>
          <pc:docMk/>
          <pc:sldMk cId="472598729" sldId="298"/>
        </pc:sldMkLst>
        <pc:spChg chg="mod">
          <ac:chgData name="Marita Hiipakka (TAMK)" userId="ea7d12da-e377-4e82-aec5-b3bb9dffb9de" providerId="ADAL" clId="{2AD8938A-B627-434A-BFAD-0122A1EEEBCD}" dt="2024-01-24T18:52:39.548" v="1257" actId="20577"/>
          <ac:spMkLst>
            <pc:docMk/>
            <pc:sldMk cId="472598729" sldId="298"/>
            <ac:spMk id="2" creationId="{2C09DC3B-E210-618A-4654-403046B7C629}"/>
          </ac:spMkLst>
        </pc:spChg>
        <pc:spChg chg="mod">
          <ac:chgData name="Marita Hiipakka (TAMK)" userId="ea7d12da-e377-4e82-aec5-b3bb9dffb9de" providerId="ADAL" clId="{2AD8938A-B627-434A-BFAD-0122A1EEEBCD}" dt="2024-01-24T18:56:59.522" v="1355"/>
          <ac:spMkLst>
            <pc:docMk/>
            <pc:sldMk cId="472598729" sldId="298"/>
            <ac:spMk id="3" creationId="{70E11BC5-ADB3-CC57-3F2D-F9911C109C39}"/>
          </ac:spMkLst>
        </pc:spChg>
      </pc:sldChg>
      <pc:sldChg chg="modSp mod">
        <pc:chgData name="Marita Hiipakka (TAMK)" userId="ea7d12da-e377-4e82-aec5-b3bb9dffb9de" providerId="ADAL" clId="{2AD8938A-B627-434A-BFAD-0122A1EEEBCD}" dt="2024-01-24T19:09:59.024" v="1612" actId="20577"/>
        <pc:sldMkLst>
          <pc:docMk/>
          <pc:sldMk cId="1213342081" sldId="299"/>
        </pc:sldMkLst>
        <pc:spChg chg="mod">
          <ac:chgData name="Marita Hiipakka (TAMK)" userId="ea7d12da-e377-4e82-aec5-b3bb9dffb9de" providerId="ADAL" clId="{2AD8938A-B627-434A-BFAD-0122A1EEEBCD}" dt="2024-01-23T20:10:50.926" v="818" actId="20577"/>
          <ac:spMkLst>
            <pc:docMk/>
            <pc:sldMk cId="1213342081" sldId="299"/>
            <ac:spMk id="2" creationId="{24D6FB8D-FDC5-4C52-152F-D4BE0734AB7D}"/>
          </ac:spMkLst>
        </pc:spChg>
        <pc:spChg chg="mod">
          <ac:chgData name="Marita Hiipakka (TAMK)" userId="ea7d12da-e377-4e82-aec5-b3bb9dffb9de" providerId="ADAL" clId="{2AD8938A-B627-434A-BFAD-0122A1EEEBCD}" dt="2024-01-24T19:09:59.024" v="1612" actId="20577"/>
          <ac:spMkLst>
            <pc:docMk/>
            <pc:sldMk cId="1213342081" sldId="299"/>
            <ac:spMk id="3" creationId="{8CF2444E-5C13-E85E-3877-0B0C7FAA2736}"/>
          </ac:spMkLst>
        </pc:spChg>
      </pc:sldChg>
    </pc:docChg>
  </pc:docChgLst>
  <pc:docChgLst>
    <pc:chgData name="Marianna Leikomaa (TAMK)" userId="2e932f6d-b2fa-4ee0-a1d6-3b2481d1d354" providerId="ADAL" clId="{A3FE3C24-68F7-4A18-81EC-96B7B5D34371}"/>
    <pc:docChg chg="custSel addSld modSld">
      <pc:chgData name="Marianna Leikomaa (TAMK)" userId="2e932f6d-b2fa-4ee0-a1d6-3b2481d1d354" providerId="ADAL" clId="{A3FE3C24-68F7-4A18-81EC-96B7B5D34371}" dt="2024-05-30T06:55:40.749" v="951" actId="20577"/>
      <pc:docMkLst>
        <pc:docMk/>
      </pc:docMkLst>
      <pc:sldChg chg="addSp modSp mod">
        <pc:chgData name="Marianna Leikomaa (TAMK)" userId="2e932f6d-b2fa-4ee0-a1d6-3b2481d1d354" providerId="ADAL" clId="{A3FE3C24-68F7-4A18-81EC-96B7B5D34371}" dt="2024-05-30T06:55:40.749" v="951" actId="20577"/>
        <pc:sldMkLst>
          <pc:docMk/>
          <pc:sldMk cId="3552738277" sldId="262"/>
        </pc:sldMkLst>
        <pc:spChg chg="add mod">
          <ac:chgData name="Marianna Leikomaa (TAMK)" userId="2e932f6d-b2fa-4ee0-a1d6-3b2481d1d354" providerId="ADAL" clId="{A3FE3C24-68F7-4A18-81EC-96B7B5D34371}" dt="2024-05-30T06:55:39.322" v="950"/>
          <ac:spMkLst>
            <pc:docMk/>
            <pc:sldMk cId="3552738277" sldId="262"/>
            <ac:spMk id="4" creationId="{DEFD5E9A-CFF5-63B4-E2D0-6D189E149257}"/>
          </ac:spMkLst>
        </pc:spChg>
        <pc:spChg chg="mod">
          <ac:chgData name="Marianna Leikomaa (TAMK)" userId="2e932f6d-b2fa-4ee0-a1d6-3b2481d1d354" providerId="ADAL" clId="{A3FE3C24-68F7-4A18-81EC-96B7B5D34371}" dt="2024-05-30T06:55:40.749" v="951" actId="20577"/>
          <ac:spMkLst>
            <pc:docMk/>
            <pc:sldMk cId="3552738277" sldId="262"/>
            <ac:spMk id="18" creationId="{5D049A33-E0CB-52E6-4F23-41D306EA5159}"/>
          </ac:spMkLst>
        </pc:spChg>
        <pc:picChg chg="add mod">
          <ac:chgData name="Marianna Leikomaa (TAMK)" userId="2e932f6d-b2fa-4ee0-a1d6-3b2481d1d354" providerId="ADAL" clId="{A3FE3C24-68F7-4A18-81EC-96B7B5D34371}" dt="2024-05-30T06:55:39.322" v="950"/>
          <ac:picMkLst>
            <pc:docMk/>
            <pc:sldMk cId="3552738277" sldId="262"/>
            <ac:picMk id="3" creationId="{4F2F8301-AFDA-10A9-A133-5F9020D75EAD}"/>
          </ac:picMkLst>
        </pc:picChg>
        <pc:picChg chg="mod">
          <ac:chgData name="Marianna Leikomaa (TAMK)" userId="2e932f6d-b2fa-4ee0-a1d6-3b2481d1d354" providerId="ADAL" clId="{A3FE3C24-68F7-4A18-81EC-96B7B5D34371}" dt="2024-05-23T13:46:10.157" v="921" actId="962"/>
          <ac:picMkLst>
            <pc:docMk/>
            <pc:sldMk cId="3552738277" sldId="262"/>
            <ac:picMk id="8" creationId="{4CB5A19E-CCDE-0B1F-83D6-E3AE1DC8E686}"/>
          </ac:picMkLst>
        </pc:picChg>
        <pc:picChg chg="mod">
          <ac:chgData name="Marianna Leikomaa (TAMK)" userId="2e932f6d-b2fa-4ee0-a1d6-3b2481d1d354" providerId="ADAL" clId="{A3FE3C24-68F7-4A18-81EC-96B7B5D34371}" dt="2024-05-23T13:46:13.526" v="922" actId="962"/>
          <ac:picMkLst>
            <pc:docMk/>
            <pc:sldMk cId="3552738277" sldId="262"/>
            <ac:picMk id="9" creationId="{05525846-4A27-FF7D-DC53-0D1795601BF1}"/>
          </ac:picMkLst>
        </pc:picChg>
        <pc:picChg chg="mod">
          <ac:chgData name="Marianna Leikomaa (TAMK)" userId="2e932f6d-b2fa-4ee0-a1d6-3b2481d1d354" providerId="ADAL" clId="{A3FE3C24-68F7-4A18-81EC-96B7B5D34371}" dt="2024-05-23T13:46:02.906" v="920" actId="962"/>
          <ac:picMkLst>
            <pc:docMk/>
            <pc:sldMk cId="3552738277" sldId="262"/>
            <ac:picMk id="17" creationId="{3A3B413F-3F68-44CB-DD64-5FFA0D5F3828}"/>
          </ac:picMkLst>
        </pc:picChg>
      </pc:sldChg>
      <pc:sldChg chg="modSp mod">
        <pc:chgData name="Marianna Leikomaa (TAMK)" userId="2e932f6d-b2fa-4ee0-a1d6-3b2481d1d354" providerId="ADAL" clId="{A3FE3C24-68F7-4A18-81EC-96B7B5D34371}" dt="2024-05-23T13:52:28.029" v="923" actId="790"/>
        <pc:sldMkLst>
          <pc:docMk/>
          <pc:sldMk cId="159995004" sldId="264"/>
        </pc:sldMkLst>
        <pc:spChg chg="mod">
          <ac:chgData name="Marianna Leikomaa (TAMK)" userId="2e932f6d-b2fa-4ee0-a1d6-3b2481d1d354" providerId="ADAL" clId="{A3FE3C24-68F7-4A18-81EC-96B7B5D34371}" dt="2024-05-23T13:52:28.029" v="923" actId="790"/>
          <ac:spMkLst>
            <pc:docMk/>
            <pc:sldMk cId="159995004" sldId="264"/>
            <ac:spMk id="7" creationId="{C144660B-64A7-84B5-A542-ECE4AF51E086}"/>
          </ac:spMkLst>
        </pc:spChg>
      </pc:sldChg>
      <pc:sldChg chg="modSp mod">
        <pc:chgData name="Marianna Leikomaa (TAMK)" userId="2e932f6d-b2fa-4ee0-a1d6-3b2481d1d354" providerId="ADAL" clId="{A3FE3C24-68F7-4A18-81EC-96B7B5D34371}" dt="2024-05-23T13:35:24.615" v="867" actId="20577"/>
        <pc:sldMkLst>
          <pc:docMk/>
          <pc:sldMk cId="2158427463" sldId="266"/>
        </pc:sldMkLst>
        <pc:spChg chg="mod">
          <ac:chgData name="Marianna Leikomaa (TAMK)" userId="2e932f6d-b2fa-4ee0-a1d6-3b2481d1d354" providerId="ADAL" clId="{A3FE3C24-68F7-4A18-81EC-96B7B5D34371}" dt="2024-05-23T13:35:14.746" v="845" actId="20577"/>
          <ac:spMkLst>
            <pc:docMk/>
            <pc:sldMk cId="2158427463" sldId="266"/>
            <ac:spMk id="2" creationId="{7AF9ED96-9BC8-AA6B-8300-90023F127761}"/>
          </ac:spMkLst>
        </pc:spChg>
        <pc:spChg chg="mod">
          <ac:chgData name="Marianna Leikomaa (TAMK)" userId="2e932f6d-b2fa-4ee0-a1d6-3b2481d1d354" providerId="ADAL" clId="{A3FE3C24-68F7-4A18-81EC-96B7B5D34371}" dt="2024-05-23T13:35:24.615" v="867" actId="20577"/>
          <ac:spMkLst>
            <pc:docMk/>
            <pc:sldMk cId="2158427463" sldId="266"/>
            <ac:spMk id="3" creationId="{1CFFEBA0-913F-A5A8-F726-BCDA3A72C018}"/>
          </ac:spMkLst>
        </pc:spChg>
      </pc:sldChg>
      <pc:sldChg chg="modSp mod">
        <pc:chgData name="Marianna Leikomaa (TAMK)" userId="2e932f6d-b2fa-4ee0-a1d6-3b2481d1d354" providerId="ADAL" clId="{A3FE3C24-68F7-4A18-81EC-96B7B5D34371}" dt="2024-05-23T13:35:55.028" v="919" actId="20577"/>
        <pc:sldMkLst>
          <pc:docMk/>
          <pc:sldMk cId="2727147678" sldId="267"/>
        </pc:sldMkLst>
        <pc:spChg chg="mod">
          <ac:chgData name="Marianna Leikomaa (TAMK)" userId="2e932f6d-b2fa-4ee0-a1d6-3b2481d1d354" providerId="ADAL" clId="{A3FE3C24-68F7-4A18-81EC-96B7B5D34371}" dt="2024-05-23T13:35:55.028" v="919" actId="20577"/>
          <ac:spMkLst>
            <pc:docMk/>
            <pc:sldMk cId="2727147678" sldId="267"/>
            <ac:spMk id="3" creationId="{1207500C-D55A-C199-2DAA-D5492CCB5078}"/>
          </ac:spMkLst>
        </pc:spChg>
      </pc:sldChg>
      <pc:sldChg chg="modSp mod addCm">
        <pc:chgData name="Marianna Leikomaa (TAMK)" userId="2e932f6d-b2fa-4ee0-a1d6-3b2481d1d354" providerId="ADAL" clId="{A3FE3C24-68F7-4A18-81EC-96B7B5D34371}" dt="2024-03-06T10:54:23.526" v="12"/>
        <pc:sldMkLst>
          <pc:docMk/>
          <pc:sldMk cId="1967224001" sldId="269"/>
        </pc:sldMkLst>
        <pc:spChg chg="mod">
          <ac:chgData name="Marianna Leikomaa (TAMK)" userId="2e932f6d-b2fa-4ee0-a1d6-3b2481d1d354" providerId="ADAL" clId="{A3FE3C24-68F7-4A18-81EC-96B7B5D34371}" dt="2024-03-06T10:52:50.182" v="11" actId="20577"/>
          <ac:spMkLst>
            <pc:docMk/>
            <pc:sldMk cId="1967224001" sldId="269"/>
            <ac:spMk id="3" creationId="{11FFEF56-27F0-6AE7-4E46-6FC17014FD47}"/>
          </ac:spMkLst>
        </pc:spChg>
        <pc:extLst>
          <p:ext xmlns:p="http://schemas.openxmlformats.org/presentationml/2006/main" uri="{D6D511B9-2390-475A-947B-AFAB55BFBCF1}">
            <pc226:cmChg xmlns:pc226="http://schemas.microsoft.com/office/powerpoint/2022/06/main/command" chg="add">
              <pc226:chgData name="Marianna Leikomaa (TAMK)" userId="2e932f6d-b2fa-4ee0-a1d6-3b2481d1d354" providerId="ADAL" clId="{A3FE3C24-68F7-4A18-81EC-96B7B5D34371}" dt="2024-03-06T10:54:23.526" v="12"/>
              <pc2:cmMkLst xmlns:pc2="http://schemas.microsoft.com/office/powerpoint/2019/9/main/command">
                <pc:docMk/>
                <pc:sldMk cId="1967224001" sldId="269"/>
                <pc2:cmMk id="{7536DEEA-5662-46A2-A0E3-9DF8B7330261}"/>
              </pc2:cmMkLst>
            </pc226:cmChg>
          </p:ext>
        </pc:extLst>
      </pc:sldChg>
      <pc:sldChg chg="modSp mod">
        <pc:chgData name="Marianna Leikomaa (TAMK)" userId="2e932f6d-b2fa-4ee0-a1d6-3b2481d1d354" providerId="ADAL" clId="{A3FE3C24-68F7-4A18-81EC-96B7B5D34371}" dt="2024-03-06T11:22:06.924" v="147" actId="20577"/>
        <pc:sldMkLst>
          <pc:docMk/>
          <pc:sldMk cId="1292916491" sldId="271"/>
        </pc:sldMkLst>
        <pc:spChg chg="mod">
          <ac:chgData name="Marianna Leikomaa (TAMK)" userId="2e932f6d-b2fa-4ee0-a1d6-3b2481d1d354" providerId="ADAL" clId="{A3FE3C24-68F7-4A18-81EC-96B7B5D34371}" dt="2024-03-06T11:22:06.924" v="147" actId="20577"/>
          <ac:spMkLst>
            <pc:docMk/>
            <pc:sldMk cId="1292916491" sldId="271"/>
            <ac:spMk id="3" creationId="{67313ECA-7EA1-A067-3908-3E89AE9EA370}"/>
          </ac:spMkLst>
        </pc:spChg>
      </pc:sldChg>
      <pc:sldChg chg="modSp mod">
        <pc:chgData name="Marianna Leikomaa (TAMK)" userId="2e932f6d-b2fa-4ee0-a1d6-3b2481d1d354" providerId="ADAL" clId="{A3FE3C24-68F7-4A18-81EC-96B7B5D34371}" dt="2024-05-29T08:47:06.050" v="944" actId="20577"/>
        <pc:sldMkLst>
          <pc:docMk/>
          <pc:sldMk cId="64067701" sldId="273"/>
        </pc:sldMkLst>
        <pc:spChg chg="mod">
          <ac:chgData name="Marianna Leikomaa (TAMK)" userId="2e932f6d-b2fa-4ee0-a1d6-3b2481d1d354" providerId="ADAL" clId="{A3FE3C24-68F7-4A18-81EC-96B7B5D34371}" dt="2024-05-29T08:47:06.050" v="944" actId="20577"/>
          <ac:spMkLst>
            <pc:docMk/>
            <pc:sldMk cId="64067701" sldId="273"/>
            <ac:spMk id="3" creationId="{70E11BC5-ADB3-CC57-3F2D-F9911C109C39}"/>
          </ac:spMkLst>
        </pc:spChg>
      </pc:sldChg>
      <pc:sldChg chg="modSp mod addCm delCm">
        <pc:chgData name="Marianna Leikomaa (TAMK)" userId="2e932f6d-b2fa-4ee0-a1d6-3b2481d1d354" providerId="ADAL" clId="{A3FE3C24-68F7-4A18-81EC-96B7B5D34371}" dt="2024-03-06T11:34:42.119" v="197" actId="20577"/>
        <pc:sldMkLst>
          <pc:docMk/>
          <pc:sldMk cId="2485911745" sldId="276"/>
        </pc:sldMkLst>
        <pc:spChg chg="mod">
          <ac:chgData name="Marianna Leikomaa (TAMK)" userId="2e932f6d-b2fa-4ee0-a1d6-3b2481d1d354" providerId="ADAL" clId="{A3FE3C24-68F7-4A18-81EC-96B7B5D34371}" dt="2024-03-06T11:34:42.119" v="197" actId="20577"/>
          <ac:spMkLst>
            <pc:docMk/>
            <pc:sldMk cId="2485911745" sldId="276"/>
            <ac:spMk id="3" creationId="{8CF2444E-5C13-E85E-3877-0B0C7FAA2736}"/>
          </ac:spMkLst>
        </pc:spChg>
        <pc:extLst>
          <p:ext xmlns:p="http://schemas.openxmlformats.org/presentationml/2006/main" uri="{D6D511B9-2390-475A-947B-AFAB55BFBCF1}">
            <pc226:cmChg xmlns:pc226="http://schemas.microsoft.com/office/powerpoint/2022/06/main/command" chg="add del">
              <pc226:chgData name="Marianna Leikomaa (TAMK)" userId="2e932f6d-b2fa-4ee0-a1d6-3b2481d1d354" providerId="ADAL" clId="{A3FE3C24-68F7-4A18-81EC-96B7B5D34371}" dt="2024-03-06T11:34:40.141" v="195"/>
              <pc2:cmMkLst xmlns:pc2="http://schemas.microsoft.com/office/powerpoint/2019/9/main/command">
                <pc:docMk/>
                <pc:sldMk cId="2485911745" sldId="276"/>
                <pc2:cmMk id="{4B0740C8-1EB0-433B-8724-DC70639EE4B6}"/>
              </pc2:cmMkLst>
            </pc226:cmChg>
          </p:ext>
        </pc:extLst>
      </pc:sldChg>
      <pc:sldChg chg="modSp mod">
        <pc:chgData name="Marianna Leikomaa (TAMK)" userId="2e932f6d-b2fa-4ee0-a1d6-3b2481d1d354" providerId="ADAL" clId="{A3FE3C24-68F7-4A18-81EC-96B7B5D34371}" dt="2024-05-23T13:35:34.797" v="879" actId="20577"/>
        <pc:sldMkLst>
          <pc:docMk/>
          <pc:sldMk cId="1702827319" sldId="279"/>
        </pc:sldMkLst>
        <pc:spChg chg="mod">
          <ac:chgData name="Marianna Leikomaa (TAMK)" userId="2e932f6d-b2fa-4ee0-a1d6-3b2481d1d354" providerId="ADAL" clId="{A3FE3C24-68F7-4A18-81EC-96B7B5D34371}" dt="2024-05-23T13:35:34.797" v="879" actId="20577"/>
          <ac:spMkLst>
            <pc:docMk/>
            <pc:sldMk cId="1702827319" sldId="279"/>
            <ac:spMk id="2" creationId="{7AF9ED96-9BC8-AA6B-8300-90023F127761}"/>
          </ac:spMkLst>
        </pc:spChg>
      </pc:sldChg>
      <pc:sldChg chg="modSp mod">
        <pc:chgData name="Marianna Leikomaa (TAMK)" userId="2e932f6d-b2fa-4ee0-a1d6-3b2481d1d354" providerId="ADAL" clId="{A3FE3C24-68F7-4A18-81EC-96B7B5D34371}" dt="2024-03-06T11:42:43.345" v="831" actId="20577"/>
        <pc:sldMkLst>
          <pc:docMk/>
          <pc:sldMk cId="2841066102" sldId="283"/>
        </pc:sldMkLst>
        <pc:spChg chg="mod">
          <ac:chgData name="Marianna Leikomaa (TAMK)" userId="2e932f6d-b2fa-4ee0-a1d6-3b2481d1d354" providerId="ADAL" clId="{A3FE3C24-68F7-4A18-81EC-96B7B5D34371}" dt="2024-03-06T11:42:43.345" v="831" actId="20577"/>
          <ac:spMkLst>
            <pc:docMk/>
            <pc:sldMk cId="2841066102" sldId="283"/>
            <ac:spMk id="3" creationId="{8CF2444E-5C13-E85E-3877-0B0C7FAA2736}"/>
          </ac:spMkLst>
        </pc:spChg>
      </pc:sldChg>
      <pc:sldChg chg="modSp mod addCm modCm">
        <pc:chgData name="Marianna Leikomaa (TAMK)" userId="2e932f6d-b2fa-4ee0-a1d6-3b2481d1d354" providerId="ADAL" clId="{A3FE3C24-68F7-4A18-81EC-96B7B5D34371}" dt="2024-03-06T11:21:12.985" v="99" actId="20577"/>
        <pc:sldMkLst>
          <pc:docMk/>
          <pc:sldMk cId="246993069" sldId="285"/>
        </pc:sldMkLst>
        <pc:spChg chg="mod">
          <ac:chgData name="Marianna Leikomaa (TAMK)" userId="2e932f6d-b2fa-4ee0-a1d6-3b2481d1d354" providerId="ADAL" clId="{A3FE3C24-68F7-4A18-81EC-96B7B5D34371}" dt="2024-03-06T11:21:12.985" v="99" actId="20577"/>
          <ac:spMkLst>
            <pc:docMk/>
            <pc:sldMk cId="246993069" sldId="285"/>
            <ac:spMk id="3" creationId="{11FFEF56-27F0-6AE7-4E46-6FC17014FD47}"/>
          </ac:spMkLst>
        </pc:spChg>
        <pc:extLst>
          <p:ext xmlns:p="http://schemas.openxmlformats.org/presentationml/2006/main" uri="{D6D511B9-2390-475A-947B-AFAB55BFBCF1}">
            <pc226:cmChg xmlns:pc226="http://schemas.microsoft.com/office/powerpoint/2022/06/main/command" chg="add mod">
              <pc226:chgData name="Marianna Leikomaa (TAMK)" userId="2e932f6d-b2fa-4ee0-a1d6-3b2481d1d354" providerId="ADAL" clId="{A3FE3C24-68F7-4A18-81EC-96B7B5D34371}" dt="2024-03-06T11:21:12.985" v="99" actId="20577"/>
              <pc2:cmMkLst xmlns:pc2="http://schemas.microsoft.com/office/powerpoint/2019/9/main/command">
                <pc:docMk/>
                <pc:sldMk cId="246993069" sldId="285"/>
                <pc2:cmMk id="{7C253D2C-A471-4AB1-ADCE-68A86A65AA54}"/>
              </pc2:cmMkLst>
            </pc226:cmChg>
          </p:ext>
        </pc:extLst>
      </pc:sldChg>
      <pc:sldChg chg="modSp mod">
        <pc:chgData name="Marianna Leikomaa (TAMK)" userId="2e932f6d-b2fa-4ee0-a1d6-3b2481d1d354" providerId="ADAL" clId="{A3FE3C24-68F7-4A18-81EC-96B7B5D34371}" dt="2024-03-06T11:21:52.150" v="132" actId="20577"/>
        <pc:sldMkLst>
          <pc:docMk/>
          <pc:sldMk cId="3599897859" sldId="293"/>
        </pc:sldMkLst>
        <pc:spChg chg="mod">
          <ac:chgData name="Marianna Leikomaa (TAMK)" userId="2e932f6d-b2fa-4ee0-a1d6-3b2481d1d354" providerId="ADAL" clId="{A3FE3C24-68F7-4A18-81EC-96B7B5D34371}" dt="2024-03-06T11:21:52.150" v="132" actId="20577"/>
          <ac:spMkLst>
            <pc:docMk/>
            <pc:sldMk cId="3599897859" sldId="293"/>
            <ac:spMk id="3" creationId="{11FFEF56-27F0-6AE7-4E46-6FC17014FD47}"/>
          </ac:spMkLst>
        </pc:spChg>
      </pc:sldChg>
      <pc:sldChg chg="modSp mod addCm delCm modCm">
        <pc:chgData name="Marianna Leikomaa (TAMK)" userId="2e932f6d-b2fa-4ee0-a1d6-3b2481d1d354" providerId="ADAL" clId="{A3FE3C24-68F7-4A18-81EC-96B7B5D34371}" dt="2024-05-29T08:46:46.969" v="942" actId="20577"/>
        <pc:sldMkLst>
          <pc:docMk/>
          <pc:sldMk cId="2230863126" sldId="294"/>
        </pc:sldMkLst>
        <pc:spChg chg="mod">
          <ac:chgData name="Marianna Leikomaa (TAMK)" userId="2e932f6d-b2fa-4ee0-a1d6-3b2481d1d354" providerId="ADAL" clId="{A3FE3C24-68F7-4A18-81EC-96B7B5D34371}" dt="2024-05-29T08:46:46.969" v="942" actId="20577"/>
          <ac:spMkLst>
            <pc:docMk/>
            <pc:sldMk cId="2230863126" sldId="294"/>
            <ac:spMk id="3" creationId="{67313ECA-7EA1-A067-3908-3E89AE9EA370}"/>
          </ac:spMkLst>
        </pc:spChg>
        <pc:extLst>
          <p:ext xmlns:p="http://schemas.openxmlformats.org/presentationml/2006/main" uri="{D6D511B9-2390-475A-947B-AFAB55BFBCF1}">
            <pc226:cmChg xmlns:pc226="http://schemas.microsoft.com/office/powerpoint/2022/06/main/command" chg="add del mod">
              <pc226:chgData name="Marianna Leikomaa (TAMK)" userId="2e932f6d-b2fa-4ee0-a1d6-3b2481d1d354" providerId="ADAL" clId="{A3FE3C24-68F7-4A18-81EC-96B7B5D34371}" dt="2024-05-29T08:46:37.476" v="927"/>
              <pc2:cmMkLst xmlns:pc2="http://schemas.microsoft.com/office/powerpoint/2019/9/main/command">
                <pc:docMk/>
                <pc:sldMk cId="2230863126" sldId="294"/>
                <pc2:cmMk id="{FD3E3535-008C-4B02-B552-320D95CF11A6}"/>
              </pc2:cmMkLst>
            </pc226:cmChg>
          </p:ext>
        </pc:extLst>
      </pc:sldChg>
      <pc:sldChg chg="modSp mod">
        <pc:chgData name="Marianna Leikomaa (TAMK)" userId="2e932f6d-b2fa-4ee0-a1d6-3b2481d1d354" providerId="ADAL" clId="{A3FE3C24-68F7-4A18-81EC-96B7B5D34371}" dt="2024-03-06T11:30:31.318" v="169" actId="20577"/>
        <pc:sldMkLst>
          <pc:docMk/>
          <pc:sldMk cId="2917943298" sldId="295"/>
        </pc:sldMkLst>
        <pc:spChg chg="mod">
          <ac:chgData name="Marianna Leikomaa (TAMK)" userId="2e932f6d-b2fa-4ee0-a1d6-3b2481d1d354" providerId="ADAL" clId="{A3FE3C24-68F7-4A18-81EC-96B7B5D34371}" dt="2024-03-06T11:30:31.318" v="169" actId="20577"/>
          <ac:spMkLst>
            <pc:docMk/>
            <pc:sldMk cId="2917943298" sldId="295"/>
            <ac:spMk id="3" creationId="{67313ECA-7EA1-A067-3908-3E89AE9EA370}"/>
          </ac:spMkLst>
        </pc:spChg>
      </pc:sldChg>
      <pc:sldChg chg="modSp mod">
        <pc:chgData name="Marianna Leikomaa (TAMK)" userId="2e932f6d-b2fa-4ee0-a1d6-3b2481d1d354" providerId="ADAL" clId="{A3FE3C24-68F7-4A18-81EC-96B7B5D34371}" dt="2024-05-23T13:53:38.848" v="924" actId="790"/>
        <pc:sldMkLst>
          <pc:docMk/>
          <pc:sldMk cId="491533931" sldId="297"/>
        </pc:sldMkLst>
        <pc:spChg chg="mod">
          <ac:chgData name="Marianna Leikomaa (TAMK)" userId="2e932f6d-b2fa-4ee0-a1d6-3b2481d1d354" providerId="ADAL" clId="{A3FE3C24-68F7-4A18-81EC-96B7B5D34371}" dt="2024-05-23T13:53:38.848" v="924" actId="790"/>
          <ac:spMkLst>
            <pc:docMk/>
            <pc:sldMk cId="491533931" sldId="297"/>
            <ac:spMk id="3" creationId="{70E11BC5-ADB3-CC57-3F2D-F9911C109C39}"/>
          </ac:spMkLst>
        </pc:spChg>
      </pc:sldChg>
      <pc:sldChg chg="modSp mod">
        <pc:chgData name="Marianna Leikomaa (TAMK)" userId="2e932f6d-b2fa-4ee0-a1d6-3b2481d1d354" providerId="ADAL" clId="{A3FE3C24-68F7-4A18-81EC-96B7B5D34371}" dt="2024-03-06T11:41:23.100" v="767" actId="20577"/>
        <pc:sldMkLst>
          <pc:docMk/>
          <pc:sldMk cId="472598729" sldId="298"/>
        </pc:sldMkLst>
        <pc:spChg chg="mod">
          <ac:chgData name="Marianna Leikomaa (TAMK)" userId="2e932f6d-b2fa-4ee0-a1d6-3b2481d1d354" providerId="ADAL" clId="{A3FE3C24-68F7-4A18-81EC-96B7B5D34371}" dt="2024-03-06T11:41:23.100" v="767" actId="20577"/>
          <ac:spMkLst>
            <pc:docMk/>
            <pc:sldMk cId="472598729" sldId="298"/>
            <ac:spMk id="3" creationId="{70E11BC5-ADB3-CC57-3F2D-F9911C109C39}"/>
          </ac:spMkLst>
        </pc:spChg>
      </pc:sldChg>
      <pc:sldChg chg="modSp mod">
        <pc:chgData name="Marianna Leikomaa (TAMK)" userId="2e932f6d-b2fa-4ee0-a1d6-3b2481d1d354" providerId="ADAL" clId="{A3FE3C24-68F7-4A18-81EC-96B7B5D34371}" dt="2024-05-23T13:53:53.050" v="926" actId="790"/>
        <pc:sldMkLst>
          <pc:docMk/>
          <pc:sldMk cId="1213342081" sldId="299"/>
        </pc:sldMkLst>
        <pc:spChg chg="mod">
          <ac:chgData name="Marianna Leikomaa (TAMK)" userId="2e932f6d-b2fa-4ee0-a1d6-3b2481d1d354" providerId="ADAL" clId="{A3FE3C24-68F7-4A18-81EC-96B7B5D34371}" dt="2024-05-23T13:53:53.050" v="926" actId="790"/>
          <ac:spMkLst>
            <pc:docMk/>
            <pc:sldMk cId="1213342081" sldId="299"/>
            <ac:spMk id="3" creationId="{8CF2444E-5C13-E85E-3877-0B0C7FAA2736}"/>
          </ac:spMkLst>
        </pc:spChg>
      </pc:sldChg>
      <pc:sldChg chg="add">
        <pc:chgData name="Marianna Leikomaa (TAMK)" userId="2e932f6d-b2fa-4ee0-a1d6-3b2481d1d354" providerId="ADAL" clId="{A3FE3C24-68F7-4A18-81EC-96B7B5D34371}" dt="2024-05-30T06:53:35.078" v="948"/>
        <pc:sldMkLst>
          <pc:docMk/>
          <pc:sldMk cId="2620841997" sldId="300"/>
        </pc:sldMkLst>
      </pc:sldChg>
    </pc:docChg>
  </pc:docChgLst>
  <pc:docChgLst>
    <pc:chgData name="Nina Kukkasniemi (TAMK)" userId="475c3659-4520-4bf8-8d39-06a4c884cf72" providerId="ADAL" clId="{8987CD79-0037-47C9-B344-40DB60EEE1ED}"/>
    <pc:docChg chg="undo custSel addSld delSld modSld">
      <pc:chgData name="Nina Kukkasniemi (TAMK)" userId="475c3659-4520-4bf8-8d39-06a4c884cf72" providerId="ADAL" clId="{8987CD79-0037-47C9-B344-40DB60EEE1ED}" dt="2023-12-05T08:52:33.172" v="1363"/>
      <pc:docMkLst>
        <pc:docMk/>
      </pc:docMkLst>
      <pc:sldChg chg="del">
        <pc:chgData name="Nina Kukkasniemi (TAMK)" userId="475c3659-4520-4bf8-8d39-06a4c884cf72" providerId="ADAL" clId="{8987CD79-0037-47C9-B344-40DB60EEE1ED}" dt="2023-12-05T08:52:02.249" v="1358" actId="47"/>
        <pc:sldMkLst>
          <pc:docMk/>
          <pc:sldMk cId="314125278" sldId="256"/>
        </pc:sldMkLst>
      </pc:sldChg>
      <pc:sldChg chg="modSp del mod">
        <pc:chgData name="Nina Kukkasniemi (TAMK)" userId="475c3659-4520-4bf8-8d39-06a4c884cf72" providerId="ADAL" clId="{8987CD79-0037-47C9-B344-40DB60EEE1ED}" dt="2023-12-05T08:51:55.653" v="1357" actId="47"/>
        <pc:sldMkLst>
          <pc:docMk/>
          <pc:sldMk cId="1900174944" sldId="260"/>
        </pc:sldMkLst>
        <pc:picChg chg="mod">
          <ac:chgData name="Nina Kukkasniemi (TAMK)" userId="475c3659-4520-4bf8-8d39-06a4c884cf72" providerId="ADAL" clId="{8987CD79-0037-47C9-B344-40DB60EEE1ED}" dt="2023-12-05T08:50:26.105" v="1355" actId="962"/>
          <ac:picMkLst>
            <pc:docMk/>
            <pc:sldMk cId="1900174944" sldId="260"/>
            <ac:picMk id="2" creationId="{53082469-86CF-8930-FD4C-E2AF13AB10A4}"/>
          </ac:picMkLst>
        </pc:picChg>
      </pc:sldChg>
      <pc:sldChg chg="addSp delSp modSp mod">
        <pc:chgData name="Nina Kukkasniemi (TAMK)" userId="475c3659-4520-4bf8-8d39-06a4c884cf72" providerId="ADAL" clId="{8987CD79-0037-47C9-B344-40DB60EEE1ED}" dt="2023-12-05T08:30:14.085" v="175" actId="478"/>
        <pc:sldMkLst>
          <pc:docMk/>
          <pc:sldMk cId="3552738277" sldId="262"/>
        </pc:sldMkLst>
        <pc:spChg chg="mod">
          <ac:chgData name="Nina Kukkasniemi (TAMK)" userId="475c3659-4520-4bf8-8d39-06a4c884cf72" providerId="ADAL" clId="{8987CD79-0037-47C9-B344-40DB60EEE1ED}" dt="2023-12-05T08:03:40.600" v="124" actId="20577"/>
          <ac:spMkLst>
            <pc:docMk/>
            <pc:sldMk cId="3552738277" sldId="262"/>
            <ac:spMk id="2" creationId="{138260C3-F266-E60E-E446-59263C44F02E}"/>
          </ac:spMkLst>
        </pc:spChg>
        <pc:spChg chg="mod">
          <ac:chgData name="Nina Kukkasniemi (TAMK)" userId="475c3659-4520-4bf8-8d39-06a4c884cf72" providerId="ADAL" clId="{8987CD79-0037-47C9-B344-40DB60EEE1ED}" dt="2023-12-05T08:28:34.596" v="171" actId="1076"/>
          <ac:spMkLst>
            <pc:docMk/>
            <pc:sldMk cId="3552738277" sldId="262"/>
            <ac:spMk id="18" creationId="{5D049A33-E0CB-52E6-4F23-41D306EA5159}"/>
          </ac:spMkLst>
        </pc:spChg>
        <pc:picChg chg="add del mod">
          <ac:chgData name="Nina Kukkasniemi (TAMK)" userId="475c3659-4520-4bf8-8d39-06a4c884cf72" providerId="ADAL" clId="{8987CD79-0037-47C9-B344-40DB60EEE1ED}" dt="2023-12-05T08:30:14.085" v="175" actId="478"/>
          <ac:picMkLst>
            <pc:docMk/>
            <pc:sldMk cId="3552738277" sldId="262"/>
            <ac:picMk id="1026" creationId="{28E42AE3-2E2E-3E7F-CC12-B3898D587282}"/>
          </ac:picMkLst>
        </pc:picChg>
      </pc:sldChg>
      <pc:sldChg chg="modSp mod modShow delCm">
        <pc:chgData name="Nina Kukkasniemi (TAMK)" userId="475c3659-4520-4bf8-8d39-06a4c884cf72" providerId="ADAL" clId="{8987CD79-0037-47C9-B344-40DB60EEE1ED}" dt="2023-12-05T08:52:33.172" v="1363"/>
        <pc:sldMkLst>
          <pc:docMk/>
          <pc:sldMk cId="2727147678" sldId="267"/>
        </pc:sldMkLst>
        <pc:spChg chg="mod">
          <ac:chgData name="Nina Kukkasniemi (TAMK)" userId="475c3659-4520-4bf8-8d39-06a4c884cf72" providerId="ADAL" clId="{8987CD79-0037-47C9-B344-40DB60EEE1ED}" dt="2023-12-05T08:49:05.191" v="1051" actId="20577"/>
          <ac:spMkLst>
            <pc:docMk/>
            <pc:sldMk cId="2727147678" sldId="267"/>
            <ac:spMk id="3" creationId="{1207500C-D55A-C199-2DAA-D5492CCB5078}"/>
          </ac:spMkLst>
        </pc:spChg>
        <pc:extLst>
          <p:ext xmlns:p="http://schemas.openxmlformats.org/presentationml/2006/main" uri="{D6D511B9-2390-475A-947B-AFAB55BFBCF1}">
            <pc226:cmChg xmlns:pc226="http://schemas.microsoft.com/office/powerpoint/2022/06/main/command" chg="del">
              <pc226:chgData name="Nina Kukkasniemi (TAMK)" userId="475c3659-4520-4bf8-8d39-06a4c884cf72" providerId="ADAL" clId="{8987CD79-0037-47C9-B344-40DB60EEE1ED}" dt="2023-12-05T08:52:33.172" v="1363"/>
              <pc2:cmMkLst xmlns:pc2="http://schemas.microsoft.com/office/powerpoint/2019/9/main/command">
                <pc:docMk/>
                <pc:sldMk cId="2727147678" sldId="267"/>
                <pc2:cmMk id="{D0EA691D-FB8E-4179-AE1D-72B5FFC5CC39}"/>
              </pc2:cmMkLst>
            </pc226:cmChg>
          </p:ext>
        </pc:extLst>
      </pc:sldChg>
      <pc:sldChg chg="modSp mod">
        <pc:chgData name="Nina Kukkasniemi (TAMK)" userId="475c3659-4520-4bf8-8d39-06a4c884cf72" providerId="ADAL" clId="{8987CD79-0037-47C9-B344-40DB60EEE1ED}" dt="2023-12-05T07:58:23.588" v="0" actId="20577"/>
        <pc:sldMkLst>
          <pc:docMk/>
          <pc:sldMk cId="1656715832" sldId="270"/>
        </pc:sldMkLst>
        <pc:spChg chg="mod">
          <ac:chgData name="Nina Kukkasniemi (TAMK)" userId="475c3659-4520-4bf8-8d39-06a4c884cf72" providerId="ADAL" clId="{8987CD79-0037-47C9-B344-40DB60EEE1ED}" dt="2023-12-05T07:58:23.588" v="0" actId="20577"/>
          <ac:spMkLst>
            <pc:docMk/>
            <pc:sldMk cId="1656715832" sldId="270"/>
            <ac:spMk id="2" creationId="{946A072D-A3AE-5023-3B10-B0F64409806D}"/>
          </ac:spMkLst>
        </pc:spChg>
      </pc:sldChg>
      <pc:sldChg chg="modSp mod">
        <pc:chgData name="Nina Kukkasniemi (TAMK)" userId="475c3659-4520-4bf8-8d39-06a4c884cf72" providerId="ADAL" clId="{8987CD79-0037-47C9-B344-40DB60EEE1ED}" dt="2023-12-05T07:59:01.783" v="6" actId="20577"/>
        <pc:sldMkLst>
          <pc:docMk/>
          <pc:sldMk cId="1292916491" sldId="271"/>
        </pc:sldMkLst>
        <pc:spChg chg="mod">
          <ac:chgData name="Nina Kukkasniemi (TAMK)" userId="475c3659-4520-4bf8-8d39-06a4c884cf72" providerId="ADAL" clId="{8987CD79-0037-47C9-B344-40DB60EEE1ED}" dt="2023-12-05T07:59:01.783" v="6" actId="20577"/>
          <ac:spMkLst>
            <pc:docMk/>
            <pc:sldMk cId="1292916491" sldId="271"/>
            <ac:spMk id="3" creationId="{67313ECA-7EA1-A067-3908-3E89AE9EA370}"/>
          </ac:spMkLst>
        </pc:spChg>
      </pc:sldChg>
      <pc:sldChg chg="modSp mod">
        <pc:chgData name="Nina Kukkasniemi (TAMK)" userId="475c3659-4520-4bf8-8d39-06a4c884cf72" providerId="ADAL" clId="{8987CD79-0037-47C9-B344-40DB60EEE1ED}" dt="2023-12-05T08:52:09.711" v="1362" actId="20577"/>
        <pc:sldMkLst>
          <pc:docMk/>
          <pc:sldMk cId="533859738" sldId="272"/>
        </pc:sldMkLst>
        <pc:spChg chg="mod">
          <ac:chgData name="Nina Kukkasniemi (TAMK)" userId="475c3659-4520-4bf8-8d39-06a4c884cf72" providerId="ADAL" clId="{8987CD79-0037-47C9-B344-40DB60EEE1ED}" dt="2023-12-05T08:41:40.092" v="256" actId="2711"/>
          <ac:spMkLst>
            <pc:docMk/>
            <pc:sldMk cId="533859738" sldId="272"/>
            <ac:spMk id="2" creationId="{A0490E41-1D75-F795-633E-94FD0F1811EE}"/>
          </ac:spMkLst>
        </pc:spChg>
        <pc:spChg chg="mod">
          <ac:chgData name="Nina Kukkasniemi (TAMK)" userId="475c3659-4520-4bf8-8d39-06a4c884cf72" providerId="ADAL" clId="{8987CD79-0037-47C9-B344-40DB60EEE1ED}" dt="2023-12-05T08:52:09.711" v="1362" actId="20577"/>
          <ac:spMkLst>
            <pc:docMk/>
            <pc:sldMk cId="533859738" sldId="272"/>
            <ac:spMk id="3" creationId="{A8787F83-A06D-0FB5-8128-E36815C90628}"/>
          </ac:spMkLst>
        </pc:spChg>
      </pc:sldChg>
      <pc:sldChg chg="modSp mod">
        <pc:chgData name="Nina Kukkasniemi (TAMK)" userId="475c3659-4520-4bf8-8d39-06a4c884cf72" providerId="ADAL" clId="{8987CD79-0037-47C9-B344-40DB60EEE1ED}" dt="2023-12-05T08:41:02.363" v="255" actId="20577"/>
        <pc:sldMkLst>
          <pc:docMk/>
          <pc:sldMk cId="2485911745" sldId="276"/>
        </pc:sldMkLst>
        <pc:spChg chg="mod">
          <ac:chgData name="Nina Kukkasniemi (TAMK)" userId="475c3659-4520-4bf8-8d39-06a4c884cf72" providerId="ADAL" clId="{8987CD79-0037-47C9-B344-40DB60EEE1ED}" dt="2023-12-05T08:41:02.363" v="255" actId="20577"/>
          <ac:spMkLst>
            <pc:docMk/>
            <pc:sldMk cId="2485911745" sldId="276"/>
            <ac:spMk id="2" creationId="{24D6FB8D-FDC5-4C52-152F-D4BE0734AB7D}"/>
          </ac:spMkLst>
        </pc:spChg>
        <pc:spChg chg="mod">
          <ac:chgData name="Nina Kukkasniemi (TAMK)" userId="475c3659-4520-4bf8-8d39-06a4c884cf72" providerId="ADAL" clId="{8987CD79-0037-47C9-B344-40DB60EEE1ED}" dt="2023-12-05T08:40:26.909" v="236" actId="20577"/>
          <ac:spMkLst>
            <pc:docMk/>
            <pc:sldMk cId="2485911745" sldId="276"/>
            <ac:spMk id="3" creationId="{8CF2444E-5C13-E85E-3877-0B0C7FAA2736}"/>
          </ac:spMkLst>
        </pc:spChg>
      </pc:sldChg>
      <pc:sldChg chg="modSp mod">
        <pc:chgData name="Nina Kukkasniemi (TAMK)" userId="475c3659-4520-4bf8-8d39-06a4c884cf72" providerId="ADAL" clId="{8987CD79-0037-47C9-B344-40DB60EEE1ED}" dt="2023-12-05T08:51:09.084" v="1356" actId="20577"/>
        <pc:sldMkLst>
          <pc:docMk/>
          <pc:sldMk cId="3229174759" sldId="277"/>
        </pc:sldMkLst>
        <pc:spChg chg="mod">
          <ac:chgData name="Nina Kukkasniemi (TAMK)" userId="475c3659-4520-4bf8-8d39-06a4c884cf72" providerId="ADAL" clId="{8987CD79-0037-47C9-B344-40DB60EEE1ED}" dt="2023-12-05T08:51:09.084" v="1356" actId="20577"/>
          <ac:spMkLst>
            <pc:docMk/>
            <pc:sldMk cId="3229174759" sldId="277"/>
            <ac:spMk id="2" creationId="{EBDC1240-9FFF-7117-AE34-56552080C8AA}"/>
          </ac:spMkLst>
        </pc:spChg>
        <pc:spChg chg="mod">
          <ac:chgData name="Nina Kukkasniemi (TAMK)" userId="475c3659-4520-4bf8-8d39-06a4c884cf72" providerId="ADAL" clId="{8987CD79-0037-47C9-B344-40DB60EEE1ED}" dt="2023-12-05T08:46:32.436" v="638" actId="20577"/>
          <ac:spMkLst>
            <pc:docMk/>
            <pc:sldMk cId="3229174759" sldId="277"/>
            <ac:spMk id="3" creationId="{4400C1EC-02F7-7AEA-323D-1A14DEA5CFFC}"/>
          </ac:spMkLst>
        </pc:spChg>
      </pc:sldChg>
      <pc:sldChg chg="modSp new mod">
        <pc:chgData name="Nina Kukkasniemi (TAMK)" userId="475c3659-4520-4bf8-8d39-06a4c884cf72" providerId="ADAL" clId="{8987CD79-0037-47C9-B344-40DB60EEE1ED}" dt="2023-12-05T08:40:56.345" v="247" actId="20577"/>
        <pc:sldMkLst>
          <pc:docMk/>
          <pc:sldMk cId="849726811" sldId="278"/>
        </pc:sldMkLst>
        <pc:spChg chg="mod">
          <ac:chgData name="Nina Kukkasniemi (TAMK)" userId="475c3659-4520-4bf8-8d39-06a4c884cf72" providerId="ADAL" clId="{8987CD79-0037-47C9-B344-40DB60EEE1ED}" dt="2023-12-05T08:40:56.345" v="247" actId="20577"/>
          <ac:spMkLst>
            <pc:docMk/>
            <pc:sldMk cId="849726811" sldId="278"/>
            <ac:spMk id="2" creationId="{6865AADA-EF96-F610-7096-4E28FB8777CD}"/>
          </ac:spMkLst>
        </pc:spChg>
        <pc:spChg chg="mod">
          <ac:chgData name="Nina Kukkasniemi (TAMK)" userId="475c3659-4520-4bf8-8d39-06a4c884cf72" providerId="ADAL" clId="{8987CD79-0037-47C9-B344-40DB60EEE1ED}" dt="2023-12-05T08:40:52.898" v="238" actId="1076"/>
          <ac:spMkLst>
            <pc:docMk/>
            <pc:sldMk cId="849726811" sldId="278"/>
            <ac:spMk id="3" creationId="{C5460E56-1F77-D3AF-87E5-E719D138B12F}"/>
          </ac:spMkLst>
        </pc:spChg>
      </pc:sldChg>
    </pc:docChg>
  </pc:docChgLst>
  <pc:docChgLst>
    <pc:chgData name="Marita Hiipakka (TAMK)" userId="ea7d12da-e377-4e82-aec5-b3bb9dffb9de" providerId="ADAL" clId="{F71EDEB9-34B4-4365-ACD7-79DE750AF78B}"/>
    <pc:docChg chg="modSld">
      <pc:chgData name="Marita Hiipakka (TAMK)" userId="ea7d12da-e377-4e82-aec5-b3bb9dffb9de" providerId="ADAL" clId="{F71EDEB9-34B4-4365-ACD7-79DE750AF78B}" dt="2024-01-24T19:27:14.165" v="6" actId="20577"/>
      <pc:docMkLst>
        <pc:docMk/>
      </pc:docMkLst>
      <pc:sldChg chg="modSp mod">
        <pc:chgData name="Marita Hiipakka (TAMK)" userId="ea7d12da-e377-4e82-aec5-b3bb9dffb9de" providerId="ADAL" clId="{F71EDEB9-34B4-4365-ACD7-79DE750AF78B}" dt="2024-01-24T19:27:14.165" v="6" actId="20577"/>
        <pc:sldMkLst>
          <pc:docMk/>
          <pc:sldMk cId="2727147678" sldId="267"/>
        </pc:sldMkLst>
        <pc:spChg chg="mod">
          <ac:chgData name="Marita Hiipakka (TAMK)" userId="ea7d12da-e377-4e82-aec5-b3bb9dffb9de" providerId="ADAL" clId="{F71EDEB9-34B4-4365-ACD7-79DE750AF78B}" dt="2024-01-24T19:27:14.165" v="6" actId="20577"/>
          <ac:spMkLst>
            <pc:docMk/>
            <pc:sldMk cId="2727147678" sldId="267"/>
            <ac:spMk id="3" creationId="{1207500C-D55A-C199-2DAA-D5492CCB5078}"/>
          </ac:spMkLst>
        </pc:spChg>
      </pc:sldChg>
    </pc:docChg>
  </pc:docChgLst>
</pc:chgInfo>
</file>

<file path=ppt/comments/modernComment_10D_754174C1.xml><?xml version="1.0" encoding="utf-8"?>
<p188:cmLst xmlns:a="http://schemas.openxmlformats.org/drawingml/2006/main" xmlns:r="http://schemas.openxmlformats.org/officeDocument/2006/relationships" xmlns:p188="http://schemas.microsoft.com/office/powerpoint/2018/8/main">
  <p188:cm id="{7536DEEA-5662-46A2-A0E3-9DF8B7330261}" authorId="{16462C64-2C1A-8F66-27AB-D64C7CA0DE4C}" created="2024-03-06T10:54:23.489">
    <ac:txMkLst xmlns:ac="http://schemas.microsoft.com/office/drawing/2013/main/command">
      <pc:docMk xmlns:pc="http://schemas.microsoft.com/office/powerpoint/2013/main/command"/>
      <pc:sldMk xmlns:pc="http://schemas.microsoft.com/office/powerpoint/2013/main/command" cId="1967224001" sldId="269"/>
      <ac:spMk id="3" creationId="{11FFEF56-27F0-6AE7-4E46-6FC17014FD47}"/>
      <ac:txMk cp="262" len="7">
        <ac:context len="904" hash="1994796346"/>
      </ac:txMk>
    </ac:txMkLst>
    <p188:pos x="5642058" y="1117404"/>
    <p188:txBody>
      <a:bodyPr/>
      <a:lstStyle/>
      <a:p>
        <a:r>
          <a:rPr lang="en-GB"/>
          <a:t>Saavutettavuuskommentti: olisi hyvä, jos podcastin pituus mainittaisiin jo tällä sivulla.</a:t>
        </a:r>
      </a:p>
    </p188:txBody>
  </p188:cm>
</p188:cmLst>
</file>

<file path=ppt/comments/modernComment_11D_EB8D0AD.xml><?xml version="1.0" encoding="utf-8"?>
<p188:cmLst xmlns:a="http://schemas.openxmlformats.org/drawingml/2006/main" xmlns:r="http://schemas.openxmlformats.org/officeDocument/2006/relationships" xmlns:p188="http://schemas.microsoft.com/office/powerpoint/2018/8/main">
  <p188:cm id="{7C253D2C-A471-4AB1-ADCE-68A86A65AA54}" authorId="{16462C64-2C1A-8F66-27AB-D64C7CA0DE4C}" created="2024-03-06T11:20:28.561">
    <ac:txMkLst xmlns:ac="http://schemas.microsoft.com/office/drawing/2013/main/command">
      <pc:docMk xmlns:pc="http://schemas.microsoft.com/office/powerpoint/2013/main/command"/>
      <pc:sldMk xmlns:pc="http://schemas.microsoft.com/office/powerpoint/2013/main/command" cId="246993069" sldId="285"/>
      <ac:spMk id="3" creationId="{11FFEF56-27F0-6AE7-4E46-6FC17014FD47}"/>
      <ac:txMk cp="267" len="11">
        <ac:context len="1129" hash="3108085880"/>
      </ac:txMk>
    </ac:txMkLst>
    <p188:pos x="10377344" y="846951"/>
    <p188:txBody>
      <a:bodyPr/>
      <a:lstStyle/>
      <a:p>
        <a:r>
          <a:rPr lang="en-GB"/>
          <a:t>Mitä tällä tarkoitetaan? Lähinnä: "kykenet" vaiko esim. "voit"? Englanniksi tuo "be able to" on nimenomaan "kyetä" -merkitys.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2398E1-C99F-B940-AA2A-81EFFACD4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11D06C-D5DE-814D-931E-02A0CE659BAA}" type="datetimeFigureOut">
              <a:rPr lang="fi-FI" smtClean="0"/>
              <a:t>29.5.2024</a:t>
            </a:fld>
            <a:endParaRPr lang="fi-FI" dirty="0"/>
          </a:p>
        </p:txBody>
      </p:sp>
      <p:sp>
        <p:nvSpPr>
          <p:cNvPr id="4" name="Footer Placeholder 3">
            <a:extLst>
              <a:ext uri="{FF2B5EF4-FFF2-40B4-BE49-F238E27FC236}">
                <a16:creationId xmlns:a16="http://schemas.microsoft.com/office/drawing/2014/main" id="{A6F1C63F-BE00-6D49-B7F3-B253A7D51A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5" name="Slide Number Placeholder 4">
            <a:extLst>
              <a:ext uri="{FF2B5EF4-FFF2-40B4-BE49-F238E27FC236}">
                <a16:creationId xmlns:a16="http://schemas.microsoft.com/office/drawing/2014/main" id="{E6271539-0194-5C43-B2F5-2C601016B9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E09C7D-6C28-B047-9D84-D52122B215C7}" type="slidenum">
              <a:rPr lang="fi-FI" smtClean="0"/>
              <a:t>‹#›</a:t>
            </a:fld>
            <a:endParaRPr lang="fi-FI" dirty="0"/>
          </a:p>
        </p:txBody>
      </p:sp>
    </p:spTree>
    <p:extLst>
      <p:ext uri="{BB962C8B-B14F-4D97-AF65-F5344CB8AC3E}">
        <p14:creationId xmlns:p14="http://schemas.microsoft.com/office/powerpoint/2010/main" val="3771555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9BFB5-475C-5B44-BA4D-42DE8089864D}" type="datetimeFigureOut">
              <a:rPr lang="fi-FI" smtClean="0"/>
              <a:t>29.5.2024</a:t>
            </a:fld>
            <a:endParaRPr lang="fi-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97949-CA96-A34A-920F-344DC55B3479}" type="slidenum">
              <a:rPr lang="fi-FI" smtClean="0"/>
              <a:t>‹#›</a:t>
            </a:fld>
            <a:endParaRPr lang="fi-FI" dirty="0"/>
          </a:p>
        </p:txBody>
      </p:sp>
    </p:spTree>
    <p:extLst>
      <p:ext uri="{BB962C8B-B14F-4D97-AF65-F5344CB8AC3E}">
        <p14:creationId xmlns:p14="http://schemas.microsoft.com/office/powerpoint/2010/main" val="307862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1A97949-CA96-A34A-920F-344DC55B3479}" type="slidenum">
              <a:rPr lang="fi-FI" smtClean="0"/>
              <a:t>1</a:t>
            </a:fld>
            <a:endParaRPr lang="fi-FI" dirty="0"/>
          </a:p>
        </p:txBody>
      </p:sp>
    </p:spTree>
    <p:extLst>
      <p:ext uri="{BB962C8B-B14F-4D97-AF65-F5344CB8AC3E}">
        <p14:creationId xmlns:p14="http://schemas.microsoft.com/office/powerpoint/2010/main" val="4224753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purpl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4DC2A24-6828-8091-2D10-8B1DA85D6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2" name="Title 1"/>
          <p:cNvSpPr>
            <a:spLocks noGrp="1"/>
          </p:cNvSpPr>
          <p:nvPr>
            <p:ph type="ctrTitle"/>
          </p:nvPr>
        </p:nvSpPr>
        <p:spPr>
          <a:xfrm>
            <a:off x="0" y="1826926"/>
            <a:ext cx="12192000" cy="638369"/>
          </a:xfrm>
          <a:prstGeom prst="rect">
            <a:avLst/>
          </a:prstGeom>
        </p:spPr>
        <p:txBody>
          <a:bodyPr anchor="t" anchorCtr="0">
            <a:noAutofit/>
          </a:bodyPr>
          <a:lstStyle>
            <a:lvl1pPr algn="ctr">
              <a:defRPr sz="4000">
                <a:solidFill>
                  <a:srgbClr val="4E008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A84233A6-15F1-FFBC-D2A9-FDDE8DCC1852}"/>
              </a:ext>
            </a:extLst>
          </p:cNvPr>
          <p:cNvSpPr>
            <a:spLocks noGrp="1" noChangeAspect="1"/>
          </p:cNvSpPr>
          <p:nvPr>
            <p:ph type="pic" idx="1" hasCustomPrompt="1"/>
          </p:nvPr>
        </p:nvSpPr>
        <p:spPr>
          <a:xfrm>
            <a:off x="0" y="2465295"/>
            <a:ext cx="12192000" cy="3346225"/>
          </a:xfrm>
        </p:spPr>
        <p:txBody>
          <a:bodyPr anchor="t">
            <a:no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Hankkeen pääkuva tähän. Kuvan koko 1280x400px. Lisää kuva alla olevaa ikonia klikkaamalla.</a:t>
            </a:r>
          </a:p>
        </p:txBody>
      </p:sp>
    </p:spTree>
    <p:extLst>
      <p:ext uri="{BB962C8B-B14F-4D97-AF65-F5344CB8AC3E}">
        <p14:creationId xmlns:p14="http://schemas.microsoft.com/office/powerpoint/2010/main" val="2128437407"/>
      </p:ext>
    </p:extLst>
  </p:cSld>
  <p:clrMapOvr>
    <a:masterClrMapping/>
  </p:clrMapOvr>
  <p:extLst>
    <p:ext uri="{DCECCB84-F9BA-43D5-87BE-67443E8EF086}">
      <p15:sldGuideLst xmlns:p15="http://schemas.microsoft.com/office/powerpoint/2012/main">
        <p15:guide id="1" orient="horz" pos="164" userDrawn="1">
          <p15:clr>
            <a:srgbClr val="FBAE40"/>
          </p15:clr>
        </p15:guide>
        <p15:guide id="2" pos="166" userDrawn="1">
          <p15:clr>
            <a:srgbClr val="FBAE40"/>
          </p15:clr>
        </p15:guide>
        <p15:guide id="3" pos="7680" userDrawn="1">
          <p15:clr>
            <a:srgbClr val="FBAE40"/>
          </p15:clr>
        </p15:guide>
        <p15:guide id="4" orient="horz" pos="42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white">
    <p:spTree>
      <p:nvGrpSpPr>
        <p:cNvPr id="1" name=""/>
        <p:cNvGrpSpPr/>
        <p:nvPr/>
      </p:nvGrpSpPr>
      <p:grpSpPr>
        <a:xfrm>
          <a:off x="0" y="0"/>
          <a:ext cx="0" cy="0"/>
          <a:chOff x="0" y="0"/>
          <a:chExt cx="0" cy="0"/>
        </a:xfrm>
      </p:grpSpPr>
      <p:sp>
        <p:nvSpPr>
          <p:cNvPr id="2" name="Title 1"/>
          <p:cNvSpPr>
            <a:spLocks noGrp="1"/>
          </p:cNvSpPr>
          <p:nvPr>
            <p:ph type="ctrTitle"/>
          </p:nvPr>
        </p:nvSpPr>
        <p:spPr>
          <a:xfrm>
            <a:off x="532141" y="1864659"/>
            <a:ext cx="11090275" cy="952376"/>
          </a:xfrm>
          <a:prstGeom prst="rect">
            <a:avLst/>
          </a:prstGeom>
        </p:spPr>
        <p:txBody>
          <a:bodyPr anchor="b">
            <a:noAutofit/>
          </a:bodyPr>
          <a:lstStyle>
            <a:lvl1pPr algn="ctr">
              <a:defRPr sz="5400">
                <a:solidFill>
                  <a:srgbClr val="4E008E"/>
                </a:solidFill>
              </a:defRPr>
            </a:lvl1pPr>
          </a:lstStyle>
          <a:p>
            <a:r>
              <a:rPr lang="en-US" dirty="0"/>
              <a:t>Click to edit Master title style</a:t>
            </a:r>
          </a:p>
        </p:txBody>
      </p:sp>
      <p:sp>
        <p:nvSpPr>
          <p:cNvPr id="3" name="Subtitle 2"/>
          <p:cNvSpPr>
            <a:spLocks noGrp="1"/>
          </p:cNvSpPr>
          <p:nvPr>
            <p:ph type="subTitle" idx="1"/>
          </p:nvPr>
        </p:nvSpPr>
        <p:spPr>
          <a:xfrm>
            <a:off x="532141" y="3135318"/>
            <a:ext cx="11083550" cy="1440000"/>
          </a:xfrm>
        </p:spPr>
        <p:txBody>
          <a:bodyPr>
            <a:noAutofit/>
          </a:bodyPr>
          <a:lstStyle>
            <a:lvl1pPr marL="0" indent="0" algn="ctr">
              <a:buNone/>
              <a:defRPr sz="3200">
                <a:solidFill>
                  <a:srgbClr val="4E00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38BB0235-0F5A-40FA-B663-F054FD106CF2}"/>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9" name="Slide Number Placeholder 5">
            <a:extLst>
              <a:ext uri="{FF2B5EF4-FFF2-40B4-BE49-F238E27FC236}">
                <a16:creationId xmlns:a16="http://schemas.microsoft.com/office/drawing/2014/main" id="{BE0BDB65-6D51-44F4-970C-428F139C630D}"/>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181463487"/>
      </p:ext>
    </p:extLst>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1723"/>
            <a:ext cx="10515600" cy="64561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10400" y="1707297"/>
            <a:ext cx="10515600" cy="37880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9EC2DD84-1BF6-4E3C-BCC3-08913B1A4537}"/>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0" name="Slide Number Placeholder 5">
            <a:extLst>
              <a:ext uri="{FF2B5EF4-FFF2-40B4-BE49-F238E27FC236}">
                <a16:creationId xmlns:a16="http://schemas.microsoft.com/office/drawing/2014/main" id="{36B2755C-0223-4E55-9084-FF6941279518}"/>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383577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08051"/>
            <a:ext cx="10655486" cy="649288"/>
          </a:xfrm>
          <a:prstGeom prst="rect">
            <a:avLst/>
          </a:prstGeo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410400" y="1825625"/>
            <a:ext cx="5181600" cy="3741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8399" y="1825625"/>
            <a:ext cx="5387465" cy="3741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7BCE51E9-C67C-4EF8-826E-F1A4EE041BC0}"/>
              </a:ext>
            </a:extLst>
          </p:cNvPr>
          <p:cNvSpPr>
            <a:spLocks noGrp="1"/>
          </p:cNvSpPr>
          <p:nvPr>
            <p:ph type="dt" sz="half" idx="10"/>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2" name="Slide Number Placeholder 5">
            <a:extLst>
              <a:ext uri="{FF2B5EF4-FFF2-40B4-BE49-F238E27FC236}">
                <a16:creationId xmlns:a16="http://schemas.microsoft.com/office/drawing/2014/main" id="{105DAC9A-9264-4E96-A741-2D8DA1F06451}"/>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7449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6517"/>
            <a:ext cx="10650635" cy="649288"/>
          </a:xfrm>
          <a:prstGeom prst="rect">
            <a:avLst/>
          </a:prstGeom>
        </p:spPr>
        <p:txBody>
          <a:bodyPr anchor="t" anchorCtr="0"/>
          <a:lstStyle/>
          <a:p>
            <a:r>
              <a:rPr lang="en-US"/>
              <a:t>Click to edit Master title style</a:t>
            </a:r>
            <a:endParaRPr lang="en-US" dirty="0"/>
          </a:p>
        </p:txBody>
      </p:sp>
      <p:sp>
        <p:nvSpPr>
          <p:cNvPr id="3" name="Text Placeholder 2"/>
          <p:cNvSpPr>
            <a:spLocks noGrp="1"/>
          </p:cNvSpPr>
          <p:nvPr>
            <p:ph type="body" idx="1"/>
          </p:nvPr>
        </p:nvSpPr>
        <p:spPr>
          <a:xfrm>
            <a:off x="410400" y="1700214"/>
            <a:ext cx="5157787" cy="804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0400" y="2647950"/>
            <a:ext cx="5157787" cy="2902479"/>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81687" y="1700214"/>
            <a:ext cx="5183188" cy="804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81687" y="2647950"/>
            <a:ext cx="5183188" cy="2902479"/>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8267BC55-B784-4D84-8769-21885DB5752F}"/>
              </a:ext>
            </a:extLst>
          </p:cNvPr>
          <p:cNvSpPr>
            <a:spLocks noGrp="1"/>
          </p:cNvSpPr>
          <p:nvPr>
            <p:ph type="dt" sz="half" idx="14"/>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4" name="Slide Number Placeholder 5">
            <a:extLst>
              <a:ext uri="{FF2B5EF4-FFF2-40B4-BE49-F238E27FC236}">
                <a16:creationId xmlns:a16="http://schemas.microsoft.com/office/drawing/2014/main" id="{01527A28-514A-4E4D-B9BB-80131B1DE746}"/>
              </a:ext>
            </a:extLst>
          </p:cNvPr>
          <p:cNvSpPr>
            <a:spLocks noGrp="1"/>
          </p:cNvSpPr>
          <p:nvPr>
            <p:ph type="sldNum" sz="quarter" idx="15"/>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48849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4401"/>
            <a:ext cx="10651813" cy="642938"/>
          </a:xfrm>
          <a:prstGeom prst="rect">
            <a:avLst/>
          </a:prstGeom>
        </p:spPr>
        <p:txBody>
          <a:bodyPr anchor="t" anchorCtr="0"/>
          <a:lstStyle/>
          <a:p>
            <a:r>
              <a:rPr lang="en-US"/>
              <a:t>Click to edit Master title style</a:t>
            </a:r>
            <a:endParaRPr lang="en-US" dirty="0"/>
          </a:p>
        </p:txBody>
      </p:sp>
      <p:sp>
        <p:nvSpPr>
          <p:cNvPr id="7" name="Date Placeholder 3">
            <a:extLst>
              <a:ext uri="{FF2B5EF4-FFF2-40B4-BE49-F238E27FC236}">
                <a16:creationId xmlns:a16="http://schemas.microsoft.com/office/drawing/2014/main" id="{17B513FB-A89D-4CD9-816A-A2426574FCB0}"/>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0" name="Slide Number Placeholder 5">
            <a:extLst>
              <a:ext uri="{FF2B5EF4-FFF2-40B4-BE49-F238E27FC236}">
                <a16:creationId xmlns:a16="http://schemas.microsoft.com/office/drawing/2014/main" id="{D7FC877C-D72B-4FA2-A4D8-10EC144C44B6}"/>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431326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 white">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91F2527F-684A-4121-9363-8807B0AFD189}"/>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0" name="Slide Number Placeholder 5">
            <a:extLst>
              <a:ext uri="{FF2B5EF4-FFF2-40B4-BE49-F238E27FC236}">
                <a16:creationId xmlns:a16="http://schemas.microsoft.com/office/drawing/2014/main" id="{2306364A-3632-4E1B-8113-A8981F3C5267}"/>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63291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08050"/>
            <a:ext cx="3932237" cy="1149350"/>
          </a:xfrm>
          <a:prstGeom prst="rect">
            <a:avLst/>
          </a:prstGeom>
        </p:spPr>
        <p:txBody>
          <a:bodyPr anchor="b">
            <a:noAutofit/>
          </a:bodyPr>
          <a:lstStyle>
            <a:lvl1pPr>
              <a:defRPr sz="40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622800" y="914275"/>
            <a:ext cx="7018337" cy="4652808"/>
          </a:xfrm>
        </p:spPr>
        <p:txBody>
          <a:bodyPr anchor="t">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10400" y="2223821"/>
            <a:ext cx="3932237" cy="3343262"/>
          </a:xfrm>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a:extLst>
              <a:ext uri="{FF2B5EF4-FFF2-40B4-BE49-F238E27FC236}">
                <a16:creationId xmlns:a16="http://schemas.microsoft.com/office/drawing/2014/main" id="{403500BF-A2C1-4F36-A443-35E1074B6686}"/>
              </a:ext>
            </a:extLst>
          </p:cNvPr>
          <p:cNvSpPr>
            <a:spLocks noGrp="1"/>
          </p:cNvSpPr>
          <p:nvPr>
            <p:ph type="dt" sz="half" idx="10"/>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3" name="Slide Number Placeholder 5">
            <a:extLst>
              <a:ext uri="{FF2B5EF4-FFF2-40B4-BE49-F238E27FC236}">
                <a16:creationId xmlns:a16="http://schemas.microsoft.com/office/drawing/2014/main" id="{803234A5-5678-4107-B6E4-4D194E2ECF6A}"/>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619989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caption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679" y="1143245"/>
            <a:ext cx="4853934" cy="3149671"/>
          </a:xfrm>
          <a:prstGeom prst="rect">
            <a:avLst/>
          </a:prstGeom>
        </p:spPr>
        <p:txBody>
          <a:bodyPr/>
          <a:lstStyle>
            <a:lvl1pPr>
              <a:defRPr sz="4400">
                <a:solidFill>
                  <a:srgbClr val="4E008E"/>
                </a:solidFill>
              </a:defRPr>
            </a:lvl1pPr>
          </a:lstStyle>
          <a:p>
            <a:r>
              <a:rPr lang="en-US" dirty="0"/>
              <a:t>This is a place for a longer text that goes on for three or more lines</a:t>
            </a:r>
          </a:p>
        </p:txBody>
      </p:sp>
      <p:sp>
        <p:nvSpPr>
          <p:cNvPr id="11" name="Content Placeholder 2">
            <a:extLst>
              <a:ext uri="{FF2B5EF4-FFF2-40B4-BE49-F238E27FC236}">
                <a16:creationId xmlns:a16="http://schemas.microsoft.com/office/drawing/2014/main" id="{CB8C4556-08AF-304E-8426-06F9F8EFFA15}"/>
              </a:ext>
            </a:extLst>
          </p:cNvPr>
          <p:cNvSpPr>
            <a:spLocks noGrp="1"/>
          </p:cNvSpPr>
          <p:nvPr>
            <p:ph idx="1"/>
          </p:nvPr>
        </p:nvSpPr>
        <p:spPr>
          <a:xfrm>
            <a:off x="6028267" y="1312458"/>
            <a:ext cx="5040000" cy="423669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D17F52D9-8B1E-4F7F-AA8C-39AD4EB471D1}"/>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3" name="Slide Number Placeholder 5">
            <a:extLst>
              <a:ext uri="{FF2B5EF4-FFF2-40B4-BE49-F238E27FC236}">
                <a16:creationId xmlns:a16="http://schemas.microsoft.com/office/drawing/2014/main" id="{EB5273A0-B2DF-4C71-84F5-8A0CABCD51C5}"/>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248971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6863F8-3927-4BEE-0B33-588E8C281FA5}"/>
              </a:ext>
              <a:ext uri="{C183D7F6-B498-43B3-948B-1728B52AA6E4}">
                <adec:decorative xmlns:adec="http://schemas.microsoft.com/office/drawing/2017/decorative" val="1"/>
              </a:ext>
            </a:extLst>
          </p:cNvPr>
          <p:cNvPicPr>
            <a:picLocks noChangeAspect="1"/>
          </p:cNvPicPr>
          <p:nvPr userDrawn="1"/>
        </p:nvPicPr>
        <p:blipFill>
          <a:blip r:embed="rId11"/>
          <a:stretch>
            <a:fillRect/>
          </a:stretch>
        </p:blipFill>
        <p:spPr>
          <a:xfrm>
            <a:off x="4762" y="0"/>
            <a:ext cx="12182476" cy="6858000"/>
          </a:xfrm>
          <a:prstGeom prst="rect">
            <a:avLst/>
          </a:prstGeom>
        </p:spPr>
      </p:pic>
      <p:sp>
        <p:nvSpPr>
          <p:cNvPr id="3" name="Text Placeholder 2"/>
          <p:cNvSpPr>
            <a:spLocks noGrp="1"/>
          </p:cNvSpPr>
          <p:nvPr>
            <p:ph type="body" idx="1"/>
          </p:nvPr>
        </p:nvSpPr>
        <p:spPr>
          <a:xfrm>
            <a:off x="410400" y="1707297"/>
            <a:ext cx="10515600" cy="3680491"/>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6" name="Slide Number Placeholder 5"/>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
        <p:nvSpPr>
          <p:cNvPr id="12" name="Title Placeholder 11">
            <a:extLst>
              <a:ext uri="{FF2B5EF4-FFF2-40B4-BE49-F238E27FC236}">
                <a16:creationId xmlns:a16="http://schemas.microsoft.com/office/drawing/2014/main" id="{03743BE5-29C0-A94B-962C-58F60464054B}"/>
              </a:ext>
            </a:extLst>
          </p:cNvPr>
          <p:cNvSpPr>
            <a:spLocks noGrp="1"/>
          </p:cNvSpPr>
          <p:nvPr>
            <p:ph type="title"/>
          </p:nvPr>
        </p:nvSpPr>
        <p:spPr>
          <a:xfrm>
            <a:off x="410400" y="911553"/>
            <a:ext cx="10521733" cy="645785"/>
          </a:xfrm>
          <a:prstGeom prst="rect">
            <a:avLst/>
          </a:prstGeom>
        </p:spPr>
        <p:txBody>
          <a:bodyPr vert="horz" lIns="91440" tIns="45720" rIns="91440" bIns="45720" rtlCol="0" anchor="t" anchorCtr="0">
            <a:noAutofit/>
          </a:bodyPr>
          <a:lstStyle/>
          <a:p>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661027825"/>
      </p:ext>
    </p:extLst>
  </p:cSld>
  <p:clrMap bg1="lt1" tx1="dk1" bg2="lt2" tx2="dk2" accent1="accent1" accent2="accent2" accent3="accent3" accent4="accent4" accent5="accent5" accent6="accent6" hlink="hlink" folHlink="folHlink"/>
  <p:sldLayoutIdLst>
    <p:sldLayoutId id="2147483806" r:id="rId1"/>
    <p:sldLayoutId id="2147483781" r:id="rId2"/>
    <p:sldLayoutId id="2147483770" r:id="rId3"/>
    <p:sldLayoutId id="2147483772" r:id="rId4"/>
    <p:sldLayoutId id="2147483773" r:id="rId5"/>
    <p:sldLayoutId id="2147483774" r:id="rId6"/>
    <p:sldLayoutId id="2147483775" r:id="rId7"/>
    <p:sldLayoutId id="2147483777" r:id="rId8"/>
    <p:sldLayoutId id="2147483791" r:id="rId9"/>
  </p:sldLayoutIdLst>
  <p:hf hdr="0"/>
  <p:txStyles>
    <p:titleStyle>
      <a:lvl1pPr algn="l" defTabSz="914400" rtl="0" eaLnBrk="1" latinLnBrk="0" hangingPunct="1">
        <a:lnSpc>
          <a:spcPct val="90000"/>
        </a:lnSpc>
        <a:spcBef>
          <a:spcPct val="0"/>
        </a:spcBef>
        <a:buNone/>
        <a:defRPr sz="4000" b="1" i="0" kern="1200">
          <a:solidFill>
            <a:srgbClr val="4E008E"/>
          </a:solidFill>
          <a:latin typeface="Arial" panose="020B0604020202020204" pitchFamily="34" charset="0"/>
          <a:ea typeface="+mj-ea"/>
          <a:cs typeface="Arial" panose="020B0604020202020204" pitchFamily="34" charset="0"/>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tabLst/>
        <a:defRPr sz="3200" kern="1200">
          <a:solidFill>
            <a:schemeClr val="tx1"/>
          </a:solidFill>
          <a:latin typeface="+mn-lt"/>
          <a:ea typeface="+mn-ea"/>
          <a:cs typeface="+mn-cs"/>
        </a:defRPr>
      </a:lvl1pPr>
      <a:lvl2pPr marL="488950" indent="-174625" algn="l" defTabSz="914400" rtl="0" eaLnBrk="1" latinLnBrk="0" hangingPunct="1">
        <a:lnSpc>
          <a:spcPct val="90000"/>
        </a:lnSpc>
        <a:spcBef>
          <a:spcPts val="500"/>
        </a:spcBef>
        <a:buFont typeface="Arial" panose="020B0604020202020204" pitchFamily="34" charset="0"/>
        <a:buChar char="•"/>
        <a:tabLst/>
        <a:defRPr sz="2800" kern="1200">
          <a:solidFill>
            <a:schemeClr val="tx1"/>
          </a:solidFill>
          <a:latin typeface="+mn-lt"/>
          <a:ea typeface="+mn-ea"/>
          <a:cs typeface="+mn-cs"/>
        </a:defRPr>
      </a:lvl2pPr>
      <a:lvl3pPr marL="804863" indent="-133350"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155700" indent="-128588"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4pPr>
      <a:lvl5pPr marL="1470025" indent="-13335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microsoft.com/office/2018/10/relationships/comments" Target="../comments/modernComment_11D_EB8D0AD.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teollisetsymbioosit.fi/kansallisen-teollisia-symbiooseja-edistavan-toimintamallin-fiss-toteutus-ja-organisointi/" TargetMode="External"/><Relationship Id="rId2" Type="http://schemas.openxmlformats.org/officeDocument/2006/relationships/hyperlink" Target="https://www.youtube.com/watch?v=zCfvV350Cy4" TargetMode="External"/><Relationship Id="rId1" Type="http://schemas.openxmlformats.org/officeDocument/2006/relationships/slideLayout" Target="../slideLayouts/slideLayout3.xml"/><Relationship Id="rId5" Type="http://schemas.openxmlformats.org/officeDocument/2006/relationships/hyperlink" Target="https://urn.fi/URN:ISBN:978-952-7266-79-3" TargetMode="External"/><Relationship Id="rId4" Type="http://schemas.openxmlformats.org/officeDocument/2006/relationships/hyperlink" Target="https://www.sitra.fi/artikkelit/yhdeksan-askelta-ekoteollisuuspuiston-perustamisee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soundcloud.com/vttpodcast/onko-jatteeton-ja-paastoton-maailma-totta-vai-tarua-80-vuoden-paasta?utm_source=clipboard&amp;utm_medium=text&amp;utm_campaign=social_sharing" TargetMode="External"/><Relationship Id="rId2" Type="http://schemas.openxmlformats.org/officeDocument/2006/relationships/hyperlink" Target="https://urn.fi/URN:NBN:fi:tuni-202201101208"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finlex.fi/fi/laki/ajantasa/2011/20110646" TargetMode="External"/><Relationship Id="rId2" Type="http://schemas.openxmlformats.org/officeDocument/2006/relationships/hyperlink" Target="https://urn.fi/URN:ISBN:978-951-827-340-3" TargetMode="External"/><Relationship Id="rId1" Type="http://schemas.openxmlformats.org/officeDocument/2006/relationships/slideLayout" Target="../slideLayouts/slideLayout3.xml"/><Relationship Id="rId5" Type="http://schemas.openxmlformats.org/officeDocument/2006/relationships/hyperlink" Target="https://julkaisut.valtioneuvosto.fi/bitstream/handle/10024/164785/VN_2023_29.pdf" TargetMode="External"/><Relationship Id="rId4" Type="http://schemas.openxmlformats.org/officeDocument/2006/relationships/hyperlink" Target="https://ym.fi/en/waste-legislatio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f.hubspotusercontent30.net/hubfs/5597538/Teollisen%20kiertotalouden%20haasteet%20ja%20mahdollisuudet%20vuonna%202021-2.pdf" TargetMode="External"/><Relationship Id="rId2" Type="http://schemas.openxmlformats.org/officeDocument/2006/relationships/hyperlink" Target="https://lutpub.lut.fi/bitstream/handle/10024/135122/Diplomity%F6_Valikangas_Henna.pdf" TargetMode="External"/><Relationship Id="rId1" Type="http://schemas.openxmlformats.org/officeDocument/2006/relationships/slideLayout" Target="../slideLayouts/slideLayout3.xml"/><Relationship Id="rId4" Type="http://schemas.openxmlformats.org/officeDocument/2006/relationships/hyperlink" Target="https://www.lapinamk.fi/loader.aspx?id=02b9ade3-5812-4cde-bc8f-078a3052b016"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soundcloud.com/kohinakampus/sivuvirtojen-ja-teollisten-symbioosien-alkulahteilla?utm_source=clipboard&amp;utm_medium=text&amp;utm_campaign=social_sharing" TargetMode="External"/><Relationship Id="rId2" Type="http://schemas.microsoft.com/office/2018/10/relationships/comments" Target="../comments/modernComment_10D_754174C1.xml"/><Relationship Id="rId1" Type="http://schemas.openxmlformats.org/officeDocument/2006/relationships/slideLayout" Target="../slideLayouts/slideLayout3.xml"/><Relationship Id="rId5" Type="http://schemas.openxmlformats.org/officeDocument/2006/relationships/hyperlink" Target="https://urn.fi/URN:ISBN:978-951-827-340-3" TargetMode="External"/><Relationship Id="rId4" Type="http://schemas.openxmlformats.org/officeDocument/2006/relationships/hyperlink" Target="https://www.mdpi.com/2199-8531/6/4/185"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oundcloud.com/user-792254501/kasvutarinoita-kiertotaloudesta-isojen-materiaalivirtojen-kasittely-ja-kierratys?utm_source=clipboard&amp;utm_medium=text&amp;utm_campaign=social_sharing" TargetMode="External"/><Relationship Id="rId2" Type="http://schemas.openxmlformats.org/officeDocument/2006/relationships/hyperlink" Target="https://urn.fi/URN:NBN:fi-fe2023080392987" TargetMode="External"/><Relationship Id="rId1" Type="http://schemas.openxmlformats.org/officeDocument/2006/relationships/slideLayout" Target="../slideLayouts/slideLayout3.xml"/><Relationship Id="rId6" Type="http://schemas.openxmlformats.org/officeDocument/2006/relationships/hyperlink" Target="http://kiertoasuomesta.fi/" TargetMode="External"/><Relationship Id="rId5" Type="http://schemas.openxmlformats.org/officeDocument/2006/relationships/hyperlink" Target="https://www.materiaalitori.fi/" TargetMode="External"/><Relationship Id="rId4" Type="http://schemas.openxmlformats.org/officeDocument/2006/relationships/hyperlink" Target="https://www.materiaalitkiertoon.fi/fi-FI/Circwaste/Teollisuuden_sivuvirtojen_hyodyntaminen(4812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260C3-F266-E60E-E446-59263C44F02E}"/>
              </a:ext>
            </a:extLst>
          </p:cNvPr>
          <p:cNvSpPr>
            <a:spLocks noGrp="1"/>
          </p:cNvSpPr>
          <p:nvPr>
            <p:ph type="ctrTitle"/>
          </p:nvPr>
        </p:nvSpPr>
        <p:spPr/>
        <p:txBody>
          <a:bodyPr/>
          <a:lstStyle/>
          <a:p>
            <a:r>
              <a:rPr lang="en-US" dirty="0"/>
              <a:t>Side Streams' Management and Utilization </a:t>
            </a:r>
            <a:r>
              <a:rPr lang="fi-FI" dirty="0"/>
              <a:t>(5 cr)</a:t>
            </a:r>
          </a:p>
        </p:txBody>
      </p:sp>
      <p:pic>
        <p:nvPicPr>
          <p:cNvPr id="8" name="Picture 7">
            <a:extLst>
              <a:ext uri="{FF2B5EF4-FFF2-40B4-BE49-F238E27FC236}">
                <a16:creationId xmlns:a16="http://schemas.microsoft.com/office/drawing/2014/main" id="{4CB5A19E-CCDE-0B1F-83D6-E3AE1DC8E6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0316" y="116632"/>
            <a:ext cx="3069021" cy="782600"/>
          </a:xfrm>
          <a:prstGeom prst="rect">
            <a:avLst/>
          </a:prstGeom>
        </p:spPr>
      </p:pic>
      <p:pic>
        <p:nvPicPr>
          <p:cNvPr id="9" name="Picture 8">
            <a:extLst>
              <a:ext uri="{FF2B5EF4-FFF2-40B4-BE49-F238E27FC236}">
                <a16:creationId xmlns:a16="http://schemas.microsoft.com/office/drawing/2014/main" id="{05525846-4A27-FF7D-DC53-0D1795601BF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376031" y="68722"/>
            <a:ext cx="3337995" cy="878420"/>
          </a:xfrm>
          <a:prstGeom prst="rect">
            <a:avLst/>
          </a:prstGeom>
        </p:spPr>
      </p:pic>
      <p:pic>
        <p:nvPicPr>
          <p:cNvPr id="17" name="Picture 16">
            <a:extLst>
              <a:ext uri="{FF2B5EF4-FFF2-40B4-BE49-F238E27FC236}">
                <a16:creationId xmlns:a16="http://schemas.microsoft.com/office/drawing/2014/main" id="{3A3B413F-3F68-44CB-DD64-5FFA0D5F382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652184" y="2465295"/>
            <a:ext cx="3134305" cy="2988691"/>
          </a:xfrm>
          <a:prstGeom prst="rect">
            <a:avLst/>
          </a:prstGeom>
        </p:spPr>
      </p:pic>
      <p:sp>
        <p:nvSpPr>
          <p:cNvPr id="18" name="TextBox 17">
            <a:extLst>
              <a:ext uri="{FF2B5EF4-FFF2-40B4-BE49-F238E27FC236}">
                <a16:creationId xmlns:a16="http://schemas.microsoft.com/office/drawing/2014/main" id="{5D049A33-E0CB-52E6-4F23-41D306EA5159}"/>
              </a:ext>
            </a:extLst>
          </p:cNvPr>
          <p:cNvSpPr txBox="1"/>
          <p:nvPr/>
        </p:nvSpPr>
        <p:spPr>
          <a:xfrm>
            <a:off x="5231904" y="3002358"/>
            <a:ext cx="5796644" cy="3354765"/>
          </a:xfrm>
          <a:prstGeom prst="rect">
            <a:avLst/>
          </a:prstGeom>
          <a:noFill/>
        </p:spPr>
        <p:txBody>
          <a:bodyPr wrap="square" rtlCol="0">
            <a:spAutoFit/>
          </a:bodyPr>
          <a:lstStyle/>
          <a:p>
            <a:r>
              <a:rPr lang="en-US" sz="2000" dirty="0"/>
              <a:t>Implementation of the course as part of Packaging Value Chain Circular Economy </a:t>
            </a:r>
            <a:r>
              <a:rPr lang="en-US" sz="2000"/>
              <a:t>Expert -training </a:t>
            </a:r>
            <a:r>
              <a:rPr lang="fi-FI" sz="2000" dirty="0"/>
              <a:t>(30 cr)</a:t>
            </a:r>
          </a:p>
          <a:p>
            <a:endParaRPr lang="en-US" sz="2000" dirty="0"/>
          </a:p>
          <a:p>
            <a:endParaRPr lang="en-US" sz="2000" dirty="0"/>
          </a:p>
          <a:p>
            <a:r>
              <a:rPr lang="en-US" sz="2000"/>
              <a:t>Marita Hiipakka</a:t>
            </a:r>
          </a:p>
          <a:p>
            <a:endParaRPr lang="en-US" sz="2000"/>
          </a:p>
          <a:p>
            <a:endParaRPr lang="en-US" dirty="0"/>
          </a:p>
          <a:p>
            <a:endParaRPr lang="en-US" dirty="0"/>
          </a:p>
          <a:p>
            <a:endParaRPr lang="en-US" dirty="0"/>
          </a:p>
          <a:p>
            <a:endParaRPr lang="en-US" dirty="0"/>
          </a:p>
        </p:txBody>
      </p:sp>
      <p:pic>
        <p:nvPicPr>
          <p:cNvPr id="3" name="Picture 2" descr="A sign with text and symbols&#10;&#10;Description automatically generated">
            <a:extLst>
              <a:ext uri="{FF2B5EF4-FFF2-40B4-BE49-F238E27FC236}">
                <a16:creationId xmlns:a16="http://schemas.microsoft.com/office/drawing/2014/main" id="{4F2F8301-AFDA-10A9-A133-5F9020D75EAD}"/>
              </a:ext>
            </a:extLst>
          </p:cNvPr>
          <p:cNvPicPr>
            <a:picLocks noChangeAspect="1"/>
          </p:cNvPicPr>
          <p:nvPr/>
        </p:nvPicPr>
        <p:blipFill>
          <a:blip r:embed="rId6"/>
          <a:stretch>
            <a:fillRect/>
          </a:stretch>
        </p:blipFill>
        <p:spPr>
          <a:xfrm>
            <a:off x="5303912" y="4938148"/>
            <a:ext cx="1812091" cy="638369"/>
          </a:xfrm>
          <a:prstGeom prst="rect">
            <a:avLst/>
          </a:prstGeom>
        </p:spPr>
      </p:pic>
      <p:sp>
        <p:nvSpPr>
          <p:cNvPr id="4" name="TextBox 3">
            <a:extLst>
              <a:ext uri="{FF2B5EF4-FFF2-40B4-BE49-F238E27FC236}">
                <a16:creationId xmlns:a16="http://schemas.microsoft.com/office/drawing/2014/main" id="{DEFD5E9A-CFF5-63B4-E2D0-6D189E149257}"/>
              </a:ext>
            </a:extLst>
          </p:cNvPr>
          <p:cNvSpPr txBox="1"/>
          <p:nvPr/>
        </p:nvSpPr>
        <p:spPr>
          <a:xfrm>
            <a:off x="7143908" y="4967829"/>
            <a:ext cx="3884640" cy="579005"/>
          </a:xfrm>
          <a:prstGeom prst="rect">
            <a:avLst/>
          </a:prstGeom>
          <a:noFill/>
        </p:spPr>
        <p:txBody>
          <a:bodyPr wrap="square">
            <a:spAutoFit/>
          </a:bodyPr>
          <a:lstStyle/>
          <a:p>
            <a:pPr>
              <a:lnSpc>
                <a:spcPct val="107000"/>
              </a:lnSpc>
              <a:spcAft>
                <a:spcPts val="800"/>
              </a:spcAft>
            </a:pPr>
            <a:r>
              <a:rPr lang="fi-FI" sz="1000" kern="100">
                <a:effectLst/>
                <a:latin typeface="Calibri" panose="020F0502020204030204" pitchFamily="34" charset="0"/>
                <a:ea typeface="Calibri" panose="020F0502020204030204" pitchFamily="34" charset="0"/>
                <a:cs typeface="Times New Roman" panose="02020603050405020304" pitchFamily="18" charset="0"/>
              </a:rPr>
              <a:t>This work is licenced under Creative Commons ByAttribution-Non-commercial-Share-alike 4.0 licence </a:t>
            </a:r>
            <a:r>
              <a:rPr lang="fi-FI" sz="10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https://creativecommons.org/licenses/by/4.0/</a:t>
            </a:r>
            <a:endParaRPr lang="fi-FI"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2738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404664"/>
            <a:ext cx="11374232" cy="645616"/>
          </a:xfrm>
        </p:spPr>
        <p:txBody>
          <a:bodyPr/>
          <a:lstStyle/>
          <a:p>
            <a:pPr marL="514350" indent="-514350">
              <a:buFont typeface="+mj-lt"/>
              <a:buAutoNum type="arabicPeriod"/>
            </a:pPr>
            <a:r>
              <a:rPr lang="en-US" dirty="0"/>
              <a:t>Identification of side streams and their utilization potential (3/4)</a:t>
            </a:r>
            <a:endParaRPr lang="en-US" sz="4000" dirty="0"/>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410399" y="1841820"/>
            <a:ext cx="11286605" cy="3146485"/>
          </a:xfrm>
        </p:spPr>
        <p:txBody>
          <a:bodyPr/>
          <a:lstStyle/>
          <a:p>
            <a:r>
              <a:rPr lang="en-US" sz="2000" dirty="0"/>
              <a:t>Assignment: Create a free-form mapping of your organization's side flows (material flows + other possible side streams) to understand how much and in which processes are they formed. You may narrow down the task appropriately but look at things holistically. You may be able to conduct internal interviews when searching for information. The purpose of this assignment is to focus on various side streams and their utilization/utilization potential (without taking too much of a position on possible restrictions in their use).</a:t>
            </a:r>
          </a:p>
          <a:p>
            <a:r>
              <a:rPr lang="en-US" sz="2000" dirty="0"/>
              <a:t>With the help of your mapping, you may find the stages/points of your production chain in your organization or its operation, where side streams are formed considerably and where their utilization therefore has a lot of potential for the circular economy. For example, you might find steps where primary materials can be replaced with recycled ones (what kind? You may look for these in the market). You may also consider whether, for example, a material review would promote the use of side streams in your own organization. Or if it has already been conducted, has it led to any actions or effects?</a:t>
            </a:r>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dirty="0"/>
              <a:t>|  </a:t>
            </a:r>
            <a:fld id="{CDC8994D-33BE-6F4B-918B-78B2D731EB1C}" type="slidenum">
              <a:rPr lang="fi-FI" smtClean="0"/>
              <a:pPr/>
              <a:t>10</a:t>
            </a:fld>
            <a:endParaRPr lang="fi-FI" dirty="0"/>
          </a:p>
        </p:txBody>
      </p:sp>
    </p:spTree>
    <p:extLst>
      <p:ext uri="{BB962C8B-B14F-4D97-AF65-F5344CB8AC3E}">
        <p14:creationId xmlns:p14="http://schemas.microsoft.com/office/powerpoint/2010/main" val="246993069"/>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404664"/>
            <a:ext cx="11374232" cy="645616"/>
          </a:xfrm>
        </p:spPr>
        <p:txBody>
          <a:bodyPr/>
          <a:lstStyle/>
          <a:p>
            <a:pPr marL="514350" indent="-514350">
              <a:buFont typeface="+mj-lt"/>
              <a:buAutoNum type="arabicPeriod"/>
            </a:pPr>
            <a:r>
              <a:rPr lang="en-US" dirty="0"/>
              <a:t>Identification of side streams and their utilization potential (4/4)</a:t>
            </a:r>
            <a:endParaRPr lang="fi-FI" sz="4000" dirty="0"/>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410399" y="1841820"/>
            <a:ext cx="11286605" cy="3146485"/>
          </a:xfrm>
        </p:spPr>
        <p:txBody>
          <a:bodyPr/>
          <a:lstStyle/>
          <a:p>
            <a:r>
              <a:rPr lang="en-US" sz="2000" dirty="0"/>
              <a:t>For your assignment, write min. a 350-word essay/summary, to which you attach your study as an appendix and where you consider the utilization potential of the side streams you found. What changes would the use of side streams bring to your organization? Would the utilization of side streams be desirable, or is another solution better? How could you promote the identification of side streams? Justify your answers.</a:t>
            </a:r>
            <a:endParaRPr lang="fi-FI" sz="2000" dirty="0"/>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dirty="0"/>
              <a:t>|  </a:t>
            </a:r>
            <a:fld id="{CDC8994D-33BE-6F4B-918B-78B2D731EB1C}" type="slidenum">
              <a:rPr lang="fi-FI" smtClean="0"/>
              <a:pPr/>
              <a:t>11</a:t>
            </a:fld>
            <a:endParaRPr lang="fi-FI" dirty="0"/>
          </a:p>
        </p:txBody>
      </p:sp>
    </p:spTree>
    <p:extLst>
      <p:ext uri="{BB962C8B-B14F-4D97-AF65-F5344CB8AC3E}">
        <p14:creationId xmlns:p14="http://schemas.microsoft.com/office/powerpoint/2010/main" val="3599897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14F8E-4C13-DBA1-0D83-4F550B7909EA}"/>
              </a:ext>
            </a:extLst>
          </p:cNvPr>
          <p:cNvSpPr>
            <a:spLocks noGrp="1"/>
          </p:cNvSpPr>
          <p:nvPr>
            <p:ph type="title"/>
          </p:nvPr>
        </p:nvSpPr>
        <p:spPr>
          <a:xfrm>
            <a:off x="410400" y="404664"/>
            <a:ext cx="11590256" cy="645616"/>
          </a:xfrm>
        </p:spPr>
        <p:txBody>
          <a:bodyPr/>
          <a:lstStyle/>
          <a:p>
            <a:pPr marL="742950" indent="-742950">
              <a:buFont typeface="+mj-lt"/>
              <a:buAutoNum type="arabicPeriod" startAt="2"/>
            </a:pPr>
            <a:r>
              <a:rPr lang="en-US" dirty="0"/>
              <a:t>Side stream management and industrial symbiosis</a:t>
            </a:r>
            <a:r>
              <a:rPr lang="fi-FI" dirty="0"/>
              <a:t> </a:t>
            </a:r>
            <a:r>
              <a:rPr lang="fi-FI" dirty="0">
                <a:latin typeface="+mj-lt"/>
              </a:rPr>
              <a:t>(1/3)</a:t>
            </a:r>
          </a:p>
        </p:txBody>
      </p:sp>
      <p:sp>
        <p:nvSpPr>
          <p:cNvPr id="3" name="Content Placeholder 2">
            <a:extLst>
              <a:ext uri="{FF2B5EF4-FFF2-40B4-BE49-F238E27FC236}">
                <a16:creationId xmlns:a16="http://schemas.microsoft.com/office/drawing/2014/main" id="{67313ECA-7EA1-A067-3908-3E89AE9EA370}"/>
              </a:ext>
            </a:extLst>
          </p:cNvPr>
          <p:cNvSpPr>
            <a:spLocks noGrp="1"/>
          </p:cNvSpPr>
          <p:nvPr>
            <p:ph idx="1"/>
          </p:nvPr>
        </p:nvSpPr>
        <p:spPr>
          <a:xfrm>
            <a:off x="410400" y="1632833"/>
            <a:ext cx="11014192" cy="3788068"/>
          </a:xfrm>
        </p:spPr>
        <p:txBody>
          <a:bodyPr/>
          <a:lstStyle/>
          <a:p>
            <a:r>
              <a:rPr lang="en-US" sz="2000" dirty="0"/>
              <a:t>The purpose of the assignment is to examine examples of industrial symbiosis and eco-industrial parks and their significance in the utilization of side streams. In addition, the aim is to familiarize yourself with zero waste and zero emissions.</a:t>
            </a:r>
            <a:endParaRPr lang="fi-FI" sz="2000" dirty="0"/>
          </a:p>
          <a:p>
            <a:r>
              <a:rPr lang="en-US" sz="2000" dirty="0"/>
              <a:t>Familiarize yourself with the materials generally applicable to the task. Find and use also other resources.</a:t>
            </a:r>
          </a:p>
          <a:p>
            <a:pPr lvl="1"/>
            <a:r>
              <a:rPr lang="en-US" sz="2000" dirty="0"/>
              <a:t>Panel</a:t>
            </a:r>
            <a:r>
              <a:rPr lang="fi-FI" sz="2000" dirty="0"/>
              <a:t> </a:t>
            </a:r>
            <a:r>
              <a:rPr lang="en-US" sz="2000" dirty="0"/>
              <a:t>discussion</a:t>
            </a:r>
            <a:r>
              <a:rPr lang="fi-FI" sz="2000" dirty="0"/>
              <a:t>: Teolliset symbioosit kiertotalouden edistäjinä. </a:t>
            </a:r>
            <a:r>
              <a:rPr lang="fi-FI" sz="2000" dirty="0">
                <a:hlinkClick r:id="rId2"/>
              </a:rPr>
              <a:t>https://www.youtube.com/watch?v=zCfvV350Cy4</a:t>
            </a:r>
            <a:r>
              <a:rPr lang="fi-FI" sz="2000" dirty="0"/>
              <a:t> </a:t>
            </a:r>
          </a:p>
          <a:p>
            <a:pPr lvl="1"/>
            <a:r>
              <a:rPr lang="fi-FI" sz="2000" dirty="0"/>
              <a:t>Kansallisen teollisia symbiooseja edistävän toimintamallin (FISS) toteutus ja organisointi. </a:t>
            </a:r>
            <a:r>
              <a:rPr lang="fi-FI" sz="2000" dirty="0">
                <a:hlinkClick r:id="rId3"/>
              </a:rPr>
              <a:t>https://teollisetsymbioosit.fi/kansallisen-teollisia-symbiooseja-edistavan-toimintamallin-fiss-toteutus-ja-organisointi/</a:t>
            </a:r>
            <a:endParaRPr lang="fi-FI" sz="2000" dirty="0"/>
          </a:p>
          <a:p>
            <a:pPr lvl="1"/>
            <a:r>
              <a:rPr lang="fi-FI" sz="2000" dirty="0">
                <a:hlinkClick r:id="rId4"/>
              </a:rPr>
              <a:t>https://www.sitra.fi/artikkelit/yhdeksan-askelta-ekoteollisuuspuiston-perustamiseen/</a:t>
            </a:r>
            <a:r>
              <a:rPr lang="fi-FI" sz="2000" dirty="0"/>
              <a:t> </a:t>
            </a:r>
          </a:p>
          <a:p>
            <a:pPr lvl="1"/>
            <a:r>
              <a:rPr lang="fi-FI" sz="2000" dirty="0"/>
              <a:t>Pirkanmaan teolliset symbioosit (PITS) : sivuvirtoja, synergioita ja symbiooseja. 2023. </a:t>
            </a:r>
            <a:r>
              <a:rPr lang="fi-FI" sz="2000" dirty="0">
                <a:hlinkClick r:id="rId5"/>
              </a:rPr>
              <a:t>https://urn.fi/URN:ISBN:978-952-7266-79-3</a:t>
            </a:r>
            <a:endParaRPr lang="fi-FI" sz="2000" dirty="0"/>
          </a:p>
        </p:txBody>
      </p:sp>
      <p:sp>
        <p:nvSpPr>
          <p:cNvPr id="4" name="Date Placeholder 3">
            <a:extLst>
              <a:ext uri="{FF2B5EF4-FFF2-40B4-BE49-F238E27FC236}">
                <a16:creationId xmlns:a16="http://schemas.microsoft.com/office/drawing/2014/main" id="{F3361551-C73E-C5B1-3BBD-1658411C4AFD}"/>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AEDB8B17-471B-2E8B-285E-03FD1CCF3E98}"/>
              </a:ext>
            </a:extLst>
          </p:cNvPr>
          <p:cNvSpPr>
            <a:spLocks noGrp="1"/>
          </p:cNvSpPr>
          <p:nvPr>
            <p:ph type="sldNum" sz="quarter" idx="4"/>
          </p:nvPr>
        </p:nvSpPr>
        <p:spPr/>
        <p:txBody>
          <a:bodyPr/>
          <a:lstStyle/>
          <a:p>
            <a:r>
              <a:rPr lang="fi-FI" dirty="0"/>
              <a:t>|  </a:t>
            </a:r>
            <a:fld id="{CDC8994D-33BE-6F4B-918B-78B2D731EB1C}" type="slidenum">
              <a:rPr lang="fi-FI" smtClean="0"/>
              <a:pPr/>
              <a:t>12</a:t>
            </a:fld>
            <a:endParaRPr lang="fi-FI" dirty="0"/>
          </a:p>
        </p:txBody>
      </p:sp>
    </p:spTree>
    <p:extLst>
      <p:ext uri="{BB962C8B-B14F-4D97-AF65-F5344CB8AC3E}">
        <p14:creationId xmlns:p14="http://schemas.microsoft.com/office/powerpoint/2010/main" val="1292916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14F8E-4C13-DBA1-0D83-4F550B7909EA}"/>
              </a:ext>
            </a:extLst>
          </p:cNvPr>
          <p:cNvSpPr>
            <a:spLocks noGrp="1"/>
          </p:cNvSpPr>
          <p:nvPr>
            <p:ph type="title"/>
          </p:nvPr>
        </p:nvSpPr>
        <p:spPr>
          <a:xfrm>
            <a:off x="410400" y="404664"/>
            <a:ext cx="11212016" cy="645616"/>
          </a:xfrm>
        </p:spPr>
        <p:txBody>
          <a:bodyPr/>
          <a:lstStyle/>
          <a:p>
            <a:pPr marL="742950" indent="-742950">
              <a:buFont typeface="+mj-lt"/>
              <a:buAutoNum type="arabicPeriod" startAt="2"/>
            </a:pPr>
            <a:r>
              <a:rPr lang="en-US" dirty="0"/>
              <a:t>Side stream management and industrial symbiosis</a:t>
            </a:r>
            <a:r>
              <a:rPr lang="fi-FI" dirty="0"/>
              <a:t> </a:t>
            </a:r>
            <a:r>
              <a:rPr lang="fi-FI" dirty="0">
                <a:latin typeface="+mj-lt"/>
              </a:rPr>
              <a:t>(2/3)</a:t>
            </a:r>
          </a:p>
        </p:txBody>
      </p:sp>
      <p:sp>
        <p:nvSpPr>
          <p:cNvPr id="3" name="Content Placeholder 2">
            <a:extLst>
              <a:ext uri="{FF2B5EF4-FFF2-40B4-BE49-F238E27FC236}">
                <a16:creationId xmlns:a16="http://schemas.microsoft.com/office/drawing/2014/main" id="{67313ECA-7EA1-A067-3908-3E89AE9EA370}"/>
              </a:ext>
            </a:extLst>
          </p:cNvPr>
          <p:cNvSpPr>
            <a:spLocks noGrp="1"/>
          </p:cNvSpPr>
          <p:nvPr>
            <p:ph idx="1"/>
          </p:nvPr>
        </p:nvSpPr>
        <p:spPr>
          <a:xfrm>
            <a:off x="410400" y="1632833"/>
            <a:ext cx="11014192" cy="3788068"/>
          </a:xfrm>
        </p:spPr>
        <p:txBody>
          <a:bodyPr/>
          <a:lstStyle/>
          <a:p>
            <a:pPr lvl="1"/>
            <a:r>
              <a:rPr lang="fi-FI" sz="2000" dirty="0"/>
              <a:t>Närvänen, A. 2022. Ekoteolliset puistot ja niiden toiminta Suomessa. Saatavissa: </a:t>
            </a:r>
            <a:r>
              <a:rPr lang="fi-FI" sz="2000" dirty="0">
                <a:hlinkClick r:id="rId2"/>
              </a:rPr>
              <a:t>https://urn.fi/URN:NBN:fi:tuni-202201101208</a:t>
            </a:r>
            <a:endParaRPr lang="fi-FI" sz="2000" dirty="0"/>
          </a:p>
          <a:p>
            <a:pPr lvl="1"/>
            <a:r>
              <a:rPr lang="fi-FI" sz="2000" dirty="0"/>
              <a:t>Podcast: Onko jätteetön ja päästötön maailma totta vai tarua 80 vuoden päästä? </a:t>
            </a:r>
            <a:r>
              <a:rPr lang="fi-FI" sz="2000" dirty="0">
                <a:hlinkClick r:id="rId3"/>
              </a:rPr>
              <a:t>https://soundcloud.com/vttpodcast/onko-jatteeton-ja-paastoton-maailma-totta-vai-tarua-80-vuoden-paasta?utm_source=clipboard&amp;utm_medium=</a:t>
            </a:r>
            <a:r>
              <a:rPr lang="fi-FI" sz="2000">
                <a:hlinkClick r:id="rId3"/>
              </a:rPr>
              <a:t>text</a:t>
            </a:r>
            <a:r>
              <a:rPr lang="fi-FI" sz="2000" dirty="0">
                <a:hlinkClick r:id="rId3"/>
              </a:rPr>
              <a:t>&amp;utm_campaign=social_sharing</a:t>
            </a:r>
            <a:r>
              <a:rPr lang="fi-FI" sz="2000" dirty="0"/>
              <a:t> </a:t>
            </a:r>
          </a:p>
          <a:p>
            <a:r>
              <a:rPr lang="en-US" sz="2000" dirty="0"/>
              <a:t>Assignment: Choose a Finnish eco-industrial park or industrial symbiosis [or integrated factory] that you know or are interested in. Present its activities (e.g., environmental values (incl. emissions, waste), economic aspect, products, functionality, ... etc.)</a:t>
            </a:r>
          </a:p>
          <a:p>
            <a:r>
              <a:rPr lang="en-US" sz="2000" dirty="0"/>
              <a:t>Add to your symbiosis a company (imaginary or existing) that utilizes circular economy principles in its operations (explain how). Justify your choice, why </a:t>
            </a:r>
            <a:r>
              <a:rPr lang="en-US" sz="2000"/>
              <a:t>would this </a:t>
            </a:r>
            <a:r>
              <a:rPr lang="en-US" sz="2000" dirty="0"/>
              <a:t>company fit into the symbiosis you have chosen? (e.g. justify according to the same criteria as you used to describe your chosen industrial symbiosis). What kind of added value </a:t>
            </a:r>
            <a:r>
              <a:rPr lang="en-US" sz="2000"/>
              <a:t>would the </a:t>
            </a:r>
            <a:r>
              <a:rPr lang="en-US" sz="2000" dirty="0"/>
              <a:t>company bring to the other actors in the symbiosis, and what about reciprocity</a:t>
            </a:r>
            <a:r>
              <a:rPr lang="fi-FI" sz="2000" dirty="0"/>
              <a:t>?</a:t>
            </a:r>
          </a:p>
        </p:txBody>
      </p:sp>
      <p:sp>
        <p:nvSpPr>
          <p:cNvPr id="4" name="Date Placeholder 3">
            <a:extLst>
              <a:ext uri="{FF2B5EF4-FFF2-40B4-BE49-F238E27FC236}">
                <a16:creationId xmlns:a16="http://schemas.microsoft.com/office/drawing/2014/main" id="{F3361551-C73E-C5B1-3BBD-1658411C4AFD}"/>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AEDB8B17-471B-2E8B-285E-03FD1CCF3E98}"/>
              </a:ext>
            </a:extLst>
          </p:cNvPr>
          <p:cNvSpPr>
            <a:spLocks noGrp="1"/>
          </p:cNvSpPr>
          <p:nvPr>
            <p:ph type="sldNum" sz="quarter" idx="4"/>
          </p:nvPr>
        </p:nvSpPr>
        <p:spPr/>
        <p:txBody>
          <a:bodyPr/>
          <a:lstStyle/>
          <a:p>
            <a:r>
              <a:rPr lang="fi-FI" dirty="0"/>
              <a:t>|  </a:t>
            </a:r>
            <a:fld id="{CDC8994D-33BE-6F4B-918B-78B2D731EB1C}" type="slidenum">
              <a:rPr lang="fi-FI" smtClean="0"/>
              <a:pPr/>
              <a:t>13</a:t>
            </a:fld>
            <a:endParaRPr lang="fi-FI" dirty="0"/>
          </a:p>
        </p:txBody>
      </p:sp>
    </p:spTree>
    <p:extLst>
      <p:ext uri="{BB962C8B-B14F-4D97-AF65-F5344CB8AC3E}">
        <p14:creationId xmlns:p14="http://schemas.microsoft.com/office/powerpoint/2010/main" val="2230863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14F8E-4C13-DBA1-0D83-4F550B7909EA}"/>
              </a:ext>
            </a:extLst>
          </p:cNvPr>
          <p:cNvSpPr>
            <a:spLocks noGrp="1"/>
          </p:cNvSpPr>
          <p:nvPr>
            <p:ph type="title"/>
          </p:nvPr>
        </p:nvSpPr>
        <p:spPr>
          <a:xfrm>
            <a:off x="410400" y="404664"/>
            <a:ext cx="11212016" cy="645616"/>
          </a:xfrm>
        </p:spPr>
        <p:txBody>
          <a:bodyPr/>
          <a:lstStyle/>
          <a:p>
            <a:pPr marL="742950" indent="-742950">
              <a:buFont typeface="+mj-lt"/>
              <a:buAutoNum type="arabicPeriod" startAt="2"/>
            </a:pPr>
            <a:r>
              <a:rPr lang="en-US" dirty="0"/>
              <a:t>Side stream management and industrial symbiosis</a:t>
            </a:r>
            <a:r>
              <a:rPr lang="fi-FI" dirty="0"/>
              <a:t> </a:t>
            </a:r>
            <a:r>
              <a:rPr lang="fi-FI" dirty="0">
                <a:latin typeface="+mj-lt"/>
              </a:rPr>
              <a:t>(3/3)</a:t>
            </a:r>
          </a:p>
        </p:txBody>
      </p:sp>
      <p:sp>
        <p:nvSpPr>
          <p:cNvPr id="3" name="Content Placeholder 2">
            <a:extLst>
              <a:ext uri="{FF2B5EF4-FFF2-40B4-BE49-F238E27FC236}">
                <a16:creationId xmlns:a16="http://schemas.microsoft.com/office/drawing/2014/main" id="{67313ECA-7EA1-A067-3908-3E89AE9EA370}"/>
              </a:ext>
            </a:extLst>
          </p:cNvPr>
          <p:cNvSpPr>
            <a:spLocks noGrp="1"/>
          </p:cNvSpPr>
          <p:nvPr>
            <p:ph idx="1"/>
          </p:nvPr>
        </p:nvSpPr>
        <p:spPr>
          <a:xfrm>
            <a:off x="410400" y="1632833"/>
            <a:ext cx="11014192" cy="3788068"/>
          </a:xfrm>
        </p:spPr>
        <p:txBody>
          <a:bodyPr/>
          <a:lstStyle/>
          <a:p>
            <a:r>
              <a:rPr lang="en-US" sz="2000" dirty="0"/>
              <a:t>Look at your company and its placement in the symbiosis with a SWOT analysis. Pay attention to things and your company’s competences holistically</a:t>
            </a:r>
            <a:endParaRPr lang="fi-FI" sz="2000" dirty="0"/>
          </a:p>
          <a:p>
            <a:r>
              <a:rPr lang="en-US" sz="2000" dirty="0"/>
              <a:t>Prepare a free-form output of your consideration, where you have justified your choices and the solutions you made, and to which you will include your SWOT. Preferably use at least two external references in your work (remember citing the sources and add a bibliography, hyperlinks are ok)</a:t>
            </a:r>
          </a:p>
          <a:p>
            <a:r>
              <a:rPr lang="en-US" sz="2000" dirty="0"/>
              <a:t>Submit the output to the Moodle Q&amp;A forum. As an option, you may comment at least one other submission posted in the discussion forum.</a:t>
            </a:r>
            <a:endParaRPr lang="fi-FI" sz="2000" dirty="0"/>
          </a:p>
        </p:txBody>
      </p:sp>
      <p:sp>
        <p:nvSpPr>
          <p:cNvPr id="4" name="Date Placeholder 3">
            <a:extLst>
              <a:ext uri="{FF2B5EF4-FFF2-40B4-BE49-F238E27FC236}">
                <a16:creationId xmlns:a16="http://schemas.microsoft.com/office/drawing/2014/main" id="{F3361551-C73E-C5B1-3BBD-1658411C4AFD}"/>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AEDB8B17-471B-2E8B-285E-03FD1CCF3E98}"/>
              </a:ext>
            </a:extLst>
          </p:cNvPr>
          <p:cNvSpPr>
            <a:spLocks noGrp="1"/>
          </p:cNvSpPr>
          <p:nvPr>
            <p:ph type="sldNum" sz="quarter" idx="4"/>
          </p:nvPr>
        </p:nvSpPr>
        <p:spPr/>
        <p:txBody>
          <a:bodyPr/>
          <a:lstStyle/>
          <a:p>
            <a:r>
              <a:rPr lang="fi-FI" dirty="0"/>
              <a:t>|  </a:t>
            </a:r>
            <a:fld id="{CDC8994D-33BE-6F4B-918B-78B2D731EB1C}" type="slidenum">
              <a:rPr lang="fi-FI" smtClean="0"/>
              <a:pPr/>
              <a:t>14</a:t>
            </a:fld>
            <a:endParaRPr lang="fi-FI" dirty="0"/>
          </a:p>
        </p:txBody>
      </p:sp>
    </p:spTree>
    <p:extLst>
      <p:ext uri="{BB962C8B-B14F-4D97-AF65-F5344CB8AC3E}">
        <p14:creationId xmlns:p14="http://schemas.microsoft.com/office/powerpoint/2010/main" val="2917943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DC3B-E210-618A-4654-403046B7C629}"/>
              </a:ext>
            </a:extLst>
          </p:cNvPr>
          <p:cNvSpPr>
            <a:spLocks noGrp="1"/>
          </p:cNvSpPr>
          <p:nvPr>
            <p:ph type="title"/>
          </p:nvPr>
        </p:nvSpPr>
        <p:spPr>
          <a:xfrm>
            <a:off x="410400" y="407120"/>
            <a:ext cx="11158208" cy="645616"/>
          </a:xfrm>
        </p:spPr>
        <p:txBody>
          <a:bodyPr/>
          <a:lstStyle/>
          <a:p>
            <a:pPr marL="742950" indent="-742950">
              <a:buFont typeface="+mj-lt"/>
              <a:buAutoNum type="arabicPeriod" startAt="3"/>
            </a:pPr>
            <a:r>
              <a:rPr lang="en-US" dirty="0"/>
              <a:t>Boundary </a:t>
            </a:r>
            <a:r>
              <a:rPr lang="en-US" sz="4000" dirty="0"/>
              <a:t>conditions for the utilization of side streams</a:t>
            </a:r>
            <a:r>
              <a:rPr lang="fi-FI" dirty="0"/>
              <a:t> (1/4)</a:t>
            </a:r>
          </a:p>
        </p:txBody>
      </p:sp>
      <p:sp>
        <p:nvSpPr>
          <p:cNvPr id="3" name="Content Placeholder 2">
            <a:extLst>
              <a:ext uri="{FF2B5EF4-FFF2-40B4-BE49-F238E27FC236}">
                <a16:creationId xmlns:a16="http://schemas.microsoft.com/office/drawing/2014/main" id="{70E11BC5-ADB3-CC57-3F2D-F9911C109C39}"/>
              </a:ext>
            </a:extLst>
          </p:cNvPr>
          <p:cNvSpPr>
            <a:spLocks noGrp="1"/>
          </p:cNvSpPr>
          <p:nvPr>
            <p:ph idx="1"/>
          </p:nvPr>
        </p:nvSpPr>
        <p:spPr>
          <a:xfrm>
            <a:off x="410400" y="1632286"/>
            <a:ext cx="10515600" cy="3788068"/>
          </a:xfrm>
        </p:spPr>
        <p:txBody>
          <a:bodyPr/>
          <a:lstStyle/>
          <a:p>
            <a:r>
              <a:rPr lang="en-US" sz="2000" dirty="0"/>
              <a:t>The purpose of the assignment is to examine the role of legislation and regulations, as well as other boundary conditions, in the management and utilization of side streams</a:t>
            </a:r>
          </a:p>
          <a:p>
            <a:r>
              <a:rPr lang="en-US" sz="2000" dirty="0"/>
              <a:t>Familiarize yourself with the materials generally applicable to the task. Find and use also other resources.</a:t>
            </a:r>
            <a:endParaRPr lang="fi-FI" sz="2000" dirty="0"/>
          </a:p>
          <a:p>
            <a:pPr lvl="1"/>
            <a:r>
              <a:rPr lang="fi-FI" sz="2000" dirty="0"/>
              <a:t>Heponiemi, K. 2020. Hävikki vai hukka – Mikä on sen hinta ja kuka sen maksaa</a:t>
            </a:r>
            <a:r>
              <a:rPr lang="fi-FI" sz="2000"/>
              <a:t>? p. </a:t>
            </a:r>
            <a:r>
              <a:rPr lang="fi-FI" sz="2000" dirty="0"/>
              <a:t>8–12. </a:t>
            </a:r>
            <a:r>
              <a:rPr lang="fi-FI" sz="2000" dirty="0">
                <a:hlinkClick r:id="rId2"/>
              </a:rPr>
              <a:t>https://urn.fi/URN:ISBN:978-951-827-340-3</a:t>
            </a:r>
            <a:endParaRPr lang="fi-FI" sz="2000" dirty="0"/>
          </a:p>
          <a:p>
            <a:pPr lvl="1"/>
            <a:r>
              <a:rPr lang="fi-FI" sz="2000" dirty="0">
                <a:ea typeface="Open Sans" panose="020B0606030504020204" pitchFamily="34" charset="0"/>
                <a:cs typeface="Open Sans" panose="020B0606030504020204" pitchFamily="34" charset="0"/>
              </a:rPr>
              <a:t>Waste law 2011/646 (consolidated text), applicable parts. Text in Finnish. </a:t>
            </a:r>
            <a:r>
              <a:rPr lang="fi-FI" sz="2000" dirty="0">
                <a:ea typeface="Open Sans" panose="020B0606030504020204" pitchFamily="34" charset="0"/>
                <a:cs typeface="Open Sans" panose="020B0606030504020204" pitchFamily="34" charset="0"/>
                <a:hlinkClick r:id="rId3"/>
              </a:rPr>
              <a:t>https://finlex.fi/fi/laki/ajantasa/2011/20110646</a:t>
            </a:r>
            <a:endParaRPr lang="fi-FI" sz="2000" dirty="0">
              <a:ea typeface="Open Sans" panose="020B0606030504020204" pitchFamily="34" charset="0"/>
              <a:cs typeface="Open Sans" panose="020B0606030504020204" pitchFamily="34" charset="0"/>
            </a:endParaRPr>
          </a:p>
          <a:p>
            <a:pPr lvl="1"/>
            <a:r>
              <a:rPr lang="fi-FI" sz="2000" dirty="0">
                <a:ea typeface="Open Sans" panose="020B0606030504020204" pitchFamily="34" charset="0"/>
                <a:cs typeface="Open Sans" panose="020B0606030504020204" pitchFamily="34" charset="0"/>
              </a:rPr>
              <a:t>Ministry of the Environment. Waste </a:t>
            </a:r>
            <a:r>
              <a:rPr lang="fi-FI" sz="2000" dirty="0" err="1">
                <a:ea typeface="Open Sans" panose="020B0606030504020204" pitchFamily="34" charset="0"/>
                <a:cs typeface="Open Sans" panose="020B0606030504020204" pitchFamily="34" charset="0"/>
              </a:rPr>
              <a:t>legislation</a:t>
            </a:r>
            <a:r>
              <a:rPr lang="fi-FI" sz="2000" dirty="0">
                <a:ea typeface="Open Sans" panose="020B0606030504020204" pitchFamily="34" charset="0"/>
                <a:cs typeface="Open Sans" panose="020B0606030504020204" pitchFamily="34" charset="0"/>
              </a:rPr>
              <a:t>: </a:t>
            </a:r>
            <a:r>
              <a:rPr lang="fi-FI" sz="2000" dirty="0" err="1">
                <a:ea typeface="Open Sans" panose="020B0606030504020204" pitchFamily="34" charset="0"/>
                <a:cs typeface="Open Sans" panose="020B0606030504020204" pitchFamily="34" charset="0"/>
              </a:rPr>
              <a:t>end</a:t>
            </a:r>
            <a:r>
              <a:rPr lang="fi-FI" sz="2000" dirty="0">
                <a:ea typeface="Open Sans" panose="020B0606030504020204" pitchFamily="34" charset="0"/>
                <a:cs typeface="Open Sans" panose="020B0606030504020204" pitchFamily="34" charset="0"/>
              </a:rPr>
              <a:t>-of-</a:t>
            </a:r>
            <a:r>
              <a:rPr lang="fi-FI" sz="2000" dirty="0" err="1">
                <a:ea typeface="Open Sans" panose="020B0606030504020204" pitchFamily="34" charset="0"/>
                <a:cs typeface="Open Sans" panose="020B0606030504020204" pitchFamily="34" charset="0"/>
              </a:rPr>
              <a:t>waste</a:t>
            </a:r>
            <a:r>
              <a:rPr lang="fi-FI" sz="2000" dirty="0">
                <a:ea typeface="Open Sans" panose="020B0606030504020204" pitchFamily="34" charset="0"/>
                <a:cs typeface="Open Sans" panose="020B0606030504020204" pitchFamily="34" charset="0"/>
              </a:rPr>
              <a:t>. </a:t>
            </a:r>
            <a:r>
              <a:rPr lang="fi-FI" sz="2000" dirty="0">
                <a:ea typeface="Open Sans" panose="020B0606030504020204" pitchFamily="34" charset="0"/>
                <a:cs typeface="Open Sans" panose="020B0606030504020204" pitchFamily="34" charset="0"/>
                <a:hlinkClick r:id="rId4"/>
              </a:rPr>
              <a:t>https://ym.fi/en/waste-legislation</a:t>
            </a:r>
            <a:r>
              <a:rPr lang="fi-FI" sz="2000" dirty="0">
                <a:ea typeface="Open Sans" panose="020B0606030504020204" pitchFamily="34" charset="0"/>
                <a:cs typeface="Open Sans" panose="020B0606030504020204" pitchFamily="34" charset="0"/>
              </a:rPr>
              <a:t> </a:t>
            </a:r>
          </a:p>
          <a:p>
            <a:pPr lvl="1"/>
            <a:r>
              <a:rPr lang="fi-FI" sz="2000" dirty="0">
                <a:ea typeface="Open Sans" panose="020B0606030504020204" pitchFamily="34" charset="0"/>
                <a:cs typeface="Open Sans" panose="020B0606030504020204" pitchFamily="34" charset="0"/>
              </a:rPr>
              <a:t>Roschier ym. 2023. Kierrätysmateriaalien käyttöosuusvelvoite kiertotalouden edistäjänä VN </a:t>
            </a:r>
            <a:r>
              <a:rPr lang="fi-FI" sz="2000" dirty="0" err="1">
                <a:ea typeface="Open Sans" panose="020B0606030504020204" pitchFamily="34" charset="0"/>
                <a:cs typeface="Open Sans" panose="020B0606030504020204" pitchFamily="34" charset="0"/>
              </a:rPr>
              <a:t>publications</a:t>
            </a:r>
            <a:r>
              <a:rPr lang="fi-FI" sz="2000" dirty="0">
                <a:ea typeface="Open Sans" panose="020B0606030504020204" pitchFamily="34" charset="0"/>
                <a:cs typeface="Open Sans" panose="020B0606030504020204" pitchFamily="34" charset="0"/>
              </a:rPr>
              <a:t> 29. </a:t>
            </a:r>
            <a:r>
              <a:rPr lang="fi-FI" sz="2000" dirty="0">
                <a:ea typeface="Open Sans" panose="020B0606030504020204" pitchFamily="34" charset="0"/>
                <a:cs typeface="Open Sans" panose="020B0606030504020204" pitchFamily="34" charset="0"/>
                <a:hlinkClick r:id="rId5"/>
              </a:rPr>
              <a:t>https://julkaisut.valtioneuvosto.fi/bitstream/handle/10024/164785/VN_2023_29.pdf</a:t>
            </a:r>
            <a:r>
              <a:rPr lang="fi-FI" sz="2000" dirty="0">
                <a:ea typeface="Open Sans" panose="020B0606030504020204" pitchFamily="34" charset="0"/>
                <a:cs typeface="Open Sans" panose="020B0606030504020204" pitchFamily="34" charset="0"/>
              </a:rPr>
              <a:t>  </a:t>
            </a:r>
          </a:p>
        </p:txBody>
      </p:sp>
      <p:sp>
        <p:nvSpPr>
          <p:cNvPr id="4" name="Date Placeholder 3">
            <a:extLst>
              <a:ext uri="{FF2B5EF4-FFF2-40B4-BE49-F238E27FC236}">
                <a16:creationId xmlns:a16="http://schemas.microsoft.com/office/drawing/2014/main" id="{C480837F-405E-840C-55E4-B44C474F6ACD}"/>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897C61AD-A6A1-2AAE-AFFF-82069E9EAE03}"/>
              </a:ext>
            </a:extLst>
          </p:cNvPr>
          <p:cNvSpPr>
            <a:spLocks noGrp="1"/>
          </p:cNvSpPr>
          <p:nvPr>
            <p:ph type="sldNum" sz="quarter" idx="4"/>
          </p:nvPr>
        </p:nvSpPr>
        <p:spPr/>
        <p:txBody>
          <a:bodyPr/>
          <a:lstStyle/>
          <a:p>
            <a:r>
              <a:rPr lang="fi-FI"/>
              <a:t>|  </a:t>
            </a:r>
            <a:fld id="{CDC8994D-33BE-6F4B-918B-78B2D731EB1C}" type="slidenum">
              <a:rPr lang="fi-FI" smtClean="0"/>
              <a:pPr/>
              <a:t>15</a:t>
            </a:fld>
            <a:endParaRPr lang="fi-FI" dirty="0"/>
          </a:p>
        </p:txBody>
      </p:sp>
    </p:spTree>
    <p:extLst>
      <p:ext uri="{BB962C8B-B14F-4D97-AF65-F5344CB8AC3E}">
        <p14:creationId xmlns:p14="http://schemas.microsoft.com/office/powerpoint/2010/main" val="64067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DC3B-E210-618A-4654-403046B7C629}"/>
              </a:ext>
            </a:extLst>
          </p:cNvPr>
          <p:cNvSpPr>
            <a:spLocks noGrp="1"/>
          </p:cNvSpPr>
          <p:nvPr>
            <p:ph type="title"/>
          </p:nvPr>
        </p:nvSpPr>
        <p:spPr>
          <a:xfrm>
            <a:off x="410400" y="407120"/>
            <a:ext cx="11158208" cy="645616"/>
          </a:xfrm>
        </p:spPr>
        <p:txBody>
          <a:bodyPr/>
          <a:lstStyle/>
          <a:p>
            <a:pPr marL="742950" indent="-742950">
              <a:buFont typeface="+mj-lt"/>
              <a:buAutoNum type="arabicPeriod" startAt="3"/>
            </a:pPr>
            <a:r>
              <a:rPr lang="en-US" dirty="0"/>
              <a:t>Boundary </a:t>
            </a:r>
            <a:r>
              <a:rPr lang="en-US" sz="4000" dirty="0"/>
              <a:t>conditions for the utilization of side streams</a:t>
            </a:r>
            <a:r>
              <a:rPr lang="fi-FI" dirty="0"/>
              <a:t> (2/4)</a:t>
            </a:r>
          </a:p>
        </p:txBody>
      </p:sp>
      <p:sp>
        <p:nvSpPr>
          <p:cNvPr id="3" name="Content Placeholder 2">
            <a:extLst>
              <a:ext uri="{FF2B5EF4-FFF2-40B4-BE49-F238E27FC236}">
                <a16:creationId xmlns:a16="http://schemas.microsoft.com/office/drawing/2014/main" id="{70E11BC5-ADB3-CC57-3F2D-F9911C109C39}"/>
              </a:ext>
            </a:extLst>
          </p:cNvPr>
          <p:cNvSpPr>
            <a:spLocks noGrp="1"/>
          </p:cNvSpPr>
          <p:nvPr>
            <p:ph idx="1"/>
          </p:nvPr>
        </p:nvSpPr>
        <p:spPr>
          <a:xfrm>
            <a:off x="410400" y="1632286"/>
            <a:ext cx="10515600" cy="3788068"/>
          </a:xfrm>
        </p:spPr>
        <p:txBody>
          <a:bodyPr/>
          <a:lstStyle/>
          <a:p>
            <a:pPr lvl="1"/>
            <a:r>
              <a:rPr lang="fi-FI" sz="2000" dirty="0">
                <a:ea typeface="Open Sans" panose="020B0606030504020204" pitchFamily="34" charset="0"/>
                <a:cs typeface="Open Sans" panose="020B0606030504020204" pitchFamily="34" charset="0"/>
              </a:rPr>
              <a:t>Välikangas, H. 2017. Liiketoimintamahdollisuuksien tunnistaminen teollisuuden jätteistä ja sivutuotteista (p. 64–80) </a:t>
            </a:r>
            <a:r>
              <a:rPr lang="fi-FI" sz="2000" dirty="0">
                <a:ea typeface="Open Sans" panose="020B0606030504020204" pitchFamily="34" charset="0"/>
                <a:cs typeface="Open Sans" panose="020B0606030504020204" pitchFamily="34" charset="0"/>
                <a:hlinkClick r:id="rId2"/>
              </a:rPr>
              <a:t>https://lutpub.lut.fi/bitstream/handle/10024/135122/Diplomity%F6_Valikangas_Henna.pdf</a:t>
            </a:r>
            <a:r>
              <a:rPr lang="fi-FI" sz="2000" dirty="0">
                <a:ea typeface="Open Sans" panose="020B0606030504020204" pitchFamily="34" charset="0"/>
                <a:cs typeface="Open Sans" panose="020B0606030504020204" pitchFamily="34" charset="0"/>
              </a:rPr>
              <a:t> </a:t>
            </a:r>
          </a:p>
          <a:p>
            <a:pPr lvl="1"/>
            <a:r>
              <a:rPr lang="fi-FI" sz="2000" dirty="0">
                <a:ea typeface="Open Sans" panose="020B0606030504020204" pitchFamily="34" charset="0"/>
                <a:cs typeface="Open Sans" panose="020B0606030504020204" pitchFamily="34" charset="0"/>
              </a:rPr>
              <a:t>Nousiainen ym. 2021. Teollisen kiertotalouden haasteet ja mahdollisuudet vuonna 2021. </a:t>
            </a:r>
            <a:r>
              <a:rPr lang="fi-FI" sz="2000" dirty="0">
                <a:ea typeface="Open Sans" panose="020B0606030504020204" pitchFamily="34" charset="0"/>
                <a:cs typeface="Open Sans" panose="020B0606030504020204" pitchFamily="34" charset="0"/>
                <a:hlinkClick r:id="rId3"/>
              </a:rPr>
              <a:t>https://f.hubspotusercontent30.net/hubfs/5597538/Teollisen%20kiertotalouden%20haasteet%20ja%20mahdollisuudet%20vuonna%202021-2.pdf</a:t>
            </a:r>
            <a:endParaRPr lang="fi-FI" sz="2000" dirty="0">
              <a:ea typeface="Open Sans" panose="020B0606030504020204" pitchFamily="34" charset="0"/>
              <a:cs typeface="Open Sans" panose="020B0606030504020204" pitchFamily="34" charset="0"/>
            </a:endParaRPr>
          </a:p>
          <a:p>
            <a:pPr lvl="1"/>
            <a:r>
              <a:rPr lang="fi-FI" sz="2000" dirty="0">
                <a:ea typeface="Open Sans" panose="020B0606030504020204" pitchFamily="34" charset="0"/>
                <a:cs typeface="Open Sans" panose="020B0606030504020204" pitchFamily="34" charset="0"/>
              </a:rPr>
              <a:t>Pajunen ym. 2022. Teollisen kiertotalouden edistäminen Suomessa – toimijat, yhteistyö ja osaaminen. </a:t>
            </a:r>
            <a:r>
              <a:rPr lang="fi-FI" sz="2000" dirty="0">
                <a:hlinkClick r:id="rId4"/>
              </a:rPr>
              <a:t>https://www.lapinamk.fi/loader.aspx?id=02b9ade3-5812-4cde-bc8f-078a3052b016</a:t>
            </a:r>
            <a:r>
              <a:rPr lang="fi-FI" sz="2000" dirty="0"/>
              <a:t> </a:t>
            </a:r>
            <a:endParaRPr lang="fi-FI" sz="2000" dirty="0">
              <a:ea typeface="Open Sans" panose="020B0606030504020204" pitchFamily="34" charset="0"/>
              <a:cs typeface="Open Sans" panose="020B0606030504020204" pitchFamily="34" charset="0"/>
            </a:endParaRPr>
          </a:p>
        </p:txBody>
      </p:sp>
      <p:sp>
        <p:nvSpPr>
          <p:cNvPr id="4" name="Date Placeholder 3">
            <a:extLst>
              <a:ext uri="{FF2B5EF4-FFF2-40B4-BE49-F238E27FC236}">
                <a16:creationId xmlns:a16="http://schemas.microsoft.com/office/drawing/2014/main" id="{C480837F-405E-840C-55E4-B44C474F6ACD}"/>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897C61AD-A6A1-2AAE-AFFF-82069E9EAE03}"/>
              </a:ext>
            </a:extLst>
          </p:cNvPr>
          <p:cNvSpPr>
            <a:spLocks noGrp="1"/>
          </p:cNvSpPr>
          <p:nvPr>
            <p:ph type="sldNum" sz="quarter" idx="4"/>
          </p:nvPr>
        </p:nvSpPr>
        <p:spPr/>
        <p:txBody>
          <a:bodyPr/>
          <a:lstStyle/>
          <a:p>
            <a:r>
              <a:rPr lang="fi-FI"/>
              <a:t>|  </a:t>
            </a:r>
            <a:fld id="{CDC8994D-33BE-6F4B-918B-78B2D731EB1C}" type="slidenum">
              <a:rPr lang="fi-FI" smtClean="0"/>
              <a:pPr/>
              <a:t>16</a:t>
            </a:fld>
            <a:endParaRPr lang="fi-FI" dirty="0"/>
          </a:p>
        </p:txBody>
      </p:sp>
    </p:spTree>
    <p:extLst>
      <p:ext uri="{BB962C8B-B14F-4D97-AF65-F5344CB8AC3E}">
        <p14:creationId xmlns:p14="http://schemas.microsoft.com/office/powerpoint/2010/main" val="2693554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DC3B-E210-618A-4654-403046B7C629}"/>
              </a:ext>
            </a:extLst>
          </p:cNvPr>
          <p:cNvSpPr>
            <a:spLocks noGrp="1"/>
          </p:cNvSpPr>
          <p:nvPr>
            <p:ph type="title"/>
          </p:nvPr>
        </p:nvSpPr>
        <p:spPr>
          <a:xfrm>
            <a:off x="410400" y="407120"/>
            <a:ext cx="11158208" cy="645616"/>
          </a:xfrm>
        </p:spPr>
        <p:txBody>
          <a:bodyPr/>
          <a:lstStyle/>
          <a:p>
            <a:pPr marL="742950" indent="-742950">
              <a:buFont typeface="+mj-lt"/>
              <a:buAutoNum type="arabicPeriod" startAt="3"/>
            </a:pPr>
            <a:r>
              <a:rPr lang="en-US" dirty="0"/>
              <a:t>Boundary </a:t>
            </a:r>
            <a:r>
              <a:rPr lang="en-US" sz="4000" dirty="0"/>
              <a:t>conditions for the utilization of side streams</a:t>
            </a:r>
            <a:r>
              <a:rPr lang="fi-FI" dirty="0"/>
              <a:t> (3/4)</a:t>
            </a:r>
          </a:p>
        </p:txBody>
      </p:sp>
      <p:sp>
        <p:nvSpPr>
          <p:cNvPr id="3" name="Content Placeholder 2">
            <a:extLst>
              <a:ext uri="{FF2B5EF4-FFF2-40B4-BE49-F238E27FC236}">
                <a16:creationId xmlns:a16="http://schemas.microsoft.com/office/drawing/2014/main" id="{70E11BC5-ADB3-CC57-3F2D-F9911C109C39}"/>
              </a:ext>
            </a:extLst>
          </p:cNvPr>
          <p:cNvSpPr>
            <a:spLocks noGrp="1"/>
          </p:cNvSpPr>
          <p:nvPr>
            <p:ph idx="1"/>
          </p:nvPr>
        </p:nvSpPr>
        <p:spPr>
          <a:xfrm>
            <a:off x="410400" y="1632286"/>
            <a:ext cx="10515600" cy="3788068"/>
          </a:xfrm>
        </p:spPr>
        <p:txBody>
          <a:bodyPr/>
          <a:lstStyle/>
          <a:p>
            <a:r>
              <a:rPr lang="en-US" sz="2000" dirty="0">
                <a:ea typeface="Open Sans" panose="020B0606030504020204" pitchFamily="34" charset="0"/>
                <a:cs typeface="Open Sans" panose="020B0606030504020204" pitchFamily="34" charset="0"/>
              </a:rPr>
              <a:t>Assignment: Go back to the assignment in the first section, where you mapped the  potential side streams and their utilization potential of your organization. Now look it through the boundary conditions of using side streams. Which factors do you think are challenging for utilizing side stream/side streams and why? Justify your answer. How could you possibly influence this in your own work?</a:t>
            </a:r>
          </a:p>
          <a:p>
            <a:r>
              <a:rPr lang="en-US" sz="2000" dirty="0">
                <a:ea typeface="Open Sans" panose="020B0606030504020204" pitchFamily="34" charset="0"/>
                <a:cs typeface="Open Sans" panose="020B0606030504020204" pitchFamily="34" charset="0"/>
              </a:rPr>
              <a:t>Go back to the assignment in the second section, where you incorporated a company that follows circular economy measures into an industrial symbiosis. Similarly, consider this situation through the boundary conditions of using side streams. Which factors do you think are challenging for utilizing side stream/side streams and/or the implementation of circular economy principles in this company and this symbiosis? Would it be possible to change something? Justify your answer.</a:t>
            </a:r>
          </a:p>
        </p:txBody>
      </p:sp>
      <p:sp>
        <p:nvSpPr>
          <p:cNvPr id="4" name="Date Placeholder 3">
            <a:extLst>
              <a:ext uri="{FF2B5EF4-FFF2-40B4-BE49-F238E27FC236}">
                <a16:creationId xmlns:a16="http://schemas.microsoft.com/office/drawing/2014/main" id="{C480837F-405E-840C-55E4-B44C474F6ACD}"/>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897C61AD-A6A1-2AAE-AFFF-82069E9EAE03}"/>
              </a:ext>
            </a:extLst>
          </p:cNvPr>
          <p:cNvSpPr>
            <a:spLocks noGrp="1"/>
          </p:cNvSpPr>
          <p:nvPr>
            <p:ph type="sldNum" sz="quarter" idx="4"/>
          </p:nvPr>
        </p:nvSpPr>
        <p:spPr/>
        <p:txBody>
          <a:bodyPr/>
          <a:lstStyle/>
          <a:p>
            <a:r>
              <a:rPr lang="fi-FI" dirty="0"/>
              <a:t>|  </a:t>
            </a:r>
            <a:fld id="{CDC8994D-33BE-6F4B-918B-78B2D731EB1C}" type="slidenum">
              <a:rPr lang="fi-FI" smtClean="0"/>
              <a:pPr/>
              <a:t>17</a:t>
            </a:fld>
            <a:endParaRPr lang="fi-FI" dirty="0"/>
          </a:p>
        </p:txBody>
      </p:sp>
    </p:spTree>
    <p:extLst>
      <p:ext uri="{BB962C8B-B14F-4D97-AF65-F5344CB8AC3E}">
        <p14:creationId xmlns:p14="http://schemas.microsoft.com/office/powerpoint/2010/main" val="491533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DC3B-E210-618A-4654-403046B7C629}"/>
              </a:ext>
            </a:extLst>
          </p:cNvPr>
          <p:cNvSpPr>
            <a:spLocks noGrp="1"/>
          </p:cNvSpPr>
          <p:nvPr>
            <p:ph type="title"/>
          </p:nvPr>
        </p:nvSpPr>
        <p:spPr>
          <a:xfrm>
            <a:off x="410400" y="407120"/>
            <a:ext cx="11158208" cy="645616"/>
          </a:xfrm>
        </p:spPr>
        <p:txBody>
          <a:bodyPr/>
          <a:lstStyle/>
          <a:p>
            <a:pPr marL="742950" indent="-742950">
              <a:buFont typeface="+mj-lt"/>
              <a:buAutoNum type="arabicPeriod" startAt="3"/>
            </a:pPr>
            <a:r>
              <a:rPr lang="en-US" dirty="0"/>
              <a:t>Boundary </a:t>
            </a:r>
            <a:r>
              <a:rPr lang="en-US" sz="4000" dirty="0"/>
              <a:t>conditions for the utilization of side streams</a:t>
            </a:r>
            <a:r>
              <a:rPr lang="fi-FI" dirty="0"/>
              <a:t> (4/4)</a:t>
            </a:r>
          </a:p>
        </p:txBody>
      </p:sp>
      <p:sp>
        <p:nvSpPr>
          <p:cNvPr id="3" name="Content Placeholder 2">
            <a:extLst>
              <a:ext uri="{FF2B5EF4-FFF2-40B4-BE49-F238E27FC236}">
                <a16:creationId xmlns:a16="http://schemas.microsoft.com/office/drawing/2014/main" id="{70E11BC5-ADB3-CC57-3F2D-F9911C109C39}"/>
              </a:ext>
            </a:extLst>
          </p:cNvPr>
          <p:cNvSpPr>
            <a:spLocks noGrp="1"/>
          </p:cNvSpPr>
          <p:nvPr>
            <p:ph idx="1"/>
          </p:nvPr>
        </p:nvSpPr>
        <p:spPr>
          <a:xfrm>
            <a:off x="410400" y="1632286"/>
            <a:ext cx="10515600" cy="3788068"/>
          </a:xfrm>
        </p:spPr>
        <p:txBody>
          <a:bodyPr/>
          <a:lstStyle/>
          <a:p>
            <a:r>
              <a:rPr lang="en-US" sz="2000" dirty="0">
                <a:ea typeface="Open Sans" panose="020B0606030504020204" pitchFamily="34" charset="0"/>
                <a:cs typeface="Open Sans" panose="020B0606030504020204" pitchFamily="34" charset="0"/>
              </a:rPr>
              <a:t>Write a free-form essay (min. 350 words) of your considerations where you have justified your choices and decisions. At the end of your essay, summarize three points that you think are the most critical that can pose challenges to the utilization of side streams. Preferably use at least two external references in your work (</a:t>
            </a:r>
            <a:r>
              <a:rPr lang="en-US" sz="2000" dirty="0"/>
              <a:t>remember to cite the sources and add a bibliography, hyperlinks are ok</a:t>
            </a:r>
            <a:r>
              <a:rPr lang="en-US" sz="2000" dirty="0">
                <a:ea typeface="Open Sans" panose="020B0606030504020204" pitchFamily="34" charset="0"/>
                <a:cs typeface="Open Sans" panose="020B0606030504020204" pitchFamily="34" charset="0"/>
              </a:rPr>
              <a:t>).</a:t>
            </a:r>
          </a:p>
          <a:p>
            <a:r>
              <a:rPr lang="en-US" sz="2000" dirty="0"/>
              <a:t>Submit the output to the Moodle Q&amp;A forum. As an option, you may comment at least one other submission posted in the discussion forum.</a:t>
            </a:r>
            <a:endParaRPr lang="fi-FI" sz="2000" dirty="0"/>
          </a:p>
          <a:p>
            <a:pPr marL="0" indent="0">
              <a:buNone/>
            </a:pPr>
            <a:endParaRPr lang="fi-FI" sz="2000" dirty="0"/>
          </a:p>
          <a:p>
            <a:endParaRPr lang="fi-FI" sz="2000" dirty="0">
              <a:ea typeface="Open Sans" panose="020B0606030504020204" pitchFamily="34" charset="0"/>
              <a:cs typeface="Open Sans" panose="020B0606030504020204" pitchFamily="34" charset="0"/>
            </a:endParaRPr>
          </a:p>
        </p:txBody>
      </p:sp>
      <p:sp>
        <p:nvSpPr>
          <p:cNvPr id="4" name="Date Placeholder 3">
            <a:extLst>
              <a:ext uri="{FF2B5EF4-FFF2-40B4-BE49-F238E27FC236}">
                <a16:creationId xmlns:a16="http://schemas.microsoft.com/office/drawing/2014/main" id="{C480837F-405E-840C-55E4-B44C474F6ACD}"/>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897C61AD-A6A1-2AAE-AFFF-82069E9EAE03}"/>
              </a:ext>
            </a:extLst>
          </p:cNvPr>
          <p:cNvSpPr>
            <a:spLocks noGrp="1"/>
          </p:cNvSpPr>
          <p:nvPr>
            <p:ph type="sldNum" sz="quarter" idx="4"/>
          </p:nvPr>
        </p:nvSpPr>
        <p:spPr/>
        <p:txBody>
          <a:bodyPr/>
          <a:lstStyle/>
          <a:p>
            <a:r>
              <a:rPr lang="fi-FI" dirty="0"/>
              <a:t>|  </a:t>
            </a:r>
            <a:fld id="{CDC8994D-33BE-6F4B-918B-78B2D731EB1C}" type="slidenum">
              <a:rPr lang="fi-FI" smtClean="0"/>
              <a:pPr/>
              <a:t>18</a:t>
            </a:fld>
            <a:endParaRPr lang="fi-FI" dirty="0"/>
          </a:p>
        </p:txBody>
      </p:sp>
    </p:spTree>
    <p:extLst>
      <p:ext uri="{BB962C8B-B14F-4D97-AF65-F5344CB8AC3E}">
        <p14:creationId xmlns:p14="http://schemas.microsoft.com/office/powerpoint/2010/main" val="472598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FB8D-FDC5-4C52-152F-D4BE0734AB7D}"/>
              </a:ext>
            </a:extLst>
          </p:cNvPr>
          <p:cNvSpPr>
            <a:spLocks noGrp="1"/>
          </p:cNvSpPr>
          <p:nvPr>
            <p:ph type="title"/>
          </p:nvPr>
        </p:nvSpPr>
        <p:spPr>
          <a:xfrm>
            <a:off x="410400" y="479128"/>
            <a:ext cx="10515600" cy="645616"/>
          </a:xfrm>
        </p:spPr>
        <p:txBody>
          <a:bodyPr/>
          <a:lstStyle/>
          <a:p>
            <a:pPr marL="742950" indent="-742950">
              <a:buFont typeface="+mj-lt"/>
              <a:buAutoNum type="arabicPeriod" startAt="4"/>
            </a:pPr>
            <a:r>
              <a:rPr lang="en-US" sz="4000" dirty="0"/>
              <a:t>Management and utilization of side streams: a final assignment </a:t>
            </a:r>
            <a:r>
              <a:rPr lang="fi-FI" dirty="0"/>
              <a:t>(1/2)</a:t>
            </a:r>
          </a:p>
        </p:txBody>
      </p:sp>
      <p:sp>
        <p:nvSpPr>
          <p:cNvPr id="3" name="Content Placeholder 2">
            <a:extLst>
              <a:ext uri="{FF2B5EF4-FFF2-40B4-BE49-F238E27FC236}">
                <a16:creationId xmlns:a16="http://schemas.microsoft.com/office/drawing/2014/main" id="{8CF2444E-5C13-E85E-3877-0B0C7FAA2736}"/>
              </a:ext>
            </a:extLst>
          </p:cNvPr>
          <p:cNvSpPr>
            <a:spLocks noGrp="1"/>
          </p:cNvSpPr>
          <p:nvPr>
            <p:ph idx="1"/>
          </p:nvPr>
        </p:nvSpPr>
        <p:spPr>
          <a:xfrm>
            <a:off x="410400" y="1707297"/>
            <a:ext cx="11374232" cy="3788068"/>
          </a:xfrm>
        </p:spPr>
        <p:txBody>
          <a:bodyPr/>
          <a:lstStyle/>
          <a:p>
            <a:r>
              <a:rPr lang="en-US" sz="2000" dirty="0"/>
              <a:t>The purpose of the assignment is to compile a comprehensive summary task related to side streams and their use</a:t>
            </a:r>
          </a:p>
          <a:p>
            <a:r>
              <a:rPr lang="en-US" sz="2000" dirty="0"/>
              <a:t>You may use the literature and materials introduced in the previous sections of this course. Find and use also other resources.</a:t>
            </a:r>
          </a:p>
          <a:p>
            <a:r>
              <a:rPr lang="en-US" sz="2000" dirty="0"/>
              <a:t>Assignment: Evaluate your own (or a well-known) organization from the perspective of managing and utilizing side streams. Identify side streams generated in operations and evaluate their utilization potential. Plan how the organization could concretely reduce waste and increase the utilization of side streams, both in production and throughout the organization. Consider whether the formation of waste/loss could be addressed, for example, by digital means (how)? Find out and justify what kind of constraints and boundary conditions you see in the utilization of side streams. Consider how you could utilize industrial symbiosis/symbioses or to improve cooperation in a network of actors to promote the utilization of side streams.</a:t>
            </a:r>
          </a:p>
        </p:txBody>
      </p:sp>
      <p:sp>
        <p:nvSpPr>
          <p:cNvPr id="4" name="Date Placeholder 3">
            <a:extLst>
              <a:ext uri="{FF2B5EF4-FFF2-40B4-BE49-F238E27FC236}">
                <a16:creationId xmlns:a16="http://schemas.microsoft.com/office/drawing/2014/main" id="{639624DE-8230-D036-4965-9F785C6B83C3}"/>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83A498DB-DE93-4291-09D2-20025B151DB6}"/>
              </a:ext>
            </a:extLst>
          </p:cNvPr>
          <p:cNvSpPr>
            <a:spLocks noGrp="1"/>
          </p:cNvSpPr>
          <p:nvPr>
            <p:ph type="sldNum" sz="quarter" idx="4"/>
          </p:nvPr>
        </p:nvSpPr>
        <p:spPr/>
        <p:txBody>
          <a:bodyPr/>
          <a:lstStyle/>
          <a:p>
            <a:r>
              <a:rPr lang="fi-FI" dirty="0"/>
              <a:t>|  </a:t>
            </a:r>
            <a:fld id="{CDC8994D-33BE-6F4B-918B-78B2D731EB1C}" type="slidenum">
              <a:rPr lang="fi-FI" smtClean="0"/>
              <a:pPr/>
              <a:t>19</a:t>
            </a:fld>
            <a:endParaRPr lang="fi-FI" dirty="0"/>
          </a:p>
        </p:txBody>
      </p:sp>
    </p:spTree>
    <p:extLst>
      <p:ext uri="{BB962C8B-B14F-4D97-AF65-F5344CB8AC3E}">
        <p14:creationId xmlns:p14="http://schemas.microsoft.com/office/powerpoint/2010/main" val="2485911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DDD50C-0E46-B3D0-1150-3C207DD7F615}"/>
              </a:ext>
            </a:extLst>
          </p:cNvPr>
          <p:cNvSpPr>
            <a:spLocks noGrp="1"/>
          </p:cNvSpPr>
          <p:nvPr>
            <p:ph type="title"/>
          </p:nvPr>
        </p:nvSpPr>
        <p:spPr/>
        <p:txBody>
          <a:bodyPr/>
          <a:lstStyle/>
          <a:p>
            <a:r>
              <a:rPr lang="fi-FI" dirty="0"/>
              <a:t>Content</a:t>
            </a:r>
          </a:p>
        </p:txBody>
      </p:sp>
      <p:sp>
        <p:nvSpPr>
          <p:cNvPr id="7" name="Content Placeholder 6">
            <a:extLst>
              <a:ext uri="{FF2B5EF4-FFF2-40B4-BE49-F238E27FC236}">
                <a16:creationId xmlns:a16="http://schemas.microsoft.com/office/drawing/2014/main" id="{C144660B-64A7-84B5-A542-ECE4AF51E086}"/>
              </a:ext>
            </a:extLst>
          </p:cNvPr>
          <p:cNvSpPr>
            <a:spLocks noGrp="1"/>
          </p:cNvSpPr>
          <p:nvPr>
            <p:ph idx="1"/>
          </p:nvPr>
        </p:nvSpPr>
        <p:spPr/>
        <p:txBody>
          <a:bodyPr/>
          <a:lstStyle/>
          <a:p>
            <a:r>
              <a:rPr lang="en-US" sz="2000" dirty="0"/>
              <a:t>Potential of the utilization of side streams in various industries, including the packaging industry</a:t>
            </a:r>
          </a:p>
          <a:p>
            <a:r>
              <a:rPr lang="en-US" sz="2000" dirty="0"/>
              <a:t>Boundary conditions for utilizing side streams </a:t>
            </a:r>
          </a:p>
          <a:p>
            <a:endParaRPr lang="en-US" sz="2000" dirty="0"/>
          </a:p>
          <a:p>
            <a:pPr marL="0" indent="0">
              <a:buNone/>
            </a:pPr>
            <a:r>
              <a:rPr lang="en-US" sz="2000" dirty="0"/>
              <a:t>Key questions:</a:t>
            </a:r>
          </a:p>
          <a:p>
            <a:r>
              <a:rPr lang="en-US" sz="2000" dirty="0"/>
              <a:t>How to identify side streams and their potential for utilization?</a:t>
            </a:r>
          </a:p>
          <a:p>
            <a:r>
              <a:rPr lang="en-US" sz="2000" dirty="0"/>
              <a:t>What are the benefits of utilizing side streams?</a:t>
            </a:r>
          </a:p>
          <a:p>
            <a:r>
              <a:rPr lang="en-US" sz="2000" dirty="0"/>
              <a:t>How does the management of side streams contribute to the emergence of industrial symbiosis?</a:t>
            </a:r>
          </a:p>
          <a:p>
            <a:r>
              <a:rPr lang="en-US" sz="2000" dirty="0"/>
              <a:t>What preconditions does the legislation set for the utilization of side streams?</a:t>
            </a:r>
          </a:p>
        </p:txBody>
      </p:sp>
      <p:sp>
        <p:nvSpPr>
          <p:cNvPr id="4" name="Date Placeholder 3">
            <a:extLst>
              <a:ext uri="{FF2B5EF4-FFF2-40B4-BE49-F238E27FC236}">
                <a16:creationId xmlns:a16="http://schemas.microsoft.com/office/drawing/2014/main" id="{F445DAA9-6D01-7374-A802-82E92760D41D}"/>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58147E74-FB8F-62B5-B1A3-243384275CD5}"/>
              </a:ext>
            </a:extLst>
          </p:cNvPr>
          <p:cNvSpPr>
            <a:spLocks noGrp="1"/>
          </p:cNvSpPr>
          <p:nvPr>
            <p:ph type="sldNum" sz="quarter" idx="4"/>
          </p:nvPr>
        </p:nvSpPr>
        <p:spPr/>
        <p:txBody>
          <a:bodyPr/>
          <a:lstStyle/>
          <a:p>
            <a:r>
              <a:rPr lang="fi-FI" dirty="0"/>
              <a:t>|  </a:t>
            </a:r>
            <a:fld id="{CDC8994D-33BE-6F4B-918B-78B2D731EB1C}" type="slidenum">
              <a:rPr lang="fi-FI" smtClean="0"/>
              <a:pPr/>
              <a:t>2</a:t>
            </a:fld>
            <a:endParaRPr lang="fi-FI" dirty="0"/>
          </a:p>
        </p:txBody>
      </p:sp>
    </p:spTree>
    <p:extLst>
      <p:ext uri="{BB962C8B-B14F-4D97-AF65-F5344CB8AC3E}">
        <p14:creationId xmlns:p14="http://schemas.microsoft.com/office/powerpoint/2010/main" val="159995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FB8D-FDC5-4C52-152F-D4BE0734AB7D}"/>
              </a:ext>
            </a:extLst>
          </p:cNvPr>
          <p:cNvSpPr>
            <a:spLocks noGrp="1"/>
          </p:cNvSpPr>
          <p:nvPr>
            <p:ph type="title"/>
          </p:nvPr>
        </p:nvSpPr>
        <p:spPr>
          <a:xfrm>
            <a:off x="410400" y="332656"/>
            <a:ext cx="10515600" cy="645616"/>
          </a:xfrm>
        </p:spPr>
        <p:txBody>
          <a:bodyPr/>
          <a:lstStyle/>
          <a:p>
            <a:pPr marL="742950" indent="-742950">
              <a:buFont typeface="+mj-lt"/>
              <a:buAutoNum type="arabicPeriod" startAt="4"/>
            </a:pPr>
            <a:r>
              <a:rPr lang="en-US" sz="4000" dirty="0"/>
              <a:t>Management and utilization of side streams: a final assignment </a:t>
            </a:r>
            <a:r>
              <a:rPr lang="fi-FI" dirty="0"/>
              <a:t>(2/2)</a:t>
            </a:r>
          </a:p>
        </p:txBody>
      </p:sp>
      <p:sp>
        <p:nvSpPr>
          <p:cNvPr id="3" name="Content Placeholder 2">
            <a:extLst>
              <a:ext uri="{FF2B5EF4-FFF2-40B4-BE49-F238E27FC236}">
                <a16:creationId xmlns:a16="http://schemas.microsoft.com/office/drawing/2014/main" id="{8CF2444E-5C13-E85E-3877-0B0C7FAA2736}"/>
              </a:ext>
            </a:extLst>
          </p:cNvPr>
          <p:cNvSpPr>
            <a:spLocks noGrp="1"/>
          </p:cNvSpPr>
          <p:nvPr>
            <p:ph idx="1"/>
          </p:nvPr>
        </p:nvSpPr>
        <p:spPr>
          <a:xfrm>
            <a:off x="410399" y="1560825"/>
            <a:ext cx="11286605" cy="3788068"/>
          </a:xfrm>
        </p:spPr>
        <p:txBody>
          <a:bodyPr/>
          <a:lstStyle/>
          <a:p>
            <a:r>
              <a:rPr lang="en-US" sz="2000" dirty="0"/>
              <a:t>Based on your reflection and considerations, list concrete measures of actions and compare the ease of implementing the measure with the costs (or effective boundary conditions) it produces. Finally, based on everything you have produced, prepare a short proposal for a roadmap for the utilization of side streams.</a:t>
            </a:r>
          </a:p>
          <a:p>
            <a:r>
              <a:rPr lang="en-US" sz="2000" dirty="0"/>
              <a:t>In your work, consider the following criteria:</a:t>
            </a:r>
          </a:p>
          <a:p>
            <a:pPr lvl="1"/>
            <a:r>
              <a:rPr lang="en-US" sz="2000" dirty="0"/>
              <a:t>Utilization potential of side streams and zero waste, both in wider industry and as part of the circular economy of packaging</a:t>
            </a:r>
          </a:p>
          <a:p>
            <a:pPr lvl="1"/>
            <a:r>
              <a:rPr lang="en-US" sz="2000" dirty="0"/>
              <a:t>legislation and other boundaries for the utilization of side streams</a:t>
            </a:r>
          </a:p>
          <a:p>
            <a:r>
              <a:rPr lang="en-US" sz="2000" dirty="0"/>
              <a:t>Individually, in pairs, or in small groups (max 3 people) create a presentation or an essay (min 350 words) where you collect all the parts of the assignment. Add a comparison and your roadmap how to utilize the side streams. Using external sources is recommended </a:t>
            </a:r>
            <a:r>
              <a:rPr lang="en-US" sz="2000" dirty="0">
                <a:ea typeface="Open Sans" panose="020B0606030504020204" pitchFamily="34" charset="0"/>
                <a:cs typeface="Open Sans" panose="020B0606030504020204" pitchFamily="34" charset="0"/>
              </a:rPr>
              <a:t>(</a:t>
            </a:r>
            <a:r>
              <a:rPr lang="en-US" sz="2000" dirty="0"/>
              <a:t>remember to cite the sources and add a bibliography, hyperlinks are ok</a:t>
            </a:r>
            <a:r>
              <a:rPr lang="en-US" sz="2000" dirty="0">
                <a:ea typeface="Open Sans" panose="020B0606030504020204" pitchFamily="34" charset="0"/>
                <a:cs typeface="Open Sans" panose="020B0606030504020204" pitchFamily="34" charset="0"/>
              </a:rPr>
              <a:t>), </a:t>
            </a:r>
            <a:r>
              <a:rPr lang="en-US" sz="2000" dirty="0"/>
              <a:t>but not mandatory.</a:t>
            </a:r>
          </a:p>
        </p:txBody>
      </p:sp>
      <p:sp>
        <p:nvSpPr>
          <p:cNvPr id="4" name="Date Placeholder 3">
            <a:extLst>
              <a:ext uri="{FF2B5EF4-FFF2-40B4-BE49-F238E27FC236}">
                <a16:creationId xmlns:a16="http://schemas.microsoft.com/office/drawing/2014/main" id="{639624DE-8230-D036-4965-9F785C6B83C3}"/>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83A498DB-DE93-4291-09D2-20025B151DB6}"/>
              </a:ext>
            </a:extLst>
          </p:cNvPr>
          <p:cNvSpPr>
            <a:spLocks noGrp="1"/>
          </p:cNvSpPr>
          <p:nvPr>
            <p:ph type="sldNum" sz="quarter" idx="4"/>
          </p:nvPr>
        </p:nvSpPr>
        <p:spPr/>
        <p:txBody>
          <a:bodyPr/>
          <a:lstStyle/>
          <a:p>
            <a:r>
              <a:rPr lang="fi-FI" dirty="0"/>
              <a:t>|  </a:t>
            </a:r>
            <a:fld id="{CDC8994D-33BE-6F4B-918B-78B2D731EB1C}" type="slidenum">
              <a:rPr lang="fi-FI" smtClean="0"/>
              <a:pPr/>
              <a:t>20</a:t>
            </a:fld>
            <a:endParaRPr lang="fi-FI" dirty="0"/>
          </a:p>
        </p:txBody>
      </p:sp>
    </p:spTree>
    <p:extLst>
      <p:ext uri="{BB962C8B-B14F-4D97-AF65-F5344CB8AC3E}">
        <p14:creationId xmlns:p14="http://schemas.microsoft.com/office/powerpoint/2010/main" val="1213342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FB8D-FDC5-4C52-152F-D4BE0734AB7D}"/>
              </a:ext>
            </a:extLst>
          </p:cNvPr>
          <p:cNvSpPr>
            <a:spLocks noGrp="1"/>
          </p:cNvSpPr>
          <p:nvPr>
            <p:ph type="title"/>
          </p:nvPr>
        </p:nvSpPr>
        <p:spPr/>
        <p:txBody>
          <a:bodyPr/>
          <a:lstStyle/>
          <a:p>
            <a:pPr marL="742950" indent="-742950">
              <a:buFont typeface="+mj-lt"/>
              <a:buAutoNum type="arabicPeriod" startAt="5"/>
            </a:pPr>
            <a:r>
              <a:rPr lang="en-US" dirty="0"/>
              <a:t>Reflection</a:t>
            </a:r>
          </a:p>
        </p:txBody>
      </p:sp>
      <p:sp>
        <p:nvSpPr>
          <p:cNvPr id="3" name="Content Placeholder 2">
            <a:extLst>
              <a:ext uri="{FF2B5EF4-FFF2-40B4-BE49-F238E27FC236}">
                <a16:creationId xmlns:a16="http://schemas.microsoft.com/office/drawing/2014/main" id="{8CF2444E-5C13-E85E-3877-0B0C7FAA2736}"/>
              </a:ext>
            </a:extLst>
          </p:cNvPr>
          <p:cNvSpPr>
            <a:spLocks noGrp="1"/>
          </p:cNvSpPr>
          <p:nvPr>
            <p:ph idx="1"/>
          </p:nvPr>
        </p:nvSpPr>
        <p:spPr/>
        <p:txBody>
          <a:bodyPr/>
          <a:lstStyle/>
          <a:p>
            <a:r>
              <a:rPr lang="en-US" sz="2000" dirty="0"/>
              <a:t>In the final reflection, reflect on your own learning in the light of the themes of the course</a:t>
            </a:r>
          </a:p>
          <a:p>
            <a:pPr marL="771525" lvl="1" indent="-457200">
              <a:buFont typeface="+mj-lt"/>
              <a:buAutoNum type="arabicPeriod"/>
            </a:pPr>
            <a:r>
              <a:rPr lang="en-US" sz="2000" dirty="0">
                <a:solidFill>
                  <a:srgbClr val="000000"/>
                </a:solidFill>
              </a:rPr>
              <a:t>Identification of side streams and their utilization potential</a:t>
            </a:r>
          </a:p>
          <a:p>
            <a:pPr marL="771525" lvl="1" indent="-457200">
              <a:buFont typeface="+mj-lt"/>
              <a:buAutoNum type="arabicPeriod"/>
            </a:pPr>
            <a:r>
              <a:rPr lang="en-US" sz="2000" dirty="0">
                <a:solidFill>
                  <a:srgbClr val="000000"/>
                </a:solidFill>
              </a:rPr>
              <a:t>Side stream management and industrial symbiosis</a:t>
            </a:r>
          </a:p>
          <a:p>
            <a:pPr marL="771525" lvl="1" indent="-457200">
              <a:buFont typeface="+mj-lt"/>
              <a:buAutoNum type="arabicPeriod"/>
            </a:pPr>
            <a:r>
              <a:rPr lang="en-US" sz="2000" dirty="0">
                <a:solidFill>
                  <a:srgbClr val="000000"/>
                </a:solidFill>
              </a:rPr>
              <a:t>Preconditions for the utilization of side streams</a:t>
            </a:r>
            <a:endParaRPr lang="en-US" sz="2000" dirty="0"/>
          </a:p>
          <a:p>
            <a:endParaRPr lang="en-US" sz="2000" dirty="0"/>
          </a:p>
          <a:p>
            <a:r>
              <a:rPr lang="en-US" sz="2000" dirty="0"/>
              <a:t>In the face-to-face meeting the participants are divided into small groups, where they discuss one theme at a time in a learning café-like manner. Participants collect their reflections by writing them on flipcharts. Finally, the students discuss and comment on the reflections in the summary section.</a:t>
            </a:r>
          </a:p>
        </p:txBody>
      </p:sp>
      <p:sp>
        <p:nvSpPr>
          <p:cNvPr id="4" name="Date Placeholder 3">
            <a:extLst>
              <a:ext uri="{FF2B5EF4-FFF2-40B4-BE49-F238E27FC236}">
                <a16:creationId xmlns:a16="http://schemas.microsoft.com/office/drawing/2014/main" id="{639624DE-8230-D036-4965-9F785C6B83C3}"/>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83A498DB-DE93-4291-09D2-20025B151DB6}"/>
              </a:ext>
            </a:extLst>
          </p:cNvPr>
          <p:cNvSpPr>
            <a:spLocks noGrp="1"/>
          </p:cNvSpPr>
          <p:nvPr>
            <p:ph type="sldNum" sz="quarter" idx="4"/>
          </p:nvPr>
        </p:nvSpPr>
        <p:spPr/>
        <p:txBody>
          <a:bodyPr/>
          <a:lstStyle/>
          <a:p>
            <a:r>
              <a:rPr lang="fi-FI" dirty="0"/>
              <a:t>|  </a:t>
            </a:r>
            <a:fld id="{CDC8994D-33BE-6F4B-918B-78B2D731EB1C}" type="slidenum">
              <a:rPr lang="fi-FI" smtClean="0"/>
              <a:pPr/>
              <a:t>21</a:t>
            </a:fld>
            <a:endParaRPr lang="fi-FI" dirty="0"/>
          </a:p>
        </p:txBody>
      </p:sp>
    </p:spTree>
    <p:extLst>
      <p:ext uri="{BB962C8B-B14F-4D97-AF65-F5344CB8AC3E}">
        <p14:creationId xmlns:p14="http://schemas.microsoft.com/office/powerpoint/2010/main" val="2841066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2DC0522-4615-4A72-DA85-76B0412862E7}"/>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A1B4F861-CF0F-3D87-54CA-F5125C87A39D}"/>
              </a:ext>
            </a:extLst>
          </p:cNvPr>
          <p:cNvSpPr>
            <a:spLocks noGrp="1"/>
          </p:cNvSpPr>
          <p:nvPr>
            <p:ph type="sldNum" sz="quarter" idx="4"/>
          </p:nvPr>
        </p:nvSpPr>
        <p:spPr/>
        <p:txBody>
          <a:bodyPr/>
          <a:lstStyle/>
          <a:p>
            <a:r>
              <a:rPr lang="fi-FI"/>
              <a:t>|  </a:t>
            </a:r>
            <a:fld id="{CDC8994D-33BE-6F4B-918B-78B2D731EB1C}" type="slidenum">
              <a:rPr lang="fi-FI" smtClean="0"/>
              <a:pPr/>
              <a:t>22</a:t>
            </a:fld>
            <a:endParaRPr lang="fi-FI" dirty="0"/>
          </a:p>
        </p:txBody>
      </p:sp>
      <p:sp>
        <p:nvSpPr>
          <p:cNvPr id="3" name="Content Placeholder 2">
            <a:extLst>
              <a:ext uri="{FF2B5EF4-FFF2-40B4-BE49-F238E27FC236}">
                <a16:creationId xmlns:a16="http://schemas.microsoft.com/office/drawing/2014/main" id="{43FD9014-0E1B-ED76-0D5D-5B2D970DA4C1}"/>
              </a:ext>
            </a:extLst>
          </p:cNvPr>
          <p:cNvSpPr>
            <a:spLocks noGrp="1"/>
          </p:cNvSpPr>
          <p:nvPr>
            <p:ph idx="4294967295"/>
          </p:nvPr>
        </p:nvSpPr>
        <p:spPr>
          <a:xfrm>
            <a:off x="476944" y="3600078"/>
            <a:ext cx="10515600" cy="1197074"/>
          </a:xfrm>
        </p:spPr>
        <p:txBody>
          <a:bodyPr anchor="b"/>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The training was funded by EU’s The Recovery and Resilience Facility (RRF), that is the centrepiece of NextGenerationEU. The funding was awarded by SECLE (The Service Centre for Continuous Learning and Employment). It promotes the development of competences of working-age population and the availability of skilled labour. It is steered by the Ministry of Education and Culture, as well as the Ministry of Economic Affairs and Employment.</a:t>
            </a:r>
          </a:p>
        </p:txBody>
      </p:sp>
      <p:pic>
        <p:nvPicPr>
          <p:cNvPr id="6" name="Picture 5" descr="Text&#10;&#10;Description automatically generated">
            <a:extLst>
              <a:ext uri="{FF2B5EF4-FFF2-40B4-BE49-F238E27FC236}">
                <a16:creationId xmlns:a16="http://schemas.microsoft.com/office/drawing/2014/main" id="{EBEE47FD-0006-5E70-0F7D-05F4BE07E17C}"/>
              </a:ext>
            </a:extLst>
          </p:cNvPr>
          <p:cNvPicPr>
            <a:picLocks noChangeAspect="1"/>
          </p:cNvPicPr>
          <p:nvPr/>
        </p:nvPicPr>
        <p:blipFill>
          <a:blip r:embed="rId2"/>
          <a:stretch>
            <a:fillRect/>
          </a:stretch>
        </p:blipFill>
        <p:spPr>
          <a:xfrm>
            <a:off x="380873" y="2598490"/>
            <a:ext cx="3069021" cy="782600"/>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4CC35BF1-4C3D-AE29-5B25-2A903EDAF48F}"/>
              </a:ext>
            </a:extLst>
          </p:cNvPr>
          <p:cNvPicPr>
            <a:picLocks noChangeAspect="1"/>
          </p:cNvPicPr>
          <p:nvPr/>
        </p:nvPicPr>
        <p:blipFill>
          <a:blip r:embed="rId3"/>
          <a:stretch>
            <a:fillRect/>
          </a:stretch>
        </p:blipFill>
        <p:spPr>
          <a:xfrm>
            <a:off x="3606588" y="2550580"/>
            <a:ext cx="3337995" cy="878420"/>
          </a:xfrm>
          <a:prstGeom prst="rect">
            <a:avLst/>
          </a:prstGeom>
        </p:spPr>
      </p:pic>
    </p:spTree>
    <p:extLst>
      <p:ext uri="{BB962C8B-B14F-4D97-AF65-F5344CB8AC3E}">
        <p14:creationId xmlns:p14="http://schemas.microsoft.com/office/powerpoint/2010/main" val="2620841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A63FA-A317-3A94-AEFD-D32AF0B03430}"/>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30B0A35C-F778-6C51-9F36-0F0D96E42530}"/>
              </a:ext>
            </a:extLst>
          </p:cNvPr>
          <p:cNvSpPr>
            <a:spLocks noGrp="1"/>
          </p:cNvSpPr>
          <p:nvPr>
            <p:ph idx="1"/>
          </p:nvPr>
        </p:nvSpPr>
        <p:spPr/>
        <p:txBody>
          <a:bodyPr/>
          <a:lstStyle/>
          <a:p>
            <a:pPr marL="0" indent="0">
              <a:buNone/>
            </a:pPr>
            <a:r>
              <a:rPr lang="en-US" sz="2000" dirty="0"/>
              <a:t>Student</a:t>
            </a:r>
          </a:p>
          <a:p>
            <a:pPr>
              <a:buFont typeface="Arial" panose="020B0604020202020204" pitchFamily="34" charset="0"/>
              <a:buChar char="•"/>
            </a:pPr>
            <a:r>
              <a:rPr lang="en-US" sz="2000" dirty="0"/>
              <a:t>can identify the potential for utilizing side streams from the perspective of the packaging industry and beyond, zero waste</a:t>
            </a:r>
          </a:p>
          <a:p>
            <a:pPr>
              <a:buFont typeface="Arial" panose="020B0604020202020204" pitchFamily="34" charset="0"/>
              <a:buChar char="•"/>
            </a:pPr>
            <a:r>
              <a:rPr lang="en-US" sz="2000" dirty="0"/>
              <a:t>understands the boundary conditions set by legislation for the utilization of materials</a:t>
            </a:r>
          </a:p>
        </p:txBody>
      </p:sp>
      <p:sp>
        <p:nvSpPr>
          <p:cNvPr id="4" name="Date Placeholder 3">
            <a:extLst>
              <a:ext uri="{FF2B5EF4-FFF2-40B4-BE49-F238E27FC236}">
                <a16:creationId xmlns:a16="http://schemas.microsoft.com/office/drawing/2014/main" id="{5D3A21C1-2CA4-EBED-E5FF-197D3871CBC0}"/>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92E781B2-8E99-5ABB-BBF4-AC8728A5648F}"/>
              </a:ext>
            </a:extLst>
          </p:cNvPr>
          <p:cNvSpPr>
            <a:spLocks noGrp="1"/>
          </p:cNvSpPr>
          <p:nvPr>
            <p:ph type="sldNum" sz="quarter" idx="4"/>
          </p:nvPr>
        </p:nvSpPr>
        <p:spPr/>
        <p:txBody>
          <a:bodyPr/>
          <a:lstStyle/>
          <a:p>
            <a:r>
              <a:rPr lang="fi-FI" dirty="0"/>
              <a:t>|  </a:t>
            </a:r>
            <a:fld id="{CDC8994D-33BE-6F4B-918B-78B2D731EB1C}" type="slidenum">
              <a:rPr lang="fi-FI" smtClean="0"/>
              <a:pPr/>
              <a:t>3</a:t>
            </a:fld>
            <a:endParaRPr lang="fi-FI" dirty="0"/>
          </a:p>
        </p:txBody>
      </p:sp>
    </p:spTree>
    <p:extLst>
      <p:ext uri="{BB962C8B-B14F-4D97-AF65-F5344CB8AC3E}">
        <p14:creationId xmlns:p14="http://schemas.microsoft.com/office/powerpoint/2010/main" val="136812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ED96-9BC8-AA6B-8300-90023F127761}"/>
              </a:ext>
            </a:extLst>
          </p:cNvPr>
          <p:cNvSpPr>
            <a:spLocks noGrp="1"/>
          </p:cNvSpPr>
          <p:nvPr>
            <p:ph type="title"/>
          </p:nvPr>
        </p:nvSpPr>
        <p:spPr>
          <a:xfrm>
            <a:off x="410400" y="620688"/>
            <a:ext cx="10515600" cy="645616"/>
          </a:xfrm>
        </p:spPr>
        <p:txBody>
          <a:bodyPr/>
          <a:lstStyle/>
          <a:p>
            <a:r>
              <a:rPr lang="en-US" dirty="0"/>
              <a:t>Assessment criteria (1/2)</a:t>
            </a:r>
          </a:p>
        </p:txBody>
      </p:sp>
      <p:sp>
        <p:nvSpPr>
          <p:cNvPr id="3" name="Content Placeholder 2">
            <a:extLst>
              <a:ext uri="{FF2B5EF4-FFF2-40B4-BE49-F238E27FC236}">
                <a16:creationId xmlns:a16="http://schemas.microsoft.com/office/drawing/2014/main" id="{1CFFEBA0-913F-A5A8-F726-BCDA3A72C018}"/>
              </a:ext>
            </a:extLst>
          </p:cNvPr>
          <p:cNvSpPr>
            <a:spLocks noGrp="1"/>
          </p:cNvSpPr>
          <p:nvPr>
            <p:ph idx="1"/>
          </p:nvPr>
        </p:nvSpPr>
        <p:spPr>
          <a:xfrm>
            <a:off x="410400" y="1416262"/>
            <a:ext cx="11086200" cy="4028962"/>
          </a:xfrm>
        </p:spPr>
        <p:txBody>
          <a:bodyPr vert="horz" lIns="91440" tIns="45720" rIns="91440" bIns="45720" rtlCol="0" anchor="t">
            <a:noAutofit/>
          </a:bodyPr>
          <a:lstStyle/>
          <a:p>
            <a:r>
              <a:rPr lang="en-US" sz="2000" dirty="0">
                <a:solidFill>
                  <a:srgbClr val="212529"/>
                </a:solidFill>
              </a:rPr>
              <a:t>Assessment criteria, satisfactory </a:t>
            </a:r>
            <a:r>
              <a:rPr lang="en-US" sz="2000" b="0" i="0" dirty="0">
                <a:solidFill>
                  <a:srgbClr val="212529"/>
                </a:solidFill>
                <a:effectLst/>
              </a:rPr>
              <a:t>(1–2)</a:t>
            </a:r>
          </a:p>
          <a:p>
            <a:pPr lvl="1"/>
            <a:r>
              <a:rPr lang="en-US" sz="2000" b="0" i="0" dirty="0">
                <a:solidFill>
                  <a:srgbClr val="212529"/>
                </a:solidFill>
                <a:effectLst/>
              </a:rPr>
              <a:t>can identify and name industrial side streams and their utilization opportunities</a:t>
            </a:r>
          </a:p>
          <a:p>
            <a:pPr lvl="1"/>
            <a:r>
              <a:rPr lang="en-US" sz="2000" b="0" i="0" dirty="0">
                <a:solidFill>
                  <a:srgbClr val="212529"/>
                </a:solidFill>
                <a:effectLst/>
              </a:rPr>
              <a:t>can name the boundary conditions set by legislation for the utilization of materials</a:t>
            </a:r>
          </a:p>
          <a:p>
            <a:pPr lvl="1"/>
            <a:r>
              <a:rPr lang="en-US" sz="2000" dirty="0">
                <a:solidFill>
                  <a:srgbClr val="212529"/>
                </a:solidFill>
              </a:rPr>
              <a:t>identifies</a:t>
            </a:r>
            <a:r>
              <a:rPr lang="en-US" sz="2000" b="0" i="0" dirty="0">
                <a:solidFill>
                  <a:srgbClr val="212529"/>
                </a:solidFill>
                <a:effectLst/>
              </a:rPr>
              <a:t> existing operational methods important to the sector in terms of the circular economy, such as industrial symbioses</a:t>
            </a:r>
          </a:p>
          <a:p>
            <a:r>
              <a:rPr lang="en-US" sz="2000" dirty="0">
                <a:solidFill>
                  <a:srgbClr val="212529"/>
                </a:solidFill>
              </a:rPr>
              <a:t>Assessment criteria, good </a:t>
            </a:r>
            <a:r>
              <a:rPr lang="en-US" sz="2000" b="0" i="0" dirty="0">
                <a:solidFill>
                  <a:srgbClr val="212529"/>
                </a:solidFill>
                <a:effectLst/>
              </a:rPr>
              <a:t>(3–4)</a:t>
            </a:r>
          </a:p>
          <a:p>
            <a:pPr lvl="1"/>
            <a:r>
              <a:rPr lang="en-US" sz="2000" b="0" i="0" dirty="0">
                <a:solidFill>
                  <a:srgbClr val="212529"/>
                </a:solidFill>
                <a:effectLst/>
              </a:rPr>
              <a:t>explains the management of side streams and their utilization potential in packaging materials</a:t>
            </a:r>
          </a:p>
          <a:p>
            <a:pPr lvl="1"/>
            <a:r>
              <a:rPr lang="en-US" sz="2000" b="0" i="0" dirty="0">
                <a:solidFill>
                  <a:srgbClr val="212529"/>
                </a:solidFill>
                <a:effectLst/>
              </a:rPr>
              <a:t>compares raw materials, knows how to choose the most suitable one for the application, and justifies </a:t>
            </a:r>
            <a:r>
              <a:rPr lang="en-US" sz="2000" dirty="0">
                <a:solidFill>
                  <a:srgbClr val="212529"/>
                </a:solidFill>
              </a:rPr>
              <a:t>their</a:t>
            </a:r>
            <a:r>
              <a:rPr lang="en-US" sz="2000" b="0" i="0" dirty="0">
                <a:solidFill>
                  <a:srgbClr val="212529"/>
                </a:solidFill>
                <a:effectLst/>
              </a:rPr>
              <a:t> choices</a:t>
            </a:r>
          </a:p>
          <a:p>
            <a:pPr lvl="1"/>
            <a:r>
              <a:rPr lang="en-US" sz="2000" b="0" i="0" dirty="0">
                <a:solidFill>
                  <a:srgbClr val="212529"/>
                </a:solidFill>
                <a:effectLst/>
              </a:rPr>
              <a:t>applies the boundary conditions set by legislation for the utilization of materials</a:t>
            </a:r>
          </a:p>
        </p:txBody>
      </p:sp>
      <p:sp>
        <p:nvSpPr>
          <p:cNvPr id="4" name="Date Placeholder 3">
            <a:extLst>
              <a:ext uri="{FF2B5EF4-FFF2-40B4-BE49-F238E27FC236}">
                <a16:creationId xmlns:a16="http://schemas.microsoft.com/office/drawing/2014/main" id="{AD10BE07-6EC7-19E5-DDB7-84FA7028A9D5}"/>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75B26B92-1E08-843D-3900-D24A6555712E}"/>
              </a:ext>
            </a:extLst>
          </p:cNvPr>
          <p:cNvSpPr>
            <a:spLocks noGrp="1"/>
          </p:cNvSpPr>
          <p:nvPr>
            <p:ph type="sldNum" sz="quarter" idx="4"/>
          </p:nvPr>
        </p:nvSpPr>
        <p:spPr/>
        <p:txBody>
          <a:bodyPr/>
          <a:lstStyle/>
          <a:p>
            <a:r>
              <a:rPr lang="fi-FI" dirty="0"/>
              <a:t>|  </a:t>
            </a:r>
            <a:fld id="{CDC8994D-33BE-6F4B-918B-78B2D731EB1C}" type="slidenum">
              <a:rPr lang="fi-FI" smtClean="0"/>
              <a:pPr/>
              <a:t>4</a:t>
            </a:fld>
            <a:endParaRPr lang="fi-FI" dirty="0"/>
          </a:p>
        </p:txBody>
      </p:sp>
    </p:spTree>
    <p:extLst>
      <p:ext uri="{BB962C8B-B14F-4D97-AF65-F5344CB8AC3E}">
        <p14:creationId xmlns:p14="http://schemas.microsoft.com/office/powerpoint/2010/main" val="2158427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ED96-9BC8-AA6B-8300-90023F127761}"/>
              </a:ext>
            </a:extLst>
          </p:cNvPr>
          <p:cNvSpPr>
            <a:spLocks noGrp="1"/>
          </p:cNvSpPr>
          <p:nvPr>
            <p:ph type="title"/>
          </p:nvPr>
        </p:nvSpPr>
        <p:spPr>
          <a:xfrm>
            <a:off x="410400" y="620688"/>
            <a:ext cx="10515600" cy="645616"/>
          </a:xfrm>
        </p:spPr>
        <p:txBody>
          <a:bodyPr/>
          <a:lstStyle/>
          <a:p>
            <a:r>
              <a:rPr lang="en-US" dirty="0"/>
              <a:t>Assessment criteria (2/2)</a:t>
            </a:r>
          </a:p>
        </p:txBody>
      </p:sp>
      <p:sp>
        <p:nvSpPr>
          <p:cNvPr id="3" name="Content Placeholder 2">
            <a:extLst>
              <a:ext uri="{FF2B5EF4-FFF2-40B4-BE49-F238E27FC236}">
                <a16:creationId xmlns:a16="http://schemas.microsoft.com/office/drawing/2014/main" id="{1CFFEBA0-913F-A5A8-F726-BCDA3A72C018}"/>
              </a:ext>
            </a:extLst>
          </p:cNvPr>
          <p:cNvSpPr>
            <a:spLocks noGrp="1"/>
          </p:cNvSpPr>
          <p:nvPr>
            <p:ph idx="1"/>
          </p:nvPr>
        </p:nvSpPr>
        <p:spPr>
          <a:xfrm>
            <a:off x="410400" y="1416262"/>
            <a:ext cx="11086200" cy="3788068"/>
          </a:xfrm>
        </p:spPr>
        <p:txBody>
          <a:bodyPr/>
          <a:lstStyle/>
          <a:p>
            <a:r>
              <a:rPr lang="en-US" sz="2000" dirty="0">
                <a:solidFill>
                  <a:srgbClr val="212529"/>
                </a:solidFill>
              </a:rPr>
              <a:t>Evaluation criteria, excellent </a:t>
            </a:r>
            <a:r>
              <a:rPr lang="en-US" sz="2000" b="0" i="0" dirty="0">
                <a:solidFill>
                  <a:srgbClr val="212529"/>
                </a:solidFill>
                <a:effectLst/>
              </a:rPr>
              <a:t>(5)</a:t>
            </a:r>
          </a:p>
          <a:p>
            <a:pPr lvl="1"/>
            <a:r>
              <a:rPr lang="en-US" sz="2000" b="0" i="0" dirty="0">
                <a:solidFill>
                  <a:srgbClr val="212529"/>
                </a:solidFill>
                <a:effectLst/>
              </a:rPr>
              <a:t>comprehensively understands the potential of utilizing side streams as part of the circular economy of packaging</a:t>
            </a:r>
          </a:p>
          <a:p>
            <a:pPr lvl="1"/>
            <a:r>
              <a:rPr lang="en-US" sz="2000" b="0" i="0" dirty="0">
                <a:solidFill>
                  <a:srgbClr val="212529"/>
                </a:solidFill>
                <a:effectLst/>
              </a:rPr>
              <a:t>examines and evaluates the whole in which the profession operates</a:t>
            </a:r>
          </a:p>
          <a:p>
            <a:pPr lvl="1"/>
            <a:r>
              <a:rPr lang="en-US" sz="2000" b="0" i="0" dirty="0">
                <a:solidFill>
                  <a:srgbClr val="212529"/>
                </a:solidFill>
                <a:effectLst/>
              </a:rPr>
              <a:t>evaluates and compares different solution options, creatively combines solutions, or creates new ones</a:t>
            </a:r>
          </a:p>
          <a:p>
            <a:pPr lvl="1"/>
            <a:r>
              <a:rPr lang="en-US" sz="2000" b="0" i="0" dirty="0">
                <a:solidFill>
                  <a:srgbClr val="212529"/>
                </a:solidFill>
                <a:effectLst/>
              </a:rPr>
              <a:t>understands the boundary conditions set by legislation for the utilization of materials</a:t>
            </a:r>
            <a:endParaRPr lang="en-US" sz="1600" dirty="0"/>
          </a:p>
        </p:txBody>
      </p:sp>
      <p:sp>
        <p:nvSpPr>
          <p:cNvPr id="4" name="Date Placeholder 3">
            <a:extLst>
              <a:ext uri="{FF2B5EF4-FFF2-40B4-BE49-F238E27FC236}">
                <a16:creationId xmlns:a16="http://schemas.microsoft.com/office/drawing/2014/main" id="{AD10BE07-6EC7-19E5-DDB7-84FA7028A9D5}"/>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75B26B92-1E08-843D-3900-D24A6555712E}"/>
              </a:ext>
            </a:extLst>
          </p:cNvPr>
          <p:cNvSpPr>
            <a:spLocks noGrp="1"/>
          </p:cNvSpPr>
          <p:nvPr>
            <p:ph type="sldNum" sz="quarter" idx="4"/>
          </p:nvPr>
        </p:nvSpPr>
        <p:spPr/>
        <p:txBody>
          <a:bodyPr/>
          <a:lstStyle/>
          <a:p>
            <a:r>
              <a:rPr lang="fi-FI" dirty="0"/>
              <a:t>|  </a:t>
            </a:r>
            <a:fld id="{CDC8994D-33BE-6F4B-918B-78B2D731EB1C}" type="slidenum">
              <a:rPr lang="fi-FI" smtClean="0"/>
              <a:pPr/>
              <a:t>5</a:t>
            </a:fld>
            <a:endParaRPr lang="fi-FI" dirty="0"/>
          </a:p>
        </p:txBody>
      </p:sp>
    </p:spTree>
    <p:extLst>
      <p:ext uri="{BB962C8B-B14F-4D97-AF65-F5344CB8AC3E}">
        <p14:creationId xmlns:p14="http://schemas.microsoft.com/office/powerpoint/2010/main" val="1702827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AD9F-4C40-DE3D-2965-B983FCA2FEDA}"/>
              </a:ext>
            </a:extLst>
          </p:cNvPr>
          <p:cNvSpPr>
            <a:spLocks noGrp="1"/>
          </p:cNvSpPr>
          <p:nvPr>
            <p:ph type="title"/>
          </p:nvPr>
        </p:nvSpPr>
        <p:spPr/>
        <p:txBody>
          <a:bodyPr/>
          <a:lstStyle/>
          <a:p>
            <a:r>
              <a:rPr lang="en-US" dirty="0"/>
              <a:t>Pedagogical approach</a:t>
            </a:r>
          </a:p>
        </p:txBody>
      </p:sp>
      <p:sp>
        <p:nvSpPr>
          <p:cNvPr id="3" name="Content Placeholder 2">
            <a:extLst>
              <a:ext uri="{FF2B5EF4-FFF2-40B4-BE49-F238E27FC236}">
                <a16:creationId xmlns:a16="http://schemas.microsoft.com/office/drawing/2014/main" id="{1207500C-D55A-C199-2DAA-D5492CCB5078}"/>
              </a:ext>
            </a:extLst>
          </p:cNvPr>
          <p:cNvSpPr>
            <a:spLocks noGrp="1"/>
          </p:cNvSpPr>
          <p:nvPr>
            <p:ph idx="1"/>
          </p:nvPr>
        </p:nvSpPr>
        <p:spPr/>
        <p:txBody>
          <a:bodyPr/>
          <a:lstStyle/>
          <a:p>
            <a:r>
              <a:rPr lang="en-US" sz="2000" dirty="0"/>
              <a:t>Max. 30 students</a:t>
            </a:r>
          </a:p>
          <a:p>
            <a:r>
              <a:rPr lang="en-US" sz="2000" dirty="0"/>
              <a:t>The implementation example includes one face-to-face meeting of 7–8 hours and two online meetings of 2–3 hours with expert lectures</a:t>
            </a:r>
          </a:p>
          <a:p>
            <a:r>
              <a:rPr lang="en-US" sz="2000" dirty="0"/>
              <a:t>Knowledge is built communally: Communality, working in networks + self-oriented studies independent of time and place</a:t>
            </a:r>
          </a:p>
          <a:p>
            <a:r>
              <a:rPr lang="en-US" sz="2000" dirty="0"/>
              <a:t>Course assignment submissions are done mostly independently. Students have an opportunity for communal work and peer feedback through face-to-face and remote meetings, and discussion forums. The course is designed to be completed during a period of 5–6 weeks</a:t>
            </a:r>
          </a:p>
        </p:txBody>
      </p:sp>
      <p:sp>
        <p:nvSpPr>
          <p:cNvPr id="4" name="Date Placeholder 3">
            <a:extLst>
              <a:ext uri="{FF2B5EF4-FFF2-40B4-BE49-F238E27FC236}">
                <a16:creationId xmlns:a16="http://schemas.microsoft.com/office/drawing/2014/main" id="{F83D04AE-5879-EC1E-776F-88EDF7DA74B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53228243-258D-AA49-820E-7822E3869CD9}"/>
              </a:ext>
            </a:extLst>
          </p:cNvPr>
          <p:cNvSpPr>
            <a:spLocks noGrp="1"/>
          </p:cNvSpPr>
          <p:nvPr>
            <p:ph type="sldNum" sz="quarter" idx="4"/>
          </p:nvPr>
        </p:nvSpPr>
        <p:spPr/>
        <p:txBody>
          <a:bodyPr/>
          <a:lstStyle/>
          <a:p>
            <a:r>
              <a:rPr lang="fi-FI" dirty="0"/>
              <a:t>|  </a:t>
            </a:r>
            <a:fld id="{CDC8994D-33BE-6F4B-918B-78B2D731EB1C}" type="slidenum">
              <a:rPr lang="fi-FI" smtClean="0"/>
              <a:pPr/>
              <a:t>6</a:t>
            </a:fld>
            <a:endParaRPr lang="fi-FI" dirty="0"/>
          </a:p>
        </p:txBody>
      </p:sp>
    </p:spTree>
    <p:extLst>
      <p:ext uri="{BB962C8B-B14F-4D97-AF65-F5344CB8AC3E}">
        <p14:creationId xmlns:p14="http://schemas.microsoft.com/office/powerpoint/2010/main" val="2727147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73BB1-18D8-5C35-667C-20DFB2EC1401}"/>
              </a:ext>
            </a:extLst>
          </p:cNvPr>
          <p:cNvSpPr>
            <a:spLocks noGrp="1"/>
          </p:cNvSpPr>
          <p:nvPr>
            <p:ph type="title"/>
          </p:nvPr>
        </p:nvSpPr>
        <p:spPr/>
        <p:txBody>
          <a:bodyPr/>
          <a:lstStyle/>
          <a:p>
            <a:r>
              <a:rPr lang="en-US" dirty="0">
                <a:latin typeface="Arial"/>
                <a:cs typeface="Arial"/>
              </a:rPr>
              <a:t>Learning assignment descriptions</a:t>
            </a:r>
          </a:p>
        </p:txBody>
      </p:sp>
      <p:sp>
        <p:nvSpPr>
          <p:cNvPr id="3" name="Content Placeholder 2">
            <a:extLst>
              <a:ext uri="{FF2B5EF4-FFF2-40B4-BE49-F238E27FC236}">
                <a16:creationId xmlns:a16="http://schemas.microsoft.com/office/drawing/2014/main" id="{07FD1772-E586-051B-9124-6DFE8FFB5613}"/>
              </a:ext>
            </a:extLst>
          </p:cNvPr>
          <p:cNvSpPr>
            <a:spLocks noGrp="1"/>
          </p:cNvSpPr>
          <p:nvPr>
            <p:ph idx="1"/>
          </p:nvPr>
        </p:nvSpPr>
        <p:spPr/>
        <p:txBody>
          <a:bodyPr/>
          <a:lstStyle/>
          <a:p>
            <a:pPr marL="514350" indent="-514350">
              <a:buFont typeface="+mj-lt"/>
              <a:buAutoNum type="arabicPeriod"/>
            </a:pPr>
            <a:r>
              <a:rPr lang="en-US" sz="2000" dirty="0"/>
              <a:t>Identification of side streams and their utilization potential
Side stream management and industrial symbiosis
Boundary conditions for the utilization of side streams
Management and utilization of side streams: a final assignment
Reflection</a:t>
            </a:r>
          </a:p>
        </p:txBody>
      </p:sp>
      <p:sp>
        <p:nvSpPr>
          <p:cNvPr id="4" name="Date Placeholder 3">
            <a:extLst>
              <a:ext uri="{FF2B5EF4-FFF2-40B4-BE49-F238E27FC236}">
                <a16:creationId xmlns:a16="http://schemas.microsoft.com/office/drawing/2014/main" id="{5C214C44-6A7B-8A2C-4F10-D09D89FD07FE}"/>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71075ABC-E565-1386-B7F0-DA6BA787D413}"/>
              </a:ext>
            </a:extLst>
          </p:cNvPr>
          <p:cNvSpPr>
            <a:spLocks noGrp="1"/>
          </p:cNvSpPr>
          <p:nvPr>
            <p:ph type="sldNum" sz="quarter" idx="4"/>
          </p:nvPr>
        </p:nvSpPr>
        <p:spPr/>
        <p:txBody>
          <a:bodyPr/>
          <a:lstStyle/>
          <a:p>
            <a:r>
              <a:rPr lang="fi-FI" dirty="0"/>
              <a:t>|  </a:t>
            </a:r>
            <a:fld id="{CDC8994D-33BE-6F4B-918B-78B2D731EB1C}" type="slidenum">
              <a:rPr lang="fi-FI" smtClean="0"/>
              <a:pPr/>
              <a:t>7</a:t>
            </a:fld>
            <a:endParaRPr lang="fi-FI" dirty="0"/>
          </a:p>
        </p:txBody>
      </p:sp>
    </p:spTree>
    <p:extLst>
      <p:ext uri="{BB962C8B-B14F-4D97-AF65-F5344CB8AC3E}">
        <p14:creationId xmlns:p14="http://schemas.microsoft.com/office/powerpoint/2010/main" val="3305051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pPr marL="514350" indent="-514350">
              <a:buFont typeface="+mj-lt"/>
              <a:buAutoNum type="arabicPeriod"/>
            </a:pPr>
            <a:r>
              <a:rPr lang="en-US" dirty="0"/>
              <a:t>Identification of side streams and their utilization potential (1/4)</a:t>
            </a:r>
            <a:endParaRPr lang="en-US" sz="4000" dirty="0"/>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410399" y="1625796"/>
            <a:ext cx="11286605" cy="3146485"/>
          </a:xfrm>
        </p:spPr>
        <p:txBody>
          <a:bodyPr/>
          <a:lstStyle/>
          <a:p>
            <a:r>
              <a:rPr lang="en-US" sz="2000" dirty="0"/>
              <a:t>The purpose of the assignment is to familiarize yourself with side streams, their identification, and the assessment of their utilization potential in different industries’ and in the packaging value chain’s circularity.</a:t>
            </a:r>
          </a:p>
          <a:p>
            <a:r>
              <a:rPr lang="en-US" sz="2000" dirty="0"/>
              <a:t>Start the assignment by listening to the podcast Sivuvirtojen ja teollisten symbioosien alkulähteillä (</a:t>
            </a:r>
            <a:r>
              <a:rPr lang="en-US" sz="2000" dirty="0">
                <a:hlinkClick r:id="rId3"/>
              </a:rPr>
              <a:t>https://soundcloud.com/kohinakampus/sivuvirtojen-ja-teollisten-symbioosien-alkulahteilla?utm_source=clipboard&amp;utm_medium=text&amp;utm_campaign=social_sharing</a:t>
            </a:r>
            <a:r>
              <a:rPr lang="en-US" sz="2000" dirty="0"/>
              <a:t>)</a:t>
            </a:r>
          </a:p>
          <a:p>
            <a:r>
              <a:rPr lang="en-US" sz="2000" dirty="0"/>
              <a:t>Familiarize yourself with the materials generally applicable to the task. Find and use also other resources.</a:t>
            </a:r>
          </a:p>
          <a:p>
            <a:pPr lvl="1"/>
            <a:r>
              <a:rPr lang="en-US" sz="2000" dirty="0"/>
              <a:t>Leppänen, T. et al. 2020. J. Open Innov. Technol. Mark. Complex. 6, 185. </a:t>
            </a:r>
            <a:r>
              <a:rPr lang="en-US" sz="2000" dirty="0">
                <a:hlinkClick r:id="rId4"/>
              </a:rPr>
              <a:t>https://www.mdpi.com/2199-8531/6/4/185</a:t>
            </a:r>
            <a:endParaRPr lang="en-US" sz="2000" dirty="0"/>
          </a:p>
          <a:p>
            <a:pPr lvl="1"/>
            <a:r>
              <a:rPr lang="en-US" sz="2000" dirty="0"/>
              <a:t>Orola, A. &amp; Heponiemi, K. (eds.) 2020. Materiaalitehokkuudella vauhtia yritysten vastuulliseen toimintaan. LAB-ammattikorkeakoulun julkaisusarja, osa 8. Lahti. </a:t>
            </a:r>
            <a:r>
              <a:rPr lang="fi-FI" sz="2000" b="0" i="0" u="none" strike="noStrike" dirty="0">
                <a:solidFill>
                  <a:srgbClr val="0841BF"/>
                </a:solidFill>
                <a:effectLst/>
                <a:hlinkClick r:id="rId5"/>
              </a:rPr>
              <a:t>https://urn.fi/URN:ISBN:978-951-827-340-3</a:t>
            </a:r>
            <a:r>
              <a:rPr lang="fi-FI" sz="2000" b="0" i="0" u="none" strike="noStrike" dirty="0">
                <a:solidFill>
                  <a:srgbClr val="0841BF"/>
                </a:solidFill>
                <a:effectLst/>
              </a:rPr>
              <a:t> </a:t>
            </a:r>
            <a:endParaRPr lang="en-US" sz="2000" dirty="0"/>
          </a:p>
          <a:p>
            <a:pPr lvl="1"/>
            <a:endParaRPr lang="en-US" sz="2000" dirty="0">
              <a:highlight>
                <a:srgbClr val="FFFF00"/>
              </a:highlight>
            </a:endParaRPr>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dirty="0"/>
              <a:t>|  </a:t>
            </a:r>
            <a:fld id="{CDC8994D-33BE-6F4B-918B-78B2D731EB1C}" type="slidenum">
              <a:rPr lang="fi-FI" smtClean="0"/>
              <a:pPr/>
              <a:t>8</a:t>
            </a:fld>
            <a:endParaRPr lang="fi-FI" dirty="0"/>
          </a:p>
        </p:txBody>
      </p:sp>
    </p:spTree>
    <p:extLst>
      <p:ext uri="{BB962C8B-B14F-4D97-AF65-F5344CB8AC3E}">
        <p14:creationId xmlns:p14="http://schemas.microsoft.com/office/powerpoint/2010/main" val="1967224001"/>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pPr marL="514350" indent="-514350">
              <a:buFont typeface="+mj-lt"/>
              <a:buAutoNum type="arabicPeriod"/>
            </a:pPr>
            <a:r>
              <a:rPr lang="en-US" dirty="0"/>
              <a:t>Identification of side streams and their utilization potential (2/4)</a:t>
            </a:r>
            <a:endParaRPr lang="en-US" sz="4000" dirty="0"/>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410399" y="1625796"/>
            <a:ext cx="11286605" cy="3146485"/>
          </a:xfrm>
        </p:spPr>
        <p:txBody>
          <a:bodyPr/>
          <a:lstStyle/>
          <a:p>
            <a:pPr marL="650875" lvl="1" indent="-342900" eaLnBrk="0" fontAlgn="base" hangingPunct="0">
              <a:lnSpc>
                <a:spcPct val="100000"/>
              </a:lnSpc>
              <a:spcBef>
                <a:spcPct val="0"/>
              </a:spcBef>
              <a:spcAft>
                <a:spcPct val="0"/>
              </a:spcAft>
            </a:pPr>
            <a:r>
              <a:rPr kumimoji="0" lang="en-US" altLang="fi-FI" sz="2000" b="0" i="0" u="none" strike="noStrike" cap="none" normalizeH="0" baseline="0" dirty="0">
                <a:ln>
                  <a:noFill/>
                </a:ln>
                <a:solidFill>
                  <a:schemeClr val="tx1"/>
                </a:solidFill>
                <a:effectLst/>
              </a:rPr>
              <a:t>Brännström, H. </a:t>
            </a:r>
            <a:r>
              <a:rPr lang="en-US" altLang="fi-FI" sz="2000" dirty="0"/>
              <a:t>et al</a:t>
            </a:r>
            <a:r>
              <a:rPr kumimoji="0" lang="en-US" altLang="fi-FI" sz="2000" b="0" i="0" u="none" strike="noStrike" cap="none" normalizeH="0" baseline="0" dirty="0">
                <a:ln>
                  <a:noFill/>
                </a:ln>
                <a:solidFill>
                  <a:schemeClr val="tx1"/>
                </a:solidFill>
                <a:effectLst/>
              </a:rPr>
              <a:t>. 2021. Selvitys metsä- ja agrobiotalouden sivuvirroista. LUKE.</a:t>
            </a:r>
          </a:p>
          <a:p>
            <a:pPr marL="650875" lvl="1" indent="-342900" eaLnBrk="0" fontAlgn="base" hangingPunct="0">
              <a:lnSpc>
                <a:spcPct val="100000"/>
              </a:lnSpc>
              <a:spcBef>
                <a:spcPct val="0"/>
              </a:spcBef>
              <a:spcAft>
                <a:spcPct val="0"/>
              </a:spcAft>
            </a:pPr>
            <a:r>
              <a:rPr kumimoji="0" lang="en-US" altLang="fi-FI" sz="2000" b="0" i="0" u="none" strike="noStrike" cap="none" normalizeH="0" baseline="0" dirty="0">
                <a:ln>
                  <a:noFill/>
                </a:ln>
                <a:solidFill>
                  <a:schemeClr val="tx1"/>
                </a:solidFill>
                <a:effectLst/>
              </a:rPr>
              <a:t>Berg, J. 2016. ETL:n jäte ja sivuvirtaselvitys (Elintarvikeliitto)</a:t>
            </a:r>
          </a:p>
          <a:p>
            <a:pPr marL="650875" lvl="1" indent="-342900" eaLnBrk="0" fontAlgn="base" hangingPunct="0">
              <a:lnSpc>
                <a:spcPct val="100000"/>
              </a:lnSpc>
              <a:spcBef>
                <a:spcPct val="0"/>
              </a:spcBef>
              <a:spcAft>
                <a:spcPct val="0"/>
              </a:spcAft>
            </a:pPr>
            <a:r>
              <a:rPr lang="en-US" sz="2000" dirty="0"/>
              <a:t>Synergiaideoita paperi- ja pakkausteollisuuden sivuvirroista Pirkanmaalla (PITS-hanke) </a:t>
            </a:r>
            <a:r>
              <a:rPr lang="en-US" sz="2000" dirty="0">
                <a:hlinkClick r:id="rId2"/>
              </a:rPr>
              <a:t>https://urn.fi/URN:NBN:fi-fe2023080392987</a:t>
            </a:r>
            <a:r>
              <a:rPr lang="en-US" sz="2000" dirty="0"/>
              <a:t> </a:t>
            </a:r>
          </a:p>
          <a:p>
            <a:pPr marL="650875" lvl="1" indent="-342900" eaLnBrk="0" fontAlgn="base" hangingPunct="0">
              <a:lnSpc>
                <a:spcPct val="100000"/>
              </a:lnSpc>
              <a:spcBef>
                <a:spcPct val="0"/>
              </a:spcBef>
              <a:spcAft>
                <a:spcPct val="0"/>
              </a:spcAft>
            </a:pPr>
            <a:r>
              <a:rPr lang="en-US" sz="2000" dirty="0"/>
              <a:t>Podcast: KASVUtarinoita Kiertotaloudesta: Isojen materiaalivirtojen käsittely ja kierrätys. </a:t>
            </a:r>
            <a:r>
              <a:rPr lang="en-US" sz="2000" dirty="0">
                <a:hlinkClick r:id="rId3"/>
              </a:rPr>
              <a:t>https://soundcloud.com/user-792254501/kasvutarinoita-kiertotaloudesta-isojen-materiaalivirtojen-kasittely-ja-kierratys?utm_source=clipboard&amp;utm_medium=text&amp;utm_campaign=social_sharing</a:t>
            </a:r>
            <a:r>
              <a:rPr lang="en-US" sz="2000" dirty="0"/>
              <a:t> </a:t>
            </a:r>
          </a:p>
          <a:p>
            <a:pPr marL="650875" lvl="1" indent="-342900" eaLnBrk="0" fontAlgn="base" hangingPunct="0">
              <a:lnSpc>
                <a:spcPct val="100000"/>
              </a:lnSpc>
              <a:spcBef>
                <a:spcPct val="0"/>
              </a:spcBef>
              <a:spcAft>
                <a:spcPct val="0"/>
              </a:spcAft>
            </a:pPr>
            <a:r>
              <a:rPr lang="en-US" sz="2000" dirty="0"/>
              <a:t>Teollisuuden sivuvirtojen hyödyntäminen (materiaalitkiertoon.fi) </a:t>
            </a:r>
            <a:r>
              <a:rPr lang="en-US" sz="2000" dirty="0">
                <a:hlinkClick r:id="rId4"/>
              </a:rPr>
              <a:t>https://www.materiaalitkiertoon.fi/fi-FI/Circwaste/Teollisuuden_sivuvirtojen_hyodyntaminen(48128)</a:t>
            </a:r>
            <a:r>
              <a:rPr lang="en-US" sz="2000" dirty="0"/>
              <a:t> </a:t>
            </a:r>
          </a:p>
          <a:p>
            <a:pPr marL="650875" lvl="1" indent="-342900" eaLnBrk="0" fontAlgn="base" hangingPunct="0">
              <a:lnSpc>
                <a:spcPct val="100000"/>
              </a:lnSpc>
              <a:spcBef>
                <a:spcPct val="0"/>
              </a:spcBef>
              <a:spcAft>
                <a:spcPct val="0"/>
              </a:spcAft>
            </a:pPr>
            <a:r>
              <a:rPr lang="en-US" sz="2000" dirty="0"/>
              <a:t>Materiaalitori </a:t>
            </a:r>
            <a:r>
              <a:rPr lang="en-US" sz="2000" dirty="0">
                <a:hlinkClick r:id="rId5"/>
              </a:rPr>
              <a:t>https://www.materiaalitori.fi/</a:t>
            </a:r>
            <a:r>
              <a:rPr lang="en-US" sz="2000" dirty="0"/>
              <a:t> </a:t>
            </a:r>
          </a:p>
          <a:p>
            <a:pPr marL="650875" lvl="1" indent="-342900" eaLnBrk="0" fontAlgn="base" hangingPunct="0">
              <a:lnSpc>
                <a:spcPct val="100000"/>
              </a:lnSpc>
              <a:spcBef>
                <a:spcPct val="0"/>
              </a:spcBef>
              <a:spcAft>
                <a:spcPct val="0"/>
              </a:spcAft>
            </a:pPr>
            <a:r>
              <a:rPr lang="en-US" sz="2000" dirty="0"/>
              <a:t>KiertoaSuomesta </a:t>
            </a:r>
            <a:r>
              <a:rPr lang="en-US" sz="2000" dirty="0">
                <a:hlinkClick r:id="rId6"/>
              </a:rPr>
              <a:t>http://kiertoasuomesta.fi/</a:t>
            </a:r>
            <a:r>
              <a:rPr lang="en-US" sz="2000" dirty="0"/>
              <a:t> </a:t>
            </a:r>
            <a:endParaRPr kumimoji="0" lang="en-US" altLang="fi-FI" sz="2000" b="0" i="0" u="none" strike="noStrike" cap="none" normalizeH="0" baseline="0" dirty="0">
              <a:ln>
                <a:noFill/>
              </a:ln>
              <a:solidFill>
                <a:schemeClr val="tx1"/>
              </a:solidFill>
              <a:effectLst/>
            </a:endParaRPr>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dirty="0"/>
              <a:t>|  </a:t>
            </a:r>
            <a:fld id="{CDC8994D-33BE-6F4B-918B-78B2D731EB1C}" type="slidenum">
              <a:rPr lang="fi-FI" smtClean="0"/>
              <a:pPr/>
              <a:t>9</a:t>
            </a:fld>
            <a:endParaRPr lang="fi-FI" dirty="0"/>
          </a:p>
        </p:txBody>
      </p:sp>
    </p:spTree>
    <p:extLst>
      <p:ext uri="{BB962C8B-B14F-4D97-AF65-F5344CB8AC3E}">
        <p14:creationId xmlns:p14="http://schemas.microsoft.com/office/powerpoint/2010/main" val="4282145519"/>
      </p:ext>
    </p:extLst>
  </p:cSld>
  <p:clrMapOvr>
    <a:masterClrMapping/>
  </p:clrMapOvr>
</p:sld>
</file>

<file path=ppt/theme/theme1.xml><?xml version="1.0" encoding="utf-8"?>
<a:theme xmlns:a="http://schemas.openxmlformats.org/drawingml/2006/main" name="TUNI Theme">
  <a:themeElements>
    <a:clrScheme name="TUNI-teema-pp">
      <a:dk1>
        <a:srgbClr val="000000"/>
      </a:dk1>
      <a:lt1>
        <a:srgbClr val="FFFFFF"/>
      </a:lt1>
      <a:dk2>
        <a:srgbClr val="4E008E"/>
      </a:dk2>
      <a:lt2>
        <a:srgbClr val="FFFFFF"/>
      </a:lt2>
      <a:accent1>
        <a:srgbClr val="4E008E"/>
      </a:accent1>
      <a:accent2>
        <a:srgbClr val="38B399"/>
      </a:accent2>
      <a:accent3>
        <a:srgbClr val="FFE349"/>
      </a:accent3>
      <a:accent4>
        <a:srgbClr val="CF286F"/>
      </a:accent4>
      <a:accent5>
        <a:srgbClr val="000000"/>
      </a:accent5>
      <a:accent6>
        <a:srgbClr val="79C0EB"/>
      </a:accent6>
      <a:hlink>
        <a:srgbClr val="0041BE"/>
      </a:hlink>
      <a:folHlink>
        <a:srgbClr val="CF28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MK pohja FI.pptx" id="{631ABD5D-05F0-48CF-9379-C9DBE51FDC5F}" vid="{4A00A58A-E5DF-455A-8088-D3D383A079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22718f1-2baa-4fe8-b044-ea7a9edd45cb">
      <Terms xmlns="http://schemas.microsoft.com/office/infopath/2007/PartnerControls"/>
    </lcf76f155ced4ddcb4097134ff3c332f>
    <TaxCatchAll xmlns="ef81c04f-485b-4f40-b52a-de9919c6543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6C2120E3F40FB6478149831F17BF428D" ma:contentTypeVersion="11" ma:contentTypeDescription="Luo uusi asiakirja." ma:contentTypeScope="" ma:versionID="8dd54bd6cdf0a03e2e417bb52ffc85dd">
  <xsd:schema xmlns:xsd="http://www.w3.org/2001/XMLSchema" xmlns:xs="http://www.w3.org/2001/XMLSchema" xmlns:p="http://schemas.microsoft.com/office/2006/metadata/properties" xmlns:ns2="c22718f1-2baa-4fe8-b044-ea7a9edd45cb" xmlns:ns3="ef81c04f-485b-4f40-b52a-de9919c65430" targetNamespace="http://schemas.microsoft.com/office/2006/metadata/properties" ma:root="true" ma:fieldsID="66a6537b9c921c86f553f93be4731db5" ns2:_="" ns3:_="">
    <xsd:import namespace="c22718f1-2baa-4fe8-b044-ea7a9edd45cb"/>
    <xsd:import namespace="ef81c04f-485b-4f40-b52a-de9919c6543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2718f1-2baa-4fe8-b044-ea7a9edd45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Kuvien tunnisteet" ma:readOnly="false" ma:fieldId="{5cf76f15-5ced-4ddc-b409-7134ff3c332f}" ma:taxonomyMulti="true" ma:sspId="eef07030-0f6a-43b1-b2b9-3b252e59dea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81c04f-485b-4f40-b52a-de9919c6543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4ebde5d-00c3-4510-92b4-ac2e2db6152c}" ma:internalName="TaxCatchAll" ma:showField="CatchAllData" ma:web="ef81c04f-485b-4f40-b52a-de9919c654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268F20-1C66-4515-9230-63E3E415336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f81c04f-485b-4f40-b52a-de9919c65430"/>
    <ds:schemaRef ds:uri="c22718f1-2baa-4fe8-b044-ea7a9edd45cb"/>
    <ds:schemaRef ds:uri="http://www.w3.org/XML/1998/namespace"/>
    <ds:schemaRef ds:uri="http://purl.org/dc/dcmitype/"/>
  </ds:schemaRefs>
</ds:datastoreItem>
</file>

<file path=customXml/itemProps2.xml><?xml version="1.0" encoding="utf-8"?>
<ds:datastoreItem xmlns:ds="http://schemas.openxmlformats.org/officeDocument/2006/customXml" ds:itemID="{5AE3965A-DABE-4508-8E64-8EFA9538B8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2718f1-2baa-4fe8-b044-ea7a9edd45cb"/>
    <ds:schemaRef ds:uri="ef81c04f-485b-4f40-b52a-de9919c65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31A378-2E10-4327-925F-8D4F311223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TAMK pohja FI</Template>
  <TotalTime>0</TotalTime>
  <Words>2728</Words>
  <Application>Microsoft Office PowerPoint</Application>
  <PresentationFormat>Widescreen</PresentationFormat>
  <Paragraphs>157</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Open Sans</vt:lpstr>
      <vt:lpstr>TUNI Theme</vt:lpstr>
      <vt:lpstr>Side Streams' Management and Utilization (5 cr)</vt:lpstr>
      <vt:lpstr>Content</vt:lpstr>
      <vt:lpstr>Learning outcomes</vt:lpstr>
      <vt:lpstr>Assessment criteria (1/2)</vt:lpstr>
      <vt:lpstr>Assessment criteria (2/2)</vt:lpstr>
      <vt:lpstr>Pedagogical approach</vt:lpstr>
      <vt:lpstr>Learning assignment descriptions</vt:lpstr>
      <vt:lpstr>Identification of side streams and their utilization potential (1/4)</vt:lpstr>
      <vt:lpstr>Identification of side streams and their utilization potential (2/4)</vt:lpstr>
      <vt:lpstr>Identification of side streams and their utilization potential (3/4)</vt:lpstr>
      <vt:lpstr>Identification of side streams and their utilization potential (4/4)</vt:lpstr>
      <vt:lpstr>Side stream management and industrial symbiosis (1/3)</vt:lpstr>
      <vt:lpstr>Side stream management and industrial symbiosis (2/3)</vt:lpstr>
      <vt:lpstr>Side stream management and industrial symbiosis (3/3)</vt:lpstr>
      <vt:lpstr>Boundary conditions for the utilization of side streams (1/4)</vt:lpstr>
      <vt:lpstr>Boundary conditions for the utilization of side streams (2/4)</vt:lpstr>
      <vt:lpstr>Boundary conditions for the utilization of side streams (3/4)</vt:lpstr>
      <vt:lpstr>Boundary conditions for the utilization of side streams (4/4)</vt:lpstr>
      <vt:lpstr>Management and utilization of side streams: a final assignment (1/2)</vt:lpstr>
      <vt:lpstr>Management and utilization of side streams: a final assignment (2/2)</vt:lpstr>
      <vt:lpstr>Reflection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Hankkeen nimi</dc:title>
  <dc:creator>Nina Kukkasniemi (TAMK)</dc:creator>
  <cp:lastModifiedBy>Marianna Leikomaa (TAMK)</cp:lastModifiedBy>
  <cp:revision>26</cp:revision>
  <dcterms:created xsi:type="dcterms:W3CDTF">2020-12-01T13:41:19Z</dcterms:created>
  <dcterms:modified xsi:type="dcterms:W3CDTF">2024-05-30T06:55:43Z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0x0101006C2120E3F40FB6478149831F17BF428D</vt:lpwstr>
  </property>
  <property fmtid="{D5CDD505-2E9C-101B-9397-08002B2CF9AE}" pid="3" name="MediaServiceImageTags">
    <vt:lpwstr/>
  </property>
</Properties>
</file>