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sldIdLst>
    <p:sldId id="256" r:id="rId6"/>
    <p:sldId id="276" r:id="rId7"/>
    <p:sldId id="257" r:id="rId8"/>
    <p:sldId id="285" r:id="rId9"/>
    <p:sldId id="306" r:id="rId10"/>
    <p:sldId id="291" r:id="rId11"/>
    <p:sldId id="294" r:id="rId12"/>
    <p:sldId id="296" r:id="rId13"/>
    <p:sldId id="292" r:id="rId14"/>
    <p:sldId id="295" r:id="rId15"/>
    <p:sldId id="300" r:id="rId16"/>
    <p:sldId id="303" r:id="rId17"/>
    <p:sldId id="304" r:id="rId18"/>
    <p:sldId id="302" r:id="rId19"/>
    <p:sldId id="301" r:id="rId20"/>
    <p:sldId id="298" r:id="rId21"/>
    <p:sldId id="297" r:id="rId22"/>
    <p:sldId id="305" r:id="rId23"/>
    <p:sldId id="307" r:id="rId24"/>
    <p:sldId id="299" r:id="rId25"/>
  </p:sldIdLst>
  <p:sldSz cx="12192000" cy="6858000"/>
  <p:notesSz cx="6797675" cy="9926638"/>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Gill Sans MT" panose="020B0502020104020203" pitchFamily="34" charset="0"/>
      <p:regular r:id="rId32"/>
      <p:bold r:id="rId33"/>
      <p:italic r:id="rId34"/>
      <p:boldItalic r:id="rId35"/>
    </p:embeddedFont>
    <p:embeddedFont>
      <p:font typeface="Kanit" panose="00000500000000000000" pitchFamily="2" charset="-34"/>
      <p:regular r:id="rId36"/>
      <p:bold r:id="rId37"/>
      <p:italic r:id="rId38"/>
      <p:boldItalic r:id="rId39"/>
    </p:embeddedFont>
    <p:embeddedFont>
      <p:font typeface="Nunito Sans" panose="00000500000000000000" pitchFamily="2" charset="0"/>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tina Haavisto" initials="BH" lastIdx="1" clrIdx="0">
    <p:extLst>
      <p:ext uri="{19B8F6BF-5375-455C-9EA6-DF929625EA0E}">
        <p15:presenceInfo xmlns:p15="http://schemas.microsoft.com/office/powerpoint/2012/main" userId="S::bettina.haavisto@raseko.fi::8b7ef28e-05e2-4840-994d-b629e57c20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E3255"/>
    <a:srgbClr val="1B3359"/>
    <a:srgbClr val="E820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712" autoAdjust="0"/>
  </p:normalViewPr>
  <p:slideViewPr>
    <p:cSldViewPr snapToGrid="0">
      <p:cViewPr varScale="1">
        <p:scale>
          <a:sx n="49" d="100"/>
          <a:sy n="49" d="100"/>
        </p:scale>
        <p:origin x="516"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6.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4.fntdata"/><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5.xml"/><Relationship Id="rId41"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2taso">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BE2FA8-A86D-4973-BBF6-32D0F303843C}"/>
              </a:ext>
            </a:extLst>
          </p:cNvPr>
          <p:cNvSpPr>
            <a:spLocks noGrp="1"/>
          </p:cNvSpPr>
          <p:nvPr>
            <p:ph type="ctrTitle"/>
          </p:nvPr>
        </p:nvSpPr>
        <p:spPr>
          <a:xfrm>
            <a:off x="756248" y="2530764"/>
            <a:ext cx="9144000" cy="2824739"/>
          </a:xfrm>
        </p:spPr>
        <p:txBody>
          <a:bodyPr anchor="b">
            <a:noAutofit/>
          </a:bodyPr>
          <a:lstStyle>
            <a:lvl1pPr algn="l">
              <a:defRPr sz="9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2379A066-0B00-4613-862C-CD14F33A62DF}"/>
              </a:ext>
            </a:extLst>
          </p:cNvPr>
          <p:cNvSpPr>
            <a:spLocks noGrp="1"/>
          </p:cNvSpPr>
          <p:nvPr>
            <p:ph type="subTitle" idx="1"/>
          </p:nvPr>
        </p:nvSpPr>
        <p:spPr>
          <a:xfrm>
            <a:off x="756249" y="5516416"/>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64B62C4C-543F-4B9C-BEA5-95524B8392A3}"/>
              </a:ext>
            </a:extLst>
          </p:cNvPr>
          <p:cNvSpPr>
            <a:spLocks noGrp="1"/>
          </p:cNvSpPr>
          <p:nvPr>
            <p:ph type="dt" sz="half" idx="10"/>
          </p:nvPr>
        </p:nvSpPr>
        <p:spPr/>
        <p:txBody>
          <a:bodyPr/>
          <a:lstStyle>
            <a:lvl1pPr>
              <a:defRPr>
                <a:solidFill>
                  <a:schemeClr val="bg1"/>
                </a:solidFill>
                <a:latin typeface="Nunito Sans" panose="00000500000000000000" pitchFamily="2" charset="0"/>
              </a:defRPr>
            </a:lvl1pPr>
          </a:lstStyle>
          <a:p>
            <a:fld id="{C0960C1C-DD77-4A22-9FD4-CAA599486707}" type="datetimeFigureOut">
              <a:rPr lang="fi-FI" smtClean="0"/>
              <a:pPr/>
              <a:t>5.10.2022</a:t>
            </a:fld>
            <a:endParaRPr lang="fi-FI" dirty="0"/>
          </a:p>
        </p:txBody>
      </p:sp>
      <p:sp>
        <p:nvSpPr>
          <p:cNvPr id="5" name="Alatunnisteen paikkamerkki 4">
            <a:extLst>
              <a:ext uri="{FF2B5EF4-FFF2-40B4-BE49-F238E27FC236}">
                <a16:creationId xmlns:a16="http://schemas.microsoft.com/office/drawing/2014/main" id="{C36C4603-0215-4761-8034-1DBC6458822B}"/>
              </a:ext>
            </a:extLst>
          </p:cNvPr>
          <p:cNvSpPr>
            <a:spLocks noGrp="1"/>
          </p:cNvSpPr>
          <p:nvPr>
            <p:ph type="ftr" sz="quarter" idx="11"/>
          </p:nvPr>
        </p:nvSpPr>
        <p:spPr/>
        <p:txBody>
          <a:bodyPr/>
          <a:lstStyle>
            <a:lvl1pPr>
              <a:defRPr>
                <a:solidFill>
                  <a:schemeClr val="bg1"/>
                </a:solidFill>
                <a:latin typeface="Nunito Sans" panose="00000500000000000000" pitchFamily="2" charset="0"/>
              </a:defRPr>
            </a:lvl1pPr>
          </a:lstStyle>
          <a:p>
            <a:endParaRPr lang="fi-FI" dirty="0"/>
          </a:p>
        </p:txBody>
      </p:sp>
      <p:sp>
        <p:nvSpPr>
          <p:cNvPr id="6" name="Dian numeron paikkamerkki 5">
            <a:extLst>
              <a:ext uri="{FF2B5EF4-FFF2-40B4-BE49-F238E27FC236}">
                <a16:creationId xmlns:a16="http://schemas.microsoft.com/office/drawing/2014/main" id="{081A69C5-A657-4659-B87B-E6AB11769E08}"/>
              </a:ext>
            </a:extLst>
          </p:cNvPr>
          <p:cNvSpPr>
            <a:spLocks noGrp="1"/>
          </p:cNvSpPr>
          <p:nvPr>
            <p:ph type="sldNum" sz="quarter" idx="12"/>
          </p:nvPr>
        </p:nvSpPr>
        <p:spPr/>
        <p:txBody>
          <a:bodyPr/>
          <a:lstStyle>
            <a:lvl1pPr>
              <a:defRPr>
                <a:solidFill>
                  <a:schemeClr val="bg1"/>
                </a:solidFill>
                <a:latin typeface="Nunito Sans" panose="00000500000000000000" pitchFamily="2" charset="0"/>
              </a:defRPr>
            </a:lvl1pPr>
          </a:lstStyle>
          <a:p>
            <a:fld id="{7F862803-4F8D-4F18-89BB-904507E677EA}" type="slidenum">
              <a:rPr lang="fi-FI" smtClean="0"/>
              <a:pPr/>
              <a:t>‹#›</a:t>
            </a:fld>
            <a:endParaRPr lang="fi-FI" dirty="0"/>
          </a:p>
        </p:txBody>
      </p:sp>
      <p:pic>
        <p:nvPicPr>
          <p:cNvPr id="7" name="Kuva 6">
            <a:extLst>
              <a:ext uri="{FF2B5EF4-FFF2-40B4-BE49-F238E27FC236}">
                <a16:creationId xmlns:a16="http://schemas.microsoft.com/office/drawing/2014/main" id="{98079800-8FDB-476F-8606-B5FF4689D4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9030" y="291089"/>
            <a:ext cx="929539" cy="1562587"/>
          </a:xfrm>
          <a:prstGeom prst="rect">
            <a:avLst/>
          </a:prstGeom>
        </p:spPr>
      </p:pic>
    </p:spTree>
    <p:extLst>
      <p:ext uri="{BB962C8B-B14F-4D97-AF65-F5344CB8AC3E}">
        <p14:creationId xmlns:p14="http://schemas.microsoft.com/office/powerpoint/2010/main" val="282312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Kaksi sisältökohdetta sinine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3E2A2C-C903-475B-829E-F944FF32DE40}"/>
              </a:ext>
            </a:extLst>
          </p:cNvPr>
          <p:cNvSpPr>
            <a:spLocks noGrp="1"/>
          </p:cNvSpPr>
          <p:nvPr>
            <p:ph type="title"/>
          </p:nvPr>
        </p:nvSpPr>
        <p:spPr>
          <a:xfrm>
            <a:off x="6172200" y="1134605"/>
            <a:ext cx="5181600" cy="1542904"/>
          </a:xfrm>
        </p:spPr>
        <p:txBody>
          <a:bodyPr anchor="b">
            <a:normAutofit/>
          </a:bodyPr>
          <a:lstStyle>
            <a:lvl1pPr>
              <a:defRPr sz="3600">
                <a:solidFill>
                  <a:srgbClr val="1E3255"/>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E99B1FF-7274-4000-8379-04B38881E8F7}"/>
              </a:ext>
            </a:extLst>
          </p:cNvPr>
          <p:cNvSpPr>
            <a:spLocks noGrp="1"/>
          </p:cNvSpPr>
          <p:nvPr>
            <p:ph sz="half" idx="1" hasCustomPrompt="1"/>
          </p:nvPr>
        </p:nvSpPr>
        <p:spPr>
          <a:xfrm>
            <a:off x="838200" y="873766"/>
            <a:ext cx="4555836" cy="5110468"/>
          </a:xfrm>
          <a:solidFill>
            <a:schemeClr val="bg2"/>
          </a:solidFill>
        </p:spPr>
        <p:txBody>
          <a:bodyPr/>
          <a:lstStyle>
            <a:lvl1pPr>
              <a:defRPr/>
            </a:lvl1pPr>
          </a:lstStyle>
          <a:p>
            <a:pPr lvl="0"/>
            <a:r>
              <a:rPr lang="fi-FI" dirty="0"/>
              <a:t>Tähän kuva, esimerkkikoko 516x579 </a:t>
            </a:r>
            <a:r>
              <a:rPr lang="fi-FI" dirty="0" err="1"/>
              <a:t>px</a:t>
            </a:r>
            <a:endParaRPr lang="fi-FI" dirty="0"/>
          </a:p>
        </p:txBody>
      </p:sp>
      <p:sp>
        <p:nvSpPr>
          <p:cNvPr id="4" name="Sisällön paikkamerkki 3">
            <a:extLst>
              <a:ext uri="{FF2B5EF4-FFF2-40B4-BE49-F238E27FC236}">
                <a16:creationId xmlns:a16="http://schemas.microsoft.com/office/drawing/2014/main" id="{6059C5CD-91AF-4179-80AE-0F13CFF608D0}"/>
              </a:ext>
            </a:extLst>
          </p:cNvPr>
          <p:cNvSpPr>
            <a:spLocks noGrp="1"/>
          </p:cNvSpPr>
          <p:nvPr>
            <p:ph sz="half" idx="2"/>
          </p:nvPr>
        </p:nvSpPr>
        <p:spPr>
          <a:xfrm>
            <a:off x="6172200" y="2863969"/>
            <a:ext cx="5181600" cy="3305921"/>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F83CB9B8-4E6D-41A6-849F-CB9698776AC4}"/>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6" name="Alatunnisteen paikkamerkki 5">
            <a:extLst>
              <a:ext uri="{FF2B5EF4-FFF2-40B4-BE49-F238E27FC236}">
                <a16:creationId xmlns:a16="http://schemas.microsoft.com/office/drawing/2014/main" id="{044E6CD2-5634-4D45-9858-928BDF3BD6D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E032FBF-52EB-4D06-9240-BCA25E4598DB}"/>
              </a:ext>
            </a:extLst>
          </p:cNvPr>
          <p:cNvSpPr>
            <a:spLocks noGrp="1"/>
          </p:cNvSpPr>
          <p:nvPr>
            <p:ph type="sldNum" sz="quarter" idx="12"/>
          </p:nvPr>
        </p:nvSpPr>
        <p:spPr/>
        <p:txBody>
          <a:bodyPr/>
          <a:lstStyle/>
          <a:p>
            <a:fld id="{7F862803-4F8D-4F18-89BB-904507E677EA}" type="slidenum">
              <a:rPr lang="fi-FI" smtClean="0"/>
              <a:t>‹#›</a:t>
            </a:fld>
            <a:endParaRPr lang="fi-FI"/>
          </a:p>
        </p:txBody>
      </p:sp>
    </p:spTree>
    <p:extLst>
      <p:ext uri="{BB962C8B-B14F-4D97-AF65-F5344CB8AC3E}">
        <p14:creationId xmlns:p14="http://schemas.microsoft.com/office/powerpoint/2010/main" val="394341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vatekstillinen kuva turkoosi porra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E0D1E1-A664-44E9-8779-5884CDC17EC8}"/>
              </a:ext>
            </a:extLst>
          </p:cNvPr>
          <p:cNvSpPr>
            <a:spLocks noGrp="1"/>
          </p:cNvSpPr>
          <p:nvPr>
            <p:ph type="title"/>
          </p:nvPr>
        </p:nvSpPr>
        <p:spPr>
          <a:xfrm>
            <a:off x="7421563" y="1651000"/>
            <a:ext cx="3932237" cy="1600200"/>
          </a:xfrm>
        </p:spPr>
        <p:txBody>
          <a:bodyPr anchor="b"/>
          <a:lstStyle>
            <a:lvl1pPr>
              <a:defRPr sz="32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a:extLst>
              <a:ext uri="{FF2B5EF4-FFF2-40B4-BE49-F238E27FC236}">
                <a16:creationId xmlns:a16="http://schemas.microsoft.com/office/drawing/2014/main" id="{7E658312-BCA5-40DC-A565-F49B95FDA66E}"/>
              </a:ext>
            </a:extLst>
          </p:cNvPr>
          <p:cNvSpPr>
            <a:spLocks noGrp="1"/>
          </p:cNvSpPr>
          <p:nvPr>
            <p:ph type="body" sz="half" idx="2"/>
          </p:nvPr>
        </p:nvSpPr>
        <p:spPr>
          <a:xfrm>
            <a:off x="7421563" y="3429000"/>
            <a:ext cx="3932237" cy="2346037"/>
          </a:xfrm>
        </p:spPr>
        <p:txBody>
          <a:bodyPr/>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5" name="Päivämäärän paikkamerkki 4">
            <a:extLst>
              <a:ext uri="{FF2B5EF4-FFF2-40B4-BE49-F238E27FC236}">
                <a16:creationId xmlns:a16="http://schemas.microsoft.com/office/drawing/2014/main" id="{2B784DB3-3B53-4A14-98DB-87EF4994325D}"/>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6" name="Alatunnisteen paikkamerkki 5">
            <a:extLst>
              <a:ext uri="{FF2B5EF4-FFF2-40B4-BE49-F238E27FC236}">
                <a16:creationId xmlns:a16="http://schemas.microsoft.com/office/drawing/2014/main" id="{80C18207-1ADD-42E5-81B0-E72510E7D2C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F8E9E71-6FBD-4A0E-B938-534E96317CC6}"/>
              </a:ext>
            </a:extLst>
          </p:cNvPr>
          <p:cNvSpPr>
            <a:spLocks noGrp="1"/>
          </p:cNvSpPr>
          <p:nvPr>
            <p:ph type="sldNum" sz="quarter" idx="12"/>
          </p:nvPr>
        </p:nvSpPr>
        <p:spPr/>
        <p:txBody>
          <a:bodyPr/>
          <a:lstStyle/>
          <a:p>
            <a:fld id="{7F862803-4F8D-4F18-89BB-904507E677EA}" type="slidenum">
              <a:rPr lang="fi-FI" smtClean="0"/>
              <a:t>‹#›</a:t>
            </a:fld>
            <a:endParaRPr lang="fi-FI"/>
          </a:p>
        </p:txBody>
      </p:sp>
      <p:pic>
        <p:nvPicPr>
          <p:cNvPr id="8" name="Kuva 7">
            <a:extLst>
              <a:ext uri="{FF2B5EF4-FFF2-40B4-BE49-F238E27FC236}">
                <a16:creationId xmlns:a16="http://schemas.microsoft.com/office/drawing/2014/main" id="{D07E8E1A-D0FB-48A3-9430-787B011FB4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5311" y="5803971"/>
            <a:ext cx="1233985" cy="1054029"/>
          </a:xfrm>
          <a:prstGeom prst="rect">
            <a:avLst/>
          </a:prstGeom>
        </p:spPr>
      </p:pic>
    </p:spTree>
    <p:extLst>
      <p:ext uri="{BB962C8B-B14F-4D97-AF65-F5344CB8AC3E}">
        <p14:creationId xmlns:p14="http://schemas.microsoft.com/office/powerpoint/2010/main" val="70930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Kuvatekstillinen kuva sininen porras">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E0D1E1-A664-44E9-8779-5884CDC17EC8}"/>
              </a:ext>
            </a:extLst>
          </p:cNvPr>
          <p:cNvSpPr>
            <a:spLocks noGrp="1"/>
          </p:cNvSpPr>
          <p:nvPr>
            <p:ph type="title"/>
          </p:nvPr>
        </p:nvSpPr>
        <p:spPr>
          <a:xfrm>
            <a:off x="7421563" y="1651000"/>
            <a:ext cx="3932237" cy="1600200"/>
          </a:xfrm>
        </p:spPr>
        <p:txBody>
          <a:bodyPr anchor="b"/>
          <a:lstStyle>
            <a:lvl1pPr>
              <a:defRPr sz="32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a:extLst>
              <a:ext uri="{FF2B5EF4-FFF2-40B4-BE49-F238E27FC236}">
                <a16:creationId xmlns:a16="http://schemas.microsoft.com/office/drawing/2014/main" id="{7E658312-BCA5-40DC-A565-F49B95FDA66E}"/>
              </a:ext>
            </a:extLst>
          </p:cNvPr>
          <p:cNvSpPr>
            <a:spLocks noGrp="1"/>
          </p:cNvSpPr>
          <p:nvPr>
            <p:ph type="body" sz="half" idx="2"/>
          </p:nvPr>
        </p:nvSpPr>
        <p:spPr>
          <a:xfrm>
            <a:off x="7421563" y="3429000"/>
            <a:ext cx="3932237" cy="2346037"/>
          </a:xfrm>
        </p:spPr>
        <p:txBody>
          <a:bodyPr/>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5" name="Päivämäärän paikkamerkki 4">
            <a:extLst>
              <a:ext uri="{FF2B5EF4-FFF2-40B4-BE49-F238E27FC236}">
                <a16:creationId xmlns:a16="http://schemas.microsoft.com/office/drawing/2014/main" id="{2B784DB3-3B53-4A14-98DB-87EF4994325D}"/>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6" name="Alatunnisteen paikkamerkki 5">
            <a:extLst>
              <a:ext uri="{FF2B5EF4-FFF2-40B4-BE49-F238E27FC236}">
                <a16:creationId xmlns:a16="http://schemas.microsoft.com/office/drawing/2014/main" id="{80C18207-1ADD-42E5-81B0-E72510E7D2C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F8E9E71-6FBD-4A0E-B938-534E96317CC6}"/>
              </a:ext>
            </a:extLst>
          </p:cNvPr>
          <p:cNvSpPr>
            <a:spLocks noGrp="1"/>
          </p:cNvSpPr>
          <p:nvPr>
            <p:ph type="sldNum" sz="quarter" idx="12"/>
          </p:nvPr>
        </p:nvSpPr>
        <p:spPr/>
        <p:txBody>
          <a:bodyPr/>
          <a:lstStyle/>
          <a:p>
            <a:fld id="{7F862803-4F8D-4F18-89BB-904507E677EA}" type="slidenum">
              <a:rPr lang="fi-FI" smtClean="0"/>
              <a:t>‹#›</a:t>
            </a:fld>
            <a:endParaRPr lang="fi-FI"/>
          </a:p>
        </p:txBody>
      </p:sp>
      <p:pic>
        <p:nvPicPr>
          <p:cNvPr id="3" name="Kuva 2">
            <a:extLst>
              <a:ext uri="{FF2B5EF4-FFF2-40B4-BE49-F238E27FC236}">
                <a16:creationId xmlns:a16="http://schemas.microsoft.com/office/drawing/2014/main" id="{EC8F3731-3DA2-40FA-8C3C-4B2013DD92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flipH="1">
            <a:off x="-82718" y="82720"/>
            <a:ext cx="1134428" cy="968991"/>
          </a:xfrm>
          <a:prstGeom prst="rect">
            <a:avLst/>
          </a:prstGeom>
        </p:spPr>
      </p:pic>
    </p:spTree>
    <p:extLst>
      <p:ext uri="{BB962C8B-B14F-4D97-AF65-F5344CB8AC3E}">
        <p14:creationId xmlns:p14="http://schemas.microsoft.com/office/powerpoint/2010/main" val="213381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Kuvatekstillinen kuva siniset taso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E0D1E1-A664-44E9-8779-5884CDC17EC8}"/>
              </a:ext>
            </a:extLst>
          </p:cNvPr>
          <p:cNvSpPr>
            <a:spLocks noGrp="1"/>
          </p:cNvSpPr>
          <p:nvPr>
            <p:ph type="title"/>
          </p:nvPr>
        </p:nvSpPr>
        <p:spPr>
          <a:xfrm>
            <a:off x="7421563" y="1651000"/>
            <a:ext cx="3932237" cy="1600200"/>
          </a:xfrm>
        </p:spPr>
        <p:txBody>
          <a:bodyPr anchor="b"/>
          <a:lstStyle>
            <a:lvl1pPr>
              <a:defRPr sz="3200">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Tekstin paikkamerkki 3">
            <a:extLst>
              <a:ext uri="{FF2B5EF4-FFF2-40B4-BE49-F238E27FC236}">
                <a16:creationId xmlns:a16="http://schemas.microsoft.com/office/drawing/2014/main" id="{7E658312-BCA5-40DC-A565-F49B95FDA66E}"/>
              </a:ext>
            </a:extLst>
          </p:cNvPr>
          <p:cNvSpPr>
            <a:spLocks noGrp="1"/>
          </p:cNvSpPr>
          <p:nvPr>
            <p:ph type="body" sz="half" idx="2"/>
          </p:nvPr>
        </p:nvSpPr>
        <p:spPr>
          <a:xfrm>
            <a:off x="7421563" y="3429000"/>
            <a:ext cx="3932237" cy="2346037"/>
          </a:xfrm>
        </p:spPr>
        <p:txBody>
          <a:bodyPr/>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5" name="Päivämäärän paikkamerkki 4">
            <a:extLst>
              <a:ext uri="{FF2B5EF4-FFF2-40B4-BE49-F238E27FC236}">
                <a16:creationId xmlns:a16="http://schemas.microsoft.com/office/drawing/2014/main" id="{2B784DB3-3B53-4A14-98DB-87EF4994325D}"/>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6" name="Alatunnisteen paikkamerkki 5">
            <a:extLst>
              <a:ext uri="{FF2B5EF4-FFF2-40B4-BE49-F238E27FC236}">
                <a16:creationId xmlns:a16="http://schemas.microsoft.com/office/drawing/2014/main" id="{80C18207-1ADD-42E5-81B0-E72510E7D2C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F8E9E71-6FBD-4A0E-B938-534E96317CC6}"/>
              </a:ext>
            </a:extLst>
          </p:cNvPr>
          <p:cNvSpPr>
            <a:spLocks noGrp="1"/>
          </p:cNvSpPr>
          <p:nvPr>
            <p:ph type="sldNum" sz="quarter" idx="12"/>
          </p:nvPr>
        </p:nvSpPr>
        <p:spPr/>
        <p:txBody>
          <a:bodyPr/>
          <a:lstStyle/>
          <a:p>
            <a:fld id="{7F862803-4F8D-4F18-89BB-904507E677EA}" type="slidenum">
              <a:rPr lang="fi-FI" smtClean="0"/>
              <a:t>‹#›</a:t>
            </a:fld>
            <a:endParaRPr lang="fi-FI"/>
          </a:p>
        </p:txBody>
      </p:sp>
      <p:pic>
        <p:nvPicPr>
          <p:cNvPr id="8" name="Kuva 7">
            <a:extLst>
              <a:ext uri="{FF2B5EF4-FFF2-40B4-BE49-F238E27FC236}">
                <a16:creationId xmlns:a16="http://schemas.microsoft.com/office/drawing/2014/main" id="{9B265111-F8DA-4C48-84A5-4A7E4B4AD4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936777"/>
            <a:ext cx="845714" cy="921224"/>
          </a:xfrm>
          <a:prstGeom prst="rect">
            <a:avLst/>
          </a:prstGeom>
        </p:spPr>
      </p:pic>
    </p:spTree>
    <p:extLst>
      <p:ext uri="{BB962C8B-B14F-4D97-AF65-F5344CB8AC3E}">
        <p14:creationId xmlns:p14="http://schemas.microsoft.com/office/powerpoint/2010/main" val="411932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tailu kaksi sisältöpaikk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0DA4FE-4E74-45EC-864B-6D82B8E200A2}"/>
              </a:ext>
            </a:extLst>
          </p:cNvPr>
          <p:cNvSpPr>
            <a:spLocks noGrp="1"/>
          </p:cNvSpPr>
          <p:nvPr>
            <p:ph type="title"/>
          </p:nvPr>
        </p:nvSpPr>
        <p:spPr>
          <a:xfrm>
            <a:off x="839788" y="1087147"/>
            <a:ext cx="10515600" cy="1325563"/>
          </a:xfrm>
        </p:spPr>
        <p:txBody>
          <a:bodyPr/>
          <a:lstStyle>
            <a:lvl1pPr>
              <a:defRPr>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D9598C5-0540-4E86-B172-62B64A77578A}"/>
              </a:ext>
            </a:extLst>
          </p:cNvPr>
          <p:cNvSpPr>
            <a:spLocks noGrp="1"/>
          </p:cNvSpPr>
          <p:nvPr>
            <p:ph type="body" idx="1"/>
          </p:nvPr>
        </p:nvSpPr>
        <p:spPr>
          <a:xfrm>
            <a:off x="839788" y="2334923"/>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12A55736-49F5-41A5-BA85-ABE7826C28DD}"/>
              </a:ext>
            </a:extLst>
          </p:cNvPr>
          <p:cNvSpPr>
            <a:spLocks noGrp="1"/>
          </p:cNvSpPr>
          <p:nvPr>
            <p:ph sz="half" idx="2"/>
          </p:nvPr>
        </p:nvSpPr>
        <p:spPr>
          <a:xfrm>
            <a:off x="839788" y="3241964"/>
            <a:ext cx="5157787" cy="2863272"/>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23533E33-F1BF-4AFC-94E8-AE1AB9D41C77}"/>
              </a:ext>
            </a:extLst>
          </p:cNvPr>
          <p:cNvSpPr>
            <a:spLocks noGrp="1"/>
          </p:cNvSpPr>
          <p:nvPr>
            <p:ph type="body" sz="quarter" idx="3"/>
          </p:nvPr>
        </p:nvSpPr>
        <p:spPr>
          <a:xfrm>
            <a:off x="6172200" y="233492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26EC33C3-CEB9-4091-9504-9548AB9EC49D}"/>
              </a:ext>
            </a:extLst>
          </p:cNvPr>
          <p:cNvSpPr>
            <a:spLocks noGrp="1"/>
          </p:cNvSpPr>
          <p:nvPr>
            <p:ph sz="quarter" idx="4"/>
          </p:nvPr>
        </p:nvSpPr>
        <p:spPr>
          <a:xfrm>
            <a:off x="6172200" y="3241964"/>
            <a:ext cx="5183188" cy="28632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9342E00F-D531-4696-8AB7-2B18B885469F}"/>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8" name="Alatunnisteen paikkamerkki 7">
            <a:extLst>
              <a:ext uri="{FF2B5EF4-FFF2-40B4-BE49-F238E27FC236}">
                <a16:creationId xmlns:a16="http://schemas.microsoft.com/office/drawing/2014/main" id="{391F64E3-A8EA-4F08-8A53-7B4351644945}"/>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75205CA4-82AE-42CE-B183-0201B7255CE5}"/>
              </a:ext>
            </a:extLst>
          </p:cNvPr>
          <p:cNvSpPr>
            <a:spLocks noGrp="1"/>
          </p:cNvSpPr>
          <p:nvPr>
            <p:ph type="sldNum" sz="quarter" idx="12"/>
          </p:nvPr>
        </p:nvSpPr>
        <p:spPr/>
        <p:txBody>
          <a:bodyPr/>
          <a:lstStyle/>
          <a:p>
            <a:fld id="{7F862803-4F8D-4F18-89BB-904507E677EA}" type="slidenum">
              <a:rPr lang="fi-FI" smtClean="0"/>
              <a:t>‹#›</a:t>
            </a:fld>
            <a:endParaRPr lang="fi-FI"/>
          </a:p>
        </p:txBody>
      </p:sp>
    </p:spTree>
    <p:extLst>
      <p:ext uri="{BB962C8B-B14F-4D97-AF65-F5344CB8AC3E}">
        <p14:creationId xmlns:p14="http://schemas.microsoft.com/office/powerpoint/2010/main" val="345033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Pelkkä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BC07B3-9798-4BD0-A732-1B636764F855}"/>
              </a:ext>
            </a:extLst>
          </p:cNvPr>
          <p:cNvSpPr>
            <a:spLocks noGrp="1"/>
          </p:cNvSpPr>
          <p:nvPr>
            <p:ph type="title"/>
          </p:nvPr>
        </p:nvSpPr>
        <p:spPr>
          <a:xfrm>
            <a:off x="838200" y="1131743"/>
            <a:ext cx="10515600" cy="1325563"/>
          </a:xfrm>
        </p:spPr>
        <p:txBody>
          <a:bodyPr/>
          <a:lstStyle>
            <a:lvl1pPr>
              <a:defRPr>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3A753E59-C71B-4FDC-939D-20524EFC70E7}"/>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4" name="Alatunnisteen paikkamerkki 3">
            <a:extLst>
              <a:ext uri="{FF2B5EF4-FFF2-40B4-BE49-F238E27FC236}">
                <a16:creationId xmlns:a16="http://schemas.microsoft.com/office/drawing/2014/main" id="{D281BFF4-8957-418D-9FBD-DBC3E23FA72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13B2BA1C-5B32-4664-83C3-FFAC9C5F4A05}"/>
              </a:ext>
            </a:extLst>
          </p:cNvPr>
          <p:cNvSpPr>
            <a:spLocks noGrp="1"/>
          </p:cNvSpPr>
          <p:nvPr>
            <p:ph type="sldNum" sz="quarter" idx="12"/>
          </p:nvPr>
        </p:nvSpPr>
        <p:spPr/>
        <p:txBody>
          <a:bodyPr/>
          <a:lstStyle/>
          <a:p>
            <a:fld id="{7F862803-4F8D-4F18-89BB-904507E677EA}" type="slidenum">
              <a:rPr lang="fi-FI" smtClean="0"/>
              <a:t>‹#›</a:t>
            </a:fld>
            <a:endParaRPr lang="fi-FI"/>
          </a:p>
        </p:txBody>
      </p:sp>
    </p:spTree>
    <p:extLst>
      <p:ext uri="{BB962C8B-B14F-4D97-AF65-F5344CB8AC3E}">
        <p14:creationId xmlns:p14="http://schemas.microsoft.com/office/powerpoint/2010/main" val="54483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C013F94-17E0-4AC9-AAFB-101CA530755C}"/>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3" name="Alatunnisteen paikkamerkki 2">
            <a:extLst>
              <a:ext uri="{FF2B5EF4-FFF2-40B4-BE49-F238E27FC236}">
                <a16:creationId xmlns:a16="http://schemas.microsoft.com/office/drawing/2014/main" id="{14798CEA-4A8D-4615-9CAA-B5B21C038503}"/>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94B128AE-60E0-4770-AB49-7866465E34E9}"/>
              </a:ext>
            </a:extLst>
          </p:cNvPr>
          <p:cNvSpPr>
            <a:spLocks noGrp="1"/>
          </p:cNvSpPr>
          <p:nvPr>
            <p:ph type="sldNum" sz="quarter" idx="12"/>
          </p:nvPr>
        </p:nvSpPr>
        <p:spPr/>
        <p:txBody>
          <a:bodyPr/>
          <a:lstStyle/>
          <a:p>
            <a:fld id="{7F862803-4F8D-4F18-89BB-904507E677EA}" type="slidenum">
              <a:rPr lang="fi-FI" smtClean="0"/>
              <a:t>‹#›</a:t>
            </a:fld>
            <a:endParaRPr lang="fi-FI"/>
          </a:p>
        </p:txBody>
      </p:sp>
    </p:spTree>
    <p:extLst>
      <p:ext uri="{BB962C8B-B14F-4D97-AF65-F5344CB8AC3E}">
        <p14:creationId xmlns:p14="http://schemas.microsoft.com/office/powerpoint/2010/main" val="279748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Tasot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D1703A-DDCF-432C-8465-5C2FD9E048C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559B6C6-397A-4886-9EA7-725D5E69D286}"/>
              </a:ext>
            </a:extLst>
          </p:cNvPr>
          <p:cNvSpPr>
            <a:spLocks noGrp="1"/>
          </p:cNvSpPr>
          <p:nvPr>
            <p:ph idx="1"/>
          </p:nvPr>
        </p:nvSpPr>
        <p:spPr>
          <a:xfrm>
            <a:off x="5183188" y="987425"/>
            <a:ext cx="6172200" cy="487362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a:extLst>
              <a:ext uri="{FF2B5EF4-FFF2-40B4-BE49-F238E27FC236}">
                <a16:creationId xmlns:a16="http://schemas.microsoft.com/office/drawing/2014/main" id="{0FF90D62-87AF-42B9-9817-73C7BE7DD351}"/>
              </a:ext>
            </a:extLst>
          </p:cNvPr>
          <p:cNvSpPr>
            <a:spLocks noGrp="1"/>
          </p:cNvSpPr>
          <p:nvPr>
            <p:ph type="body" sz="half" idx="2"/>
          </p:nvPr>
        </p:nvSpPr>
        <p:spPr>
          <a:xfrm>
            <a:off x="839788" y="2336800"/>
            <a:ext cx="3932237" cy="3532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Muokkaa tekstin perustyylejä napsauttamalla</a:t>
            </a:r>
          </a:p>
        </p:txBody>
      </p:sp>
      <p:sp>
        <p:nvSpPr>
          <p:cNvPr id="5" name="Päivämäärän paikkamerkki 4">
            <a:extLst>
              <a:ext uri="{FF2B5EF4-FFF2-40B4-BE49-F238E27FC236}">
                <a16:creationId xmlns:a16="http://schemas.microsoft.com/office/drawing/2014/main" id="{B7236023-D8F0-4A98-BCAE-0D1AEEEA5948}"/>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6" name="Alatunnisteen paikkamerkki 5">
            <a:extLst>
              <a:ext uri="{FF2B5EF4-FFF2-40B4-BE49-F238E27FC236}">
                <a16:creationId xmlns:a16="http://schemas.microsoft.com/office/drawing/2014/main" id="{DA4A6DE4-1887-4264-8745-0B8B1DFC5A6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243A893-479D-4D17-BD02-5ACAE9AF2163}"/>
              </a:ext>
            </a:extLst>
          </p:cNvPr>
          <p:cNvSpPr>
            <a:spLocks noGrp="1"/>
          </p:cNvSpPr>
          <p:nvPr>
            <p:ph type="sldNum" sz="quarter" idx="12"/>
          </p:nvPr>
        </p:nvSpPr>
        <p:spPr/>
        <p:txBody>
          <a:bodyPr/>
          <a:lstStyle/>
          <a:p>
            <a:fld id="{7F862803-4F8D-4F18-89BB-904507E677EA}" type="slidenum">
              <a:rPr lang="fi-FI" smtClean="0"/>
              <a:t>‹#›</a:t>
            </a:fld>
            <a:endParaRPr lang="fi-FI"/>
          </a:p>
        </p:txBody>
      </p:sp>
    </p:spTree>
    <p:extLst>
      <p:ext uri="{BB962C8B-B14F-4D97-AF65-F5344CB8AC3E}">
        <p14:creationId xmlns:p14="http://schemas.microsoft.com/office/powerpoint/2010/main" val="408095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E7811B-54DB-4554-9894-AF464802C92E}"/>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EC07360-A495-48AD-AC65-414DC7413FD8}"/>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0803D9B-E9BE-4592-89CE-8FEF5F499662}"/>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5" name="Alatunnisteen paikkamerkki 4">
            <a:extLst>
              <a:ext uri="{FF2B5EF4-FFF2-40B4-BE49-F238E27FC236}">
                <a16:creationId xmlns:a16="http://schemas.microsoft.com/office/drawing/2014/main" id="{E5CCD593-493B-4EC0-9168-8F78DE6A20B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BFC98DF-43C9-4B73-9D05-9C4DEAF28479}"/>
              </a:ext>
            </a:extLst>
          </p:cNvPr>
          <p:cNvSpPr>
            <a:spLocks noGrp="1"/>
          </p:cNvSpPr>
          <p:nvPr>
            <p:ph type="sldNum" sz="quarter" idx="12"/>
          </p:nvPr>
        </p:nvSpPr>
        <p:spPr/>
        <p:txBody>
          <a:bodyPr/>
          <a:lstStyle/>
          <a:p>
            <a:fld id="{7F862803-4F8D-4F18-89BB-904507E677EA}" type="slidenum">
              <a:rPr lang="fi-FI" smtClean="0"/>
              <a:t>‹#›</a:t>
            </a:fld>
            <a:endParaRPr lang="fi-FI"/>
          </a:p>
        </p:txBody>
      </p:sp>
    </p:spTree>
    <p:extLst>
      <p:ext uri="{BB962C8B-B14F-4D97-AF65-F5344CB8AC3E}">
        <p14:creationId xmlns:p14="http://schemas.microsoft.com/office/powerpoint/2010/main" val="2987485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CAF5F959-2931-4A3E-BB58-B8F00D596137}"/>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205E680-2120-4D0D-B82D-628321A0F49A}"/>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264B85A-354D-45E3-8284-17162F39917A}"/>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5" name="Alatunnisteen paikkamerkki 4">
            <a:extLst>
              <a:ext uri="{FF2B5EF4-FFF2-40B4-BE49-F238E27FC236}">
                <a16:creationId xmlns:a16="http://schemas.microsoft.com/office/drawing/2014/main" id="{D1E461CB-FC3E-4702-A29D-A33F8880FC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E78DB77-395D-4B9E-949B-74C8A1B90B9C}"/>
              </a:ext>
            </a:extLst>
          </p:cNvPr>
          <p:cNvSpPr>
            <a:spLocks noGrp="1"/>
          </p:cNvSpPr>
          <p:nvPr>
            <p:ph type="sldNum" sz="quarter" idx="12"/>
          </p:nvPr>
        </p:nvSpPr>
        <p:spPr/>
        <p:txBody>
          <a:bodyPr/>
          <a:lstStyle/>
          <a:p>
            <a:fld id="{7F862803-4F8D-4F18-89BB-904507E677EA}" type="slidenum">
              <a:rPr lang="fi-FI" smtClean="0"/>
              <a:t>‹#›</a:t>
            </a:fld>
            <a:endParaRPr lang="fi-FI"/>
          </a:p>
        </p:txBody>
      </p:sp>
    </p:spTree>
    <p:extLst>
      <p:ext uri="{BB962C8B-B14F-4D97-AF65-F5344CB8AC3E}">
        <p14:creationId xmlns:p14="http://schemas.microsoft.com/office/powerpoint/2010/main" val="348909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taso sininen pohja">
    <p:bg>
      <p:bgPr>
        <a:solidFill>
          <a:srgbClr val="1E325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BE2FA8-A86D-4973-BBF6-32D0F303843C}"/>
              </a:ext>
            </a:extLst>
          </p:cNvPr>
          <p:cNvSpPr>
            <a:spLocks noGrp="1"/>
          </p:cNvSpPr>
          <p:nvPr>
            <p:ph type="ctrTitle"/>
          </p:nvPr>
        </p:nvSpPr>
        <p:spPr>
          <a:xfrm>
            <a:off x="756248" y="2530764"/>
            <a:ext cx="9144000" cy="2824739"/>
          </a:xfrm>
        </p:spPr>
        <p:txBody>
          <a:bodyPr anchor="b">
            <a:noAutofit/>
          </a:bodyPr>
          <a:lstStyle>
            <a:lvl1pPr algn="l">
              <a:defRPr sz="90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2379A066-0B00-4613-862C-CD14F33A62DF}"/>
              </a:ext>
            </a:extLst>
          </p:cNvPr>
          <p:cNvSpPr>
            <a:spLocks noGrp="1"/>
          </p:cNvSpPr>
          <p:nvPr>
            <p:ph type="subTitle" idx="1"/>
          </p:nvPr>
        </p:nvSpPr>
        <p:spPr>
          <a:xfrm>
            <a:off x="756249" y="5516416"/>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4" name="Päivämäärän paikkamerkki 3">
            <a:extLst>
              <a:ext uri="{FF2B5EF4-FFF2-40B4-BE49-F238E27FC236}">
                <a16:creationId xmlns:a16="http://schemas.microsoft.com/office/drawing/2014/main" id="{64B62C4C-543F-4B9C-BEA5-95524B8392A3}"/>
              </a:ext>
            </a:extLst>
          </p:cNvPr>
          <p:cNvSpPr>
            <a:spLocks noGrp="1"/>
          </p:cNvSpPr>
          <p:nvPr>
            <p:ph type="dt" sz="half" idx="10"/>
          </p:nvPr>
        </p:nvSpPr>
        <p:spPr/>
        <p:txBody>
          <a:bodyPr/>
          <a:lstStyle>
            <a:lvl1pPr>
              <a:defRPr>
                <a:solidFill>
                  <a:schemeClr val="bg1"/>
                </a:solidFill>
                <a:latin typeface="Nunito Sans" panose="00000500000000000000" pitchFamily="2" charset="0"/>
              </a:defRPr>
            </a:lvl1pPr>
          </a:lstStyle>
          <a:p>
            <a:fld id="{C0960C1C-DD77-4A22-9FD4-CAA599486707}" type="datetimeFigureOut">
              <a:rPr lang="fi-FI" smtClean="0"/>
              <a:pPr/>
              <a:t>5.10.2022</a:t>
            </a:fld>
            <a:endParaRPr lang="fi-FI" dirty="0"/>
          </a:p>
        </p:txBody>
      </p:sp>
      <p:sp>
        <p:nvSpPr>
          <p:cNvPr id="5" name="Alatunnisteen paikkamerkki 4">
            <a:extLst>
              <a:ext uri="{FF2B5EF4-FFF2-40B4-BE49-F238E27FC236}">
                <a16:creationId xmlns:a16="http://schemas.microsoft.com/office/drawing/2014/main" id="{C36C4603-0215-4761-8034-1DBC6458822B}"/>
              </a:ext>
            </a:extLst>
          </p:cNvPr>
          <p:cNvSpPr>
            <a:spLocks noGrp="1"/>
          </p:cNvSpPr>
          <p:nvPr>
            <p:ph type="ftr" sz="quarter" idx="11"/>
          </p:nvPr>
        </p:nvSpPr>
        <p:spPr/>
        <p:txBody>
          <a:bodyPr/>
          <a:lstStyle>
            <a:lvl1pPr>
              <a:defRPr>
                <a:solidFill>
                  <a:schemeClr val="bg1"/>
                </a:solidFill>
                <a:latin typeface="Nunito Sans" panose="00000500000000000000" pitchFamily="2" charset="0"/>
              </a:defRPr>
            </a:lvl1pPr>
          </a:lstStyle>
          <a:p>
            <a:endParaRPr lang="fi-FI" dirty="0"/>
          </a:p>
        </p:txBody>
      </p:sp>
      <p:sp>
        <p:nvSpPr>
          <p:cNvPr id="6" name="Dian numeron paikkamerkki 5">
            <a:extLst>
              <a:ext uri="{FF2B5EF4-FFF2-40B4-BE49-F238E27FC236}">
                <a16:creationId xmlns:a16="http://schemas.microsoft.com/office/drawing/2014/main" id="{081A69C5-A657-4659-B87B-E6AB11769E08}"/>
              </a:ext>
            </a:extLst>
          </p:cNvPr>
          <p:cNvSpPr>
            <a:spLocks noGrp="1"/>
          </p:cNvSpPr>
          <p:nvPr>
            <p:ph type="sldNum" sz="quarter" idx="12"/>
          </p:nvPr>
        </p:nvSpPr>
        <p:spPr/>
        <p:txBody>
          <a:bodyPr/>
          <a:lstStyle>
            <a:lvl1pPr>
              <a:defRPr>
                <a:solidFill>
                  <a:schemeClr val="bg1"/>
                </a:solidFill>
                <a:latin typeface="Nunito Sans" panose="00000500000000000000" pitchFamily="2" charset="0"/>
              </a:defRPr>
            </a:lvl1pPr>
          </a:lstStyle>
          <a:p>
            <a:fld id="{7F862803-4F8D-4F18-89BB-904507E677EA}" type="slidenum">
              <a:rPr lang="fi-FI" smtClean="0"/>
              <a:pPr/>
              <a:t>‹#›</a:t>
            </a:fld>
            <a:endParaRPr lang="fi-FI" dirty="0"/>
          </a:p>
        </p:txBody>
      </p:sp>
      <p:pic>
        <p:nvPicPr>
          <p:cNvPr id="7" name="Kuva 6">
            <a:extLst>
              <a:ext uri="{FF2B5EF4-FFF2-40B4-BE49-F238E27FC236}">
                <a16:creationId xmlns:a16="http://schemas.microsoft.com/office/drawing/2014/main" id="{98079800-8FDB-476F-8606-B5FF4689D4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222" y="220377"/>
            <a:ext cx="747135" cy="1193983"/>
          </a:xfrm>
          <a:prstGeom prst="rect">
            <a:avLst/>
          </a:prstGeom>
        </p:spPr>
      </p:pic>
    </p:spTree>
    <p:extLst>
      <p:ext uri="{BB962C8B-B14F-4D97-AF65-F5344CB8AC3E}">
        <p14:creationId xmlns:p14="http://schemas.microsoft.com/office/powerpoint/2010/main" val="63863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una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FD1C3-866A-4A3E-B01A-E7B50DB9C881}"/>
              </a:ext>
            </a:extLst>
          </p:cNvPr>
          <p:cNvSpPr>
            <a:spLocks noGrp="1"/>
          </p:cNvSpPr>
          <p:nvPr>
            <p:ph type="title"/>
          </p:nvPr>
        </p:nvSpPr>
        <p:spPr>
          <a:xfrm>
            <a:off x="838200" y="983961"/>
            <a:ext cx="10515600" cy="1325563"/>
          </a:xfrm>
        </p:spPr>
        <p:txBody>
          <a:bodyPr/>
          <a:lstStyle>
            <a:lvl1pPr>
              <a:defRPr>
                <a:solidFill>
                  <a:schemeClr val="tx2"/>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5E201D77-9F32-4EBF-8815-B2BDD15C0968}"/>
              </a:ext>
            </a:extLst>
          </p:cNvPr>
          <p:cNvSpPr>
            <a:spLocks noGrp="1"/>
          </p:cNvSpPr>
          <p:nvPr>
            <p:ph idx="1"/>
          </p:nvPr>
        </p:nvSpPr>
        <p:spPr>
          <a:xfrm>
            <a:off x="838200" y="2410691"/>
            <a:ext cx="10515600" cy="3766272"/>
          </a:xfrm>
        </p:spPr>
        <p:txBody>
          <a:bodyPr/>
          <a:lstStyle>
            <a:lvl1pPr>
              <a:defRPr>
                <a:solidFill>
                  <a:srgbClr val="E82070"/>
                </a:solidFill>
              </a:defRPr>
            </a:lvl1pPr>
            <a:lvl2pPr>
              <a:defRPr>
                <a:solidFill>
                  <a:srgbClr val="E82070"/>
                </a:solidFill>
              </a:defRPr>
            </a:lvl2pPr>
            <a:lvl3pPr>
              <a:defRPr>
                <a:solidFill>
                  <a:srgbClr val="E82070"/>
                </a:solidFill>
              </a:defRPr>
            </a:lvl3pPr>
            <a:lvl4pPr>
              <a:defRPr>
                <a:solidFill>
                  <a:srgbClr val="E82070"/>
                </a:solidFill>
              </a:defRPr>
            </a:lvl4pPr>
            <a:lvl5pPr>
              <a:defRPr>
                <a:solidFill>
                  <a:srgbClr val="E82070"/>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8A015CB-0724-4F4B-AFF2-6A7A9D85CF02}"/>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5" name="Alatunnisteen paikkamerkki 4">
            <a:extLst>
              <a:ext uri="{FF2B5EF4-FFF2-40B4-BE49-F238E27FC236}">
                <a16:creationId xmlns:a16="http://schemas.microsoft.com/office/drawing/2014/main" id="{F69C2DC2-6F65-4AFE-8DD9-16F0367203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3720FED-66D1-42F9-9F14-1C26463FEC54}"/>
              </a:ext>
            </a:extLst>
          </p:cNvPr>
          <p:cNvSpPr>
            <a:spLocks noGrp="1"/>
          </p:cNvSpPr>
          <p:nvPr>
            <p:ph type="sldNum" sz="quarter" idx="12"/>
          </p:nvPr>
        </p:nvSpPr>
        <p:spPr/>
        <p:txBody>
          <a:bodyPr/>
          <a:lstStyle/>
          <a:p>
            <a:fld id="{7F862803-4F8D-4F18-89BB-904507E677EA}" type="slidenum">
              <a:rPr lang="fi-FI" smtClean="0"/>
              <a:t>‹#›</a:t>
            </a:fld>
            <a:endParaRPr lang="fi-FI"/>
          </a:p>
        </p:txBody>
      </p:sp>
    </p:spTree>
    <p:extLst>
      <p:ext uri="{BB962C8B-B14F-4D97-AF65-F5344CB8AC3E}">
        <p14:creationId xmlns:p14="http://schemas.microsoft.com/office/powerpoint/2010/main" val="283286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Otsikko ja sisältö, sinin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FD1C3-866A-4A3E-B01A-E7B50DB9C881}"/>
              </a:ext>
            </a:extLst>
          </p:cNvPr>
          <p:cNvSpPr>
            <a:spLocks noGrp="1"/>
          </p:cNvSpPr>
          <p:nvPr>
            <p:ph type="title"/>
          </p:nvPr>
        </p:nvSpPr>
        <p:spPr>
          <a:xfrm>
            <a:off x="838200" y="983961"/>
            <a:ext cx="10515600" cy="1325563"/>
          </a:xfrm>
        </p:spPr>
        <p:txBody>
          <a:bodyPr/>
          <a:lstStyle>
            <a:lvl1pPr>
              <a:defRPr>
                <a:solidFill>
                  <a:srgbClr val="1B3359"/>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5E201D77-9F32-4EBF-8815-B2BDD15C0968}"/>
              </a:ext>
            </a:extLst>
          </p:cNvPr>
          <p:cNvSpPr>
            <a:spLocks noGrp="1"/>
          </p:cNvSpPr>
          <p:nvPr>
            <p:ph idx="1"/>
          </p:nvPr>
        </p:nvSpPr>
        <p:spPr>
          <a:xfrm>
            <a:off x="838200" y="2410691"/>
            <a:ext cx="10515600" cy="3766272"/>
          </a:xfrm>
        </p:spPr>
        <p:txBody>
          <a:bodyPr/>
          <a:lstStyle>
            <a:lvl1pPr>
              <a:defRPr>
                <a:solidFill>
                  <a:srgbClr val="1E3255"/>
                </a:solidFill>
              </a:defRPr>
            </a:lvl1pPr>
            <a:lvl2pPr>
              <a:defRPr>
                <a:solidFill>
                  <a:srgbClr val="1E3255"/>
                </a:solidFill>
              </a:defRPr>
            </a:lvl2pPr>
            <a:lvl3pPr>
              <a:defRPr>
                <a:solidFill>
                  <a:srgbClr val="1E3255"/>
                </a:solidFill>
              </a:defRPr>
            </a:lvl3pPr>
            <a:lvl4pPr>
              <a:defRPr>
                <a:solidFill>
                  <a:srgbClr val="1E3255"/>
                </a:solidFill>
              </a:defRPr>
            </a:lvl4pPr>
            <a:lvl5pPr>
              <a:defRPr>
                <a:solidFill>
                  <a:srgbClr val="1E3255"/>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38A015CB-0724-4F4B-AFF2-6A7A9D85CF02}"/>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5" name="Alatunnisteen paikkamerkki 4">
            <a:extLst>
              <a:ext uri="{FF2B5EF4-FFF2-40B4-BE49-F238E27FC236}">
                <a16:creationId xmlns:a16="http://schemas.microsoft.com/office/drawing/2014/main" id="{F69C2DC2-6F65-4AFE-8DD9-16F0367203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3720FED-66D1-42F9-9F14-1C26463FEC54}"/>
              </a:ext>
            </a:extLst>
          </p:cNvPr>
          <p:cNvSpPr>
            <a:spLocks noGrp="1"/>
          </p:cNvSpPr>
          <p:nvPr>
            <p:ph type="sldNum" sz="quarter" idx="12"/>
          </p:nvPr>
        </p:nvSpPr>
        <p:spPr/>
        <p:txBody>
          <a:bodyPr/>
          <a:lstStyle/>
          <a:p>
            <a:fld id="{7F862803-4F8D-4F18-89BB-904507E677EA}" type="slidenum">
              <a:rPr lang="fi-FI" smtClean="0"/>
              <a:t>‹#›</a:t>
            </a:fld>
            <a:endParaRPr lang="fi-FI"/>
          </a:p>
        </p:txBody>
      </p:sp>
    </p:spTree>
    <p:extLst>
      <p:ext uri="{BB962C8B-B14F-4D97-AF65-F5344CB8AC3E}">
        <p14:creationId xmlns:p14="http://schemas.microsoft.com/office/powerpoint/2010/main" val="94813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Väliotsikko 1">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47E280-D307-4425-A294-AFADD01E8132}"/>
              </a:ext>
            </a:extLst>
          </p:cNvPr>
          <p:cNvSpPr>
            <a:spLocks noGrp="1"/>
          </p:cNvSpPr>
          <p:nvPr>
            <p:ph type="title" hasCustomPrompt="1"/>
          </p:nvPr>
        </p:nvSpPr>
        <p:spPr>
          <a:xfrm>
            <a:off x="831850" y="3429000"/>
            <a:ext cx="10515600" cy="2852737"/>
          </a:xfrm>
        </p:spPr>
        <p:txBody>
          <a:bodyPr anchor="b">
            <a:normAutofit/>
          </a:bodyPr>
          <a:lstStyle>
            <a:lvl1pPr>
              <a:defRPr sz="7200">
                <a:solidFill>
                  <a:schemeClr val="bg1"/>
                </a:solidFill>
              </a:defRPr>
            </a:lvl1pPr>
          </a:lstStyle>
          <a:p>
            <a:br>
              <a:rPr lang="fi-FI" dirty="0"/>
            </a:br>
            <a:r>
              <a:rPr lang="fi-FI" dirty="0"/>
              <a:t>Väliotsikko </a:t>
            </a:r>
            <a:br>
              <a:rPr lang="fi-FI" dirty="0"/>
            </a:br>
            <a:r>
              <a:rPr lang="fi-FI" dirty="0"/>
              <a:t>sivu 1 </a:t>
            </a:r>
          </a:p>
        </p:txBody>
      </p:sp>
      <p:sp>
        <p:nvSpPr>
          <p:cNvPr id="3" name="Tekstin paikkamerkki 2">
            <a:extLst>
              <a:ext uri="{FF2B5EF4-FFF2-40B4-BE49-F238E27FC236}">
                <a16:creationId xmlns:a16="http://schemas.microsoft.com/office/drawing/2014/main" id="{8E357A87-0A7E-4FAC-9987-0B7379729FB8}"/>
              </a:ext>
            </a:extLst>
          </p:cNvPr>
          <p:cNvSpPr>
            <a:spLocks noGrp="1"/>
          </p:cNvSpPr>
          <p:nvPr>
            <p:ph type="body" idx="1" hasCustomPrompt="1"/>
          </p:nvPr>
        </p:nvSpPr>
        <p:spPr>
          <a:xfrm>
            <a:off x="831850" y="2678906"/>
            <a:ext cx="10515600" cy="1500187"/>
          </a:xfrm>
        </p:spPr>
        <p:txBody>
          <a:bodyPr anchor="b">
            <a:noAutofit/>
          </a:bodyPr>
          <a:lstStyle>
            <a:lvl1pPr marL="0" indent="0">
              <a:buNone/>
              <a:defRPr sz="9600" b="1">
                <a:solidFill>
                  <a:schemeClr val="accent1"/>
                </a:solidFill>
                <a:latin typeface="Kanit" panose="00000500000000000000" pitchFamily="2" charset="-34"/>
                <a:cs typeface="Kanit" panose="00000500000000000000" pitchFamily="2" charset="-34"/>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01</a:t>
            </a:r>
          </a:p>
        </p:txBody>
      </p:sp>
      <p:sp>
        <p:nvSpPr>
          <p:cNvPr id="4" name="Päivämäärän paikkamerkki 3">
            <a:extLst>
              <a:ext uri="{FF2B5EF4-FFF2-40B4-BE49-F238E27FC236}">
                <a16:creationId xmlns:a16="http://schemas.microsoft.com/office/drawing/2014/main" id="{4CA7AB30-33A2-46C2-9357-04BC89BF94C6}"/>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5" name="Alatunnisteen paikkamerkki 4">
            <a:extLst>
              <a:ext uri="{FF2B5EF4-FFF2-40B4-BE49-F238E27FC236}">
                <a16:creationId xmlns:a16="http://schemas.microsoft.com/office/drawing/2014/main" id="{4DD113CA-8D81-471F-A7CE-03B3F766CBA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DCB259B-FFB9-4214-9D65-4BD3FC42332E}"/>
              </a:ext>
            </a:extLst>
          </p:cNvPr>
          <p:cNvSpPr>
            <a:spLocks noGrp="1"/>
          </p:cNvSpPr>
          <p:nvPr>
            <p:ph type="sldNum" sz="quarter" idx="12"/>
          </p:nvPr>
        </p:nvSpPr>
        <p:spPr/>
        <p:txBody>
          <a:bodyPr/>
          <a:lstStyle/>
          <a:p>
            <a:fld id="{7F862803-4F8D-4F18-89BB-904507E677EA}" type="slidenum">
              <a:rPr lang="fi-FI" smtClean="0"/>
              <a:t>‹#›</a:t>
            </a:fld>
            <a:endParaRPr lang="fi-FI"/>
          </a:p>
        </p:txBody>
      </p:sp>
      <p:grpSp>
        <p:nvGrpSpPr>
          <p:cNvPr id="16" name="Ryhmä 15">
            <a:extLst>
              <a:ext uri="{FF2B5EF4-FFF2-40B4-BE49-F238E27FC236}">
                <a16:creationId xmlns:a16="http://schemas.microsoft.com/office/drawing/2014/main" id="{4E40BC3D-0D31-4F1F-A539-DD61083B4E00}"/>
              </a:ext>
            </a:extLst>
          </p:cNvPr>
          <p:cNvGrpSpPr/>
          <p:nvPr userDrawn="1"/>
        </p:nvGrpSpPr>
        <p:grpSpPr>
          <a:xfrm>
            <a:off x="11157526" y="225147"/>
            <a:ext cx="742373" cy="1188173"/>
            <a:chOff x="10974388" y="5087938"/>
            <a:chExt cx="925512" cy="1558926"/>
          </a:xfrm>
          <a:solidFill>
            <a:schemeClr val="bg1"/>
          </a:solidFill>
        </p:grpSpPr>
        <p:grpSp>
          <p:nvGrpSpPr>
            <p:cNvPr id="17" name="Ryhmä 16">
              <a:extLst>
                <a:ext uri="{FF2B5EF4-FFF2-40B4-BE49-F238E27FC236}">
                  <a16:creationId xmlns:a16="http://schemas.microsoft.com/office/drawing/2014/main" id="{2ABE9A88-993D-4038-A3BC-B26D4275B8C7}"/>
                </a:ext>
              </a:extLst>
            </p:cNvPr>
            <p:cNvGrpSpPr/>
            <p:nvPr userDrawn="1"/>
          </p:nvGrpSpPr>
          <p:grpSpPr>
            <a:xfrm>
              <a:off x="10979150" y="5087938"/>
              <a:ext cx="920750" cy="1011238"/>
              <a:chOff x="10979150" y="5087938"/>
              <a:chExt cx="920750" cy="1011238"/>
            </a:xfrm>
            <a:grpFill/>
          </p:grpSpPr>
          <p:sp>
            <p:nvSpPr>
              <p:cNvPr id="19" name="Freeform 5">
                <a:extLst>
                  <a:ext uri="{FF2B5EF4-FFF2-40B4-BE49-F238E27FC236}">
                    <a16:creationId xmlns:a16="http://schemas.microsoft.com/office/drawing/2014/main" id="{65A95DF0-C90F-44C8-84E9-8C65F110FD3F}"/>
                  </a:ext>
                </a:extLst>
              </p:cNvPr>
              <p:cNvSpPr>
                <a:spLocks noEditPoints="1"/>
              </p:cNvSpPr>
              <p:nvPr userDrawn="1"/>
            </p:nvSpPr>
            <p:spPr bwMode="auto">
              <a:xfrm>
                <a:off x="10979150" y="5087938"/>
                <a:ext cx="920750" cy="439738"/>
              </a:xfrm>
              <a:custGeom>
                <a:avLst/>
                <a:gdLst>
                  <a:gd name="T0" fmla="*/ 235 w 342"/>
                  <a:gd name="T1" fmla="*/ 95 h 164"/>
                  <a:gd name="T2" fmla="*/ 253 w 342"/>
                  <a:gd name="T3" fmla="*/ 46 h 164"/>
                  <a:gd name="T4" fmla="*/ 271 w 342"/>
                  <a:gd name="T5" fmla="*/ 95 h 164"/>
                  <a:gd name="T6" fmla="*/ 235 w 342"/>
                  <a:gd name="T7" fmla="*/ 95 h 164"/>
                  <a:gd name="T8" fmla="*/ 165 w 342"/>
                  <a:gd name="T9" fmla="*/ 164 h 164"/>
                  <a:gd name="T10" fmla="*/ 215 w 342"/>
                  <a:gd name="T11" fmla="*/ 164 h 164"/>
                  <a:gd name="T12" fmla="*/ 228 w 342"/>
                  <a:gd name="T13" fmla="*/ 129 h 164"/>
                  <a:gd name="T14" fmla="*/ 278 w 342"/>
                  <a:gd name="T15" fmla="*/ 129 h 164"/>
                  <a:gd name="T16" fmla="*/ 292 w 342"/>
                  <a:gd name="T17" fmla="*/ 164 h 164"/>
                  <a:gd name="T18" fmla="*/ 342 w 342"/>
                  <a:gd name="T19" fmla="*/ 164 h 164"/>
                  <a:gd name="T20" fmla="*/ 279 w 342"/>
                  <a:gd name="T21" fmla="*/ 0 h 164"/>
                  <a:gd name="T22" fmla="*/ 228 w 342"/>
                  <a:gd name="T23" fmla="*/ 0 h 164"/>
                  <a:gd name="T24" fmla="*/ 165 w 342"/>
                  <a:gd name="T25" fmla="*/ 164 h 164"/>
                  <a:gd name="T26" fmla="*/ 48 w 342"/>
                  <a:gd name="T27" fmla="*/ 79 h 164"/>
                  <a:gd name="T28" fmla="*/ 48 w 342"/>
                  <a:gd name="T29" fmla="*/ 36 h 164"/>
                  <a:gd name="T30" fmla="*/ 75 w 342"/>
                  <a:gd name="T31" fmla="*/ 36 h 164"/>
                  <a:gd name="T32" fmla="*/ 95 w 342"/>
                  <a:gd name="T33" fmla="*/ 58 h 164"/>
                  <a:gd name="T34" fmla="*/ 89 w 342"/>
                  <a:gd name="T35" fmla="*/ 74 h 164"/>
                  <a:gd name="T36" fmla="*/ 73 w 342"/>
                  <a:gd name="T37" fmla="*/ 79 h 164"/>
                  <a:gd name="T38" fmla="*/ 48 w 342"/>
                  <a:gd name="T39" fmla="*/ 79 h 164"/>
                  <a:gd name="T40" fmla="*/ 0 w 342"/>
                  <a:gd name="T41" fmla="*/ 164 h 164"/>
                  <a:gd name="T42" fmla="*/ 48 w 342"/>
                  <a:gd name="T43" fmla="*/ 164 h 164"/>
                  <a:gd name="T44" fmla="*/ 48 w 342"/>
                  <a:gd name="T45" fmla="*/ 116 h 164"/>
                  <a:gd name="T46" fmla="*/ 61 w 342"/>
                  <a:gd name="T47" fmla="*/ 116 h 164"/>
                  <a:gd name="T48" fmla="*/ 70 w 342"/>
                  <a:gd name="T49" fmla="*/ 118 h 164"/>
                  <a:gd name="T50" fmla="*/ 75 w 342"/>
                  <a:gd name="T51" fmla="*/ 124 h 164"/>
                  <a:gd name="T52" fmla="*/ 92 w 342"/>
                  <a:gd name="T53" fmla="*/ 164 h 164"/>
                  <a:gd name="T54" fmla="*/ 142 w 342"/>
                  <a:gd name="T55" fmla="*/ 164 h 164"/>
                  <a:gd name="T56" fmla="*/ 123 w 342"/>
                  <a:gd name="T57" fmla="*/ 121 h 164"/>
                  <a:gd name="T58" fmla="*/ 119 w 342"/>
                  <a:gd name="T59" fmla="*/ 112 h 164"/>
                  <a:gd name="T60" fmla="*/ 114 w 342"/>
                  <a:gd name="T61" fmla="*/ 107 h 164"/>
                  <a:gd name="T62" fmla="*/ 136 w 342"/>
                  <a:gd name="T63" fmla="*/ 87 h 164"/>
                  <a:gd name="T64" fmla="*/ 144 w 342"/>
                  <a:gd name="T65" fmla="*/ 58 h 164"/>
                  <a:gd name="T66" fmla="*/ 129 w 342"/>
                  <a:gd name="T67" fmla="*/ 15 h 164"/>
                  <a:gd name="T68" fmla="*/ 85 w 342"/>
                  <a:gd name="T69" fmla="*/ 0 h 164"/>
                  <a:gd name="T70" fmla="*/ 0 w 342"/>
                  <a:gd name="T71" fmla="*/ 0 h 164"/>
                  <a:gd name="T72" fmla="*/ 0 w 342"/>
                  <a:gd name="T73"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164">
                    <a:moveTo>
                      <a:pt x="235" y="95"/>
                    </a:moveTo>
                    <a:cubicBezTo>
                      <a:pt x="253" y="46"/>
                      <a:pt x="253" y="46"/>
                      <a:pt x="253" y="46"/>
                    </a:cubicBezTo>
                    <a:cubicBezTo>
                      <a:pt x="271" y="95"/>
                      <a:pt x="271" y="95"/>
                      <a:pt x="271" y="95"/>
                    </a:cubicBezTo>
                    <a:lnTo>
                      <a:pt x="235" y="95"/>
                    </a:lnTo>
                    <a:close/>
                    <a:moveTo>
                      <a:pt x="165" y="164"/>
                    </a:moveTo>
                    <a:cubicBezTo>
                      <a:pt x="215" y="164"/>
                      <a:pt x="215" y="164"/>
                      <a:pt x="215" y="164"/>
                    </a:cubicBezTo>
                    <a:cubicBezTo>
                      <a:pt x="228" y="129"/>
                      <a:pt x="228" y="129"/>
                      <a:pt x="228" y="129"/>
                    </a:cubicBezTo>
                    <a:cubicBezTo>
                      <a:pt x="278" y="129"/>
                      <a:pt x="278" y="129"/>
                      <a:pt x="278" y="129"/>
                    </a:cubicBezTo>
                    <a:cubicBezTo>
                      <a:pt x="292" y="164"/>
                      <a:pt x="292" y="164"/>
                      <a:pt x="292" y="164"/>
                    </a:cubicBezTo>
                    <a:cubicBezTo>
                      <a:pt x="342" y="164"/>
                      <a:pt x="342" y="164"/>
                      <a:pt x="342" y="164"/>
                    </a:cubicBezTo>
                    <a:cubicBezTo>
                      <a:pt x="279" y="0"/>
                      <a:pt x="279" y="0"/>
                      <a:pt x="279" y="0"/>
                    </a:cubicBezTo>
                    <a:cubicBezTo>
                      <a:pt x="228" y="0"/>
                      <a:pt x="228" y="0"/>
                      <a:pt x="228" y="0"/>
                    </a:cubicBezTo>
                    <a:lnTo>
                      <a:pt x="165" y="164"/>
                    </a:lnTo>
                    <a:close/>
                    <a:moveTo>
                      <a:pt x="48" y="79"/>
                    </a:moveTo>
                    <a:cubicBezTo>
                      <a:pt x="48" y="36"/>
                      <a:pt x="48" y="36"/>
                      <a:pt x="48" y="36"/>
                    </a:cubicBezTo>
                    <a:cubicBezTo>
                      <a:pt x="75" y="36"/>
                      <a:pt x="75" y="36"/>
                      <a:pt x="75" y="36"/>
                    </a:cubicBezTo>
                    <a:cubicBezTo>
                      <a:pt x="88" y="36"/>
                      <a:pt x="95" y="44"/>
                      <a:pt x="95" y="58"/>
                    </a:cubicBezTo>
                    <a:cubicBezTo>
                      <a:pt x="95" y="65"/>
                      <a:pt x="93" y="70"/>
                      <a:pt x="89" y="74"/>
                    </a:cubicBezTo>
                    <a:cubicBezTo>
                      <a:pt x="86" y="77"/>
                      <a:pt x="80" y="79"/>
                      <a:pt x="73" y="79"/>
                    </a:cubicBezTo>
                    <a:lnTo>
                      <a:pt x="48" y="79"/>
                    </a:lnTo>
                    <a:close/>
                    <a:moveTo>
                      <a:pt x="0" y="164"/>
                    </a:moveTo>
                    <a:cubicBezTo>
                      <a:pt x="48" y="164"/>
                      <a:pt x="48" y="164"/>
                      <a:pt x="48" y="164"/>
                    </a:cubicBezTo>
                    <a:cubicBezTo>
                      <a:pt x="48" y="116"/>
                      <a:pt x="48" y="116"/>
                      <a:pt x="48" y="116"/>
                    </a:cubicBezTo>
                    <a:cubicBezTo>
                      <a:pt x="61" y="116"/>
                      <a:pt x="61" y="116"/>
                      <a:pt x="61" y="116"/>
                    </a:cubicBezTo>
                    <a:cubicBezTo>
                      <a:pt x="65" y="116"/>
                      <a:pt x="68" y="117"/>
                      <a:pt x="70" y="118"/>
                    </a:cubicBezTo>
                    <a:cubicBezTo>
                      <a:pt x="72" y="119"/>
                      <a:pt x="73" y="121"/>
                      <a:pt x="75" y="124"/>
                    </a:cubicBezTo>
                    <a:cubicBezTo>
                      <a:pt x="92" y="164"/>
                      <a:pt x="92" y="164"/>
                      <a:pt x="92" y="164"/>
                    </a:cubicBezTo>
                    <a:cubicBezTo>
                      <a:pt x="142" y="164"/>
                      <a:pt x="142" y="164"/>
                      <a:pt x="142" y="164"/>
                    </a:cubicBezTo>
                    <a:cubicBezTo>
                      <a:pt x="123" y="121"/>
                      <a:pt x="123" y="121"/>
                      <a:pt x="123" y="121"/>
                    </a:cubicBezTo>
                    <a:cubicBezTo>
                      <a:pt x="122" y="117"/>
                      <a:pt x="120" y="114"/>
                      <a:pt x="119" y="112"/>
                    </a:cubicBezTo>
                    <a:cubicBezTo>
                      <a:pt x="117" y="110"/>
                      <a:pt x="116" y="108"/>
                      <a:pt x="114" y="107"/>
                    </a:cubicBezTo>
                    <a:cubicBezTo>
                      <a:pt x="123" y="102"/>
                      <a:pt x="131" y="95"/>
                      <a:pt x="136" y="87"/>
                    </a:cubicBezTo>
                    <a:cubicBezTo>
                      <a:pt x="142" y="79"/>
                      <a:pt x="144" y="69"/>
                      <a:pt x="144" y="58"/>
                    </a:cubicBezTo>
                    <a:cubicBezTo>
                      <a:pt x="144" y="40"/>
                      <a:pt x="139" y="26"/>
                      <a:pt x="129" y="15"/>
                    </a:cubicBezTo>
                    <a:cubicBezTo>
                      <a:pt x="120" y="5"/>
                      <a:pt x="105" y="0"/>
                      <a:pt x="85" y="0"/>
                    </a:cubicBezTo>
                    <a:cubicBezTo>
                      <a:pt x="0" y="0"/>
                      <a:pt x="0" y="0"/>
                      <a:pt x="0" y="0"/>
                    </a:cubicBezTo>
                    <a:lnTo>
                      <a:pt x="0"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6">
                <a:extLst>
                  <a:ext uri="{FF2B5EF4-FFF2-40B4-BE49-F238E27FC236}">
                    <a16:creationId xmlns:a16="http://schemas.microsoft.com/office/drawing/2014/main" id="{4BB47C6D-6B84-4D3D-BCEE-62E9C7B1A659}"/>
                  </a:ext>
                </a:extLst>
              </p:cNvPr>
              <p:cNvSpPr>
                <a:spLocks/>
              </p:cNvSpPr>
              <p:nvPr userDrawn="1"/>
            </p:nvSpPr>
            <p:spPr bwMode="auto">
              <a:xfrm>
                <a:off x="10987088" y="5643563"/>
                <a:ext cx="347662" cy="455613"/>
              </a:xfrm>
              <a:custGeom>
                <a:avLst/>
                <a:gdLst>
                  <a:gd name="T0" fmla="*/ 59 w 129"/>
                  <a:gd name="T1" fmla="*/ 170 h 170"/>
                  <a:gd name="T2" fmla="*/ 111 w 129"/>
                  <a:gd name="T3" fmla="*/ 156 h 170"/>
                  <a:gd name="T4" fmla="*/ 129 w 129"/>
                  <a:gd name="T5" fmla="*/ 120 h 170"/>
                  <a:gd name="T6" fmla="*/ 125 w 129"/>
                  <a:gd name="T7" fmla="*/ 96 h 170"/>
                  <a:gd name="T8" fmla="*/ 110 w 129"/>
                  <a:gd name="T9" fmla="*/ 79 h 170"/>
                  <a:gd name="T10" fmla="*/ 80 w 129"/>
                  <a:gd name="T11" fmla="*/ 66 h 170"/>
                  <a:gd name="T12" fmla="*/ 60 w 129"/>
                  <a:gd name="T13" fmla="*/ 61 h 170"/>
                  <a:gd name="T14" fmla="*/ 52 w 129"/>
                  <a:gd name="T15" fmla="*/ 56 h 170"/>
                  <a:gd name="T16" fmla="*/ 49 w 129"/>
                  <a:gd name="T17" fmla="*/ 49 h 170"/>
                  <a:gd name="T18" fmla="*/ 56 w 129"/>
                  <a:gd name="T19" fmla="*/ 40 h 170"/>
                  <a:gd name="T20" fmla="*/ 76 w 129"/>
                  <a:gd name="T21" fmla="*/ 38 h 170"/>
                  <a:gd name="T22" fmla="*/ 120 w 129"/>
                  <a:gd name="T23" fmla="*/ 47 h 170"/>
                  <a:gd name="T24" fmla="*/ 120 w 129"/>
                  <a:gd name="T25" fmla="*/ 8 h 170"/>
                  <a:gd name="T26" fmla="*/ 96 w 129"/>
                  <a:gd name="T27" fmla="*/ 2 h 170"/>
                  <a:gd name="T28" fmla="*/ 68 w 129"/>
                  <a:gd name="T29" fmla="*/ 0 h 170"/>
                  <a:gd name="T30" fmla="*/ 17 w 129"/>
                  <a:gd name="T31" fmla="*/ 13 h 170"/>
                  <a:gd name="T32" fmla="*/ 0 w 129"/>
                  <a:gd name="T33" fmla="*/ 50 h 170"/>
                  <a:gd name="T34" fmla="*/ 4 w 129"/>
                  <a:gd name="T35" fmla="*/ 72 h 170"/>
                  <a:gd name="T36" fmla="*/ 18 w 129"/>
                  <a:gd name="T37" fmla="*/ 88 h 170"/>
                  <a:gd name="T38" fmla="*/ 44 w 129"/>
                  <a:gd name="T39" fmla="*/ 99 h 170"/>
                  <a:gd name="T40" fmla="*/ 50 w 129"/>
                  <a:gd name="T41" fmla="*/ 101 h 170"/>
                  <a:gd name="T42" fmla="*/ 68 w 129"/>
                  <a:gd name="T43" fmla="*/ 107 h 170"/>
                  <a:gd name="T44" fmla="*/ 77 w 129"/>
                  <a:gd name="T45" fmla="*/ 112 h 170"/>
                  <a:gd name="T46" fmla="*/ 80 w 129"/>
                  <a:gd name="T47" fmla="*/ 120 h 170"/>
                  <a:gd name="T48" fmla="*/ 74 w 129"/>
                  <a:gd name="T49" fmla="*/ 130 h 170"/>
                  <a:gd name="T50" fmla="*/ 54 w 129"/>
                  <a:gd name="T51" fmla="*/ 132 h 170"/>
                  <a:gd name="T52" fmla="*/ 28 w 129"/>
                  <a:gd name="T53" fmla="*/ 129 h 170"/>
                  <a:gd name="T54" fmla="*/ 2 w 129"/>
                  <a:gd name="T55" fmla="*/ 120 h 170"/>
                  <a:gd name="T56" fmla="*/ 2 w 129"/>
                  <a:gd name="T57" fmla="*/ 160 h 170"/>
                  <a:gd name="T58" fmla="*/ 27 w 129"/>
                  <a:gd name="T59" fmla="*/ 167 h 170"/>
                  <a:gd name="T60" fmla="*/ 59 w 129"/>
                  <a:gd name="T6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9" h="170">
                    <a:moveTo>
                      <a:pt x="59" y="170"/>
                    </a:moveTo>
                    <a:cubicBezTo>
                      <a:pt x="82" y="170"/>
                      <a:pt x="99" y="165"/>
                      <a:pt x="111" y="156"/>
                    </a:cubicBezTo>
                    <a:cubicBezTo>
                      <a:pt x="123" y="147"/>
                      <a:pt x="129" y="135"/>
                      <a:pt x="129" y="120"/>
                    </a:cubicBezTo>
                    <a:cubicBezTo>
                      <a:pt x="129" y="111"/>
                      <a:pt x="127" y="103"/>
                      <a:pt x="125" y="96"/>
                    </a:cubicBezTo>
                    <a:cubicBezTo>
                      <a:pt x="122" y="90"/>
                      <a:pt x="117" y="84"/>
                      <a:pt x="110" y="79"/>
                    </a:cubicBezTo>
                    <a:cubicBezTo>
                      <a:pt x="103" y="74"/>
                      <a:pt x="93" y="70"/>
                      <a:pt x="80" y="66"/>
                    </a:cubicBezTo>
                    <a:cubicBezTo>
                      <a:pt x="70" y="64"/>
                      <a:pt x="64" y="62"/>
                      <a:pt x="60" y="61"/>
                    </a:cubicBezTo>
                    <a:cubicBezTo>
                      <a:pt x="56" y="60"/>
                      <a:pt x="53" y="58"/>
                      <a:pt x="52" y="56"/>
                    </a:cubicBezTo>
                    <a:cubicBezTo>
                      <a:pt x="50" y="55"/>
                      <a:pt x="49" y="52"/>
                      <a:pt x="49" y="49"/>
                    </a:cubicBezTo>
                    <a:cubicBezTo>
                      <a:pt x="49" y="45"/>
                      <a:pt x="51" y="42"/>
                      <a:pt x="56" y="40"/>
                    </a:cubicBezTo>
                    <a:cubicBezTo>
                      <a:pt x="60" y="39"/>
                      <a:pt x="67" y="38"/>
                      <a:pt x="76" y="38"/>
                    </a:cubicBezTo>
                    <a:cubicBezTo>
                      <a:pt x="90" y="38"/>
                      <a:pt x="105" y="41"/>
                      <a:pt x="120" y="47"/>
                    </a:cubicBezTo>
                    <a:cubicBezTo>
                      <a:pt x="120" y="8"/>
                      <a:pt x="120" y="8"/>
                      <a:pt x="120" y="8"/>
                    </a:cubicBezTo>
                    <a:cubicBezTo>
                      <a:pt x="113" y="5"/>
                      <a:pt x="105" y="4"/>
                      <a:pt x="96" y="2"/>
                    </a:cubicBezTo>
                    <a:cubicBezTo>
                      <a:pt x="86" y="1"/>
                      <a:pt x="77" y="0"/>
                      <a:pt x="68" y="0"/>
                    </a:cubicBezTo>
                    <a:cubicBezTo>
                      <a:pt x="46" y="0"/>
                      <a:pt x="29" y="4"/>
                      <a:pt x="17" y="13"/>
                    </a:cubicBezTo>
                    <a:cubicBezTo>
                      <a:pt x="5" y="21"/>
                      <a:pt x="0" y="33"/>
                      <a:pt x="0" y="50"/>
                    </a:cubicBezTo>
                    <a:cubicBezTo>
                      <a:pt x="0" y="59"/>
                      <a:pt x="1" y="66"/>
                      <a:pt x="4" y="72"/>
                    </a:cubicBezTo>
                    <a:cubicBezTo>
                      <a:pt x="7" y="78"/>
                      <a:pt x="11" y="83"/>
                      <a:pt x="18" y="88"/>
                    </a:cubicBezTo>
                    <a:cubicBezTo>
                      <a:pt x="24" y="92"/>
                      <a:pt x="33" y="96"/>
                      <a:pt x="44" y="99"/>
                    </a:cubicBezTo>
                    <a:cubicBezTo>
                      <a:pt x="46" y="100"/>
                      <a:pt x="48" y="101"/>
                      <a:pt x="50" y="101"/>
                    </a:cubicBezTo>
                    <a:cubicBezTo>
                      <a:pt x="58" y="104"/>
                      <a:pt x="64" y="106"/>
                      <a:pt x="68" y="107"/>
                    </a:cubicBezTo>
                    <a:cubicBezTo>
                      <a:pt x="72" y="109"/>
                      <a:pt x="75" y="110"/>
                      <a:pt x="77" y="112"/>
                    </a:cubicBezTo>
                    <a:cubicBezTo>
                      <a:pt x="79" y="114"/>
                      <a:pt x="80" y="117"/>
                      <a:pt x="80" y="120"/>
                    </a:cubicBezTo>
                    <a:cubicBezTo>
                      <a:pt x="80" y="125"/>
                      <a:pt x="78" y="128"/>
                      <a:pt x="74" y="130"/>
                    </a:cubicBezTo>
                    <a:cubicBezTo>
                      <a:pt x="70" y="131"/>
                      <a:pt x="63" y="132"/>
                      <a:pt x="54" y="132"/>
                    </a:cubicBezTo>
                    <a:cubicBezTo>
                      <a:pt x="46" y="132"/>
                      <a:pt x="37" y="131"/>
                      <a:pt x="28" y="129"/>
                    </a:cubicBezTo>
                    <a:cubicBezTo>
                      <a:pt x="18" y="126"/>
                      <a:pt x="10" y="124"/>
                      <a:pt x="2" y="120"/>
                    </a:cubicBezTo>
                    <a:cubicBezTo>
                      <a:pt x="2" y="160"/>
                      <a:pt x="2" y="160"/>
                      <a:pt x="2" y="160"/>
                    </a:cubicBezTo>
                    <a:cubicBezTo>
                      <a:pt x="9" y="163"/>
                      <a:pt x="17" y="165"/>
                      <a:pt x="27" y="167"/>
                    </a:cubicBezTo>
                    <a:cubicBezTo>
                      <a:pt x="37" y="169"/>
                      <a:pt x="47" y="170"/>
                      <a:pt x="59"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7">
                <a:extLst>
                  <a:ext uri="{FF2B5EF4-FFF2-40B4-BE49-F238E27FC236}">
                    <a16:creationId xmlns:a16="http://schemas.microsoft.com/office/drawing/2014/main" id="{D5D77EA3-E49B-471F-AD0C-7953D300EA1E}"/>
                  </a:ext>
                </a:extLst>
              </p:cNvPr>
              <p:cNvSpPr>
                <a:spLocks noChangeArrowheads="1"/>
              </p:cNvSpPr>
              <p:nvPr userDrawn="1"/>
            </p:nvSpPr>
            <p:spPr bwMode="auto">
              <a:xfrm>
                <a:off x="11455400" y="5997576"/>
                <a:ext cx="406400"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8">
                <a:extLst>
                  <a:ext uri="{FF2B5EF4-FFF2-40B4-BE49-F238E27FC236}">
                    <a16:creationId xmlns:a16="http://schemas.microsoft.com/office/drawing/2014/main" id="{3E405F33-AF1B-4DD0-9B33-27A89E75BA22}"/>
                  </a:ext>
                </a:extLst>
              </p:cNvPr>
              <p:cNvSpPr>
                <a:spLocks noChangeArrowheads="1"/>
              </p:cNvSpPr>
              <p:nvPr userDrawn="1"/>
            </p:nvSpPr>
            <p:spPr bwMode="auto">
              <a:xfrm>
                <a:off x="11455400" y="5822951"/>
                <a:ext cx="406400"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9">
                <a:extLst>
                  <a:ext uri="{FF2B5EF4-FFF2-40B4-BE49-F238E27FC236}">
                    <a16:creationId xmlns:a16="http://schemas.microsoft.com/office/drawing/2014/main" id="{C7B18E8E-E4D3-4BC1-801F-A7E69B75048C}"/>
                  </a:ext>
                </a:extLst>
              </p:cNvPr>
              <p:cNvSpPr>
                <a:spLocks noChangeArrowheads="1"/>
              </p:cNvSpPr>
              <p:nvPr userDrawn="1"/>
            </p:nvSpPr>
            <p:spPr bwMode="auto">
              <a:xfrm>
                <a:off x="11455400" y="5648326"/>
                <a:ext cx="406400"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8" name="Freeform 10">
              <a:extLst>
                <a:ext uri="{FF2B5EF4-FFF2-40B4-BE49-F238E27FC236}">
                  <a16:creationId xmlns:a16="http://schemas.microsoft.com/office/drawing/2014/main" id="{2E03A1A4-5DBB-4E3C-89D8-334B71F263C2}"/>
                </a:ext>
              </a:extLst>
            </p:cNvPr>
            <p:cNvSpPr>
              <a:spLocks noEditPoints="1"/>
            </p:cNvSpPr>
            <p:nvPr userDrawn="1"/>
          </p:nvSpPr>
          <p:spPr bwMode="auto">
            <a:xfrm>
              <a:off x="10974388" y="6191251"/>
              <a:ext cx="917575" cy="455613"/>
            </a:xfrm>
            <a:custGeom>
              <a:avLst/>
              <a:gdLst>
                <a:gd name="T0" fmla="*/ 256 w 341"/>
                <a:gd name="T1" fmla="*/ 129 h 170"/>
                <a:gd name="T2" fmla="*/ 230 w 341"/>
                <a:gd name="T3" fmla="*/ 119 h 170"/>
                <a:gd name="T4" fmla="*/ 221 w 341"/>
                <a:gd name="T5" fmla="*/ 86 h 170"/>
                <a:gd name="T6" fmla="*/ 230 w 341"/>
                <a:gd name="T7" fmla="*/ 51 h 170"/>
                <a:gd name="T8" fmla="*/ 256 w 341"/>
                <a:gd name="T9" fmla="*/ 41 h 170"/>
                <a:gd name="T10" fmla="*/ 283 w 341"/>
                <a:gd name="T11" fmla="*/ 51 h 170"/>
                <a:gd name="T12" fmla="*/ 292 w 341"/>
                <a:gd name="T13" fmla="*/ 86 h 170"/>
                <a:gd name="T14" fmla="*/ 283 w 341"/>
                <a:gd name="T15" fmla="*/ 119 h 170"/>
                <a:gd name="T16" fmla="*/ 256 w 341"/>
                <a:gd name="T17" fmla="*/ 129 h 170"/>
                <a:gd name="T18" fmla="*/ 256 w 341"/>
                <a:gd name="T19" fmla="*/ 170 h 170"/>
                <a:gd name="T20" fmla="*/ 319 w 341"/>
                <a:gd name="T21" fmla="*/ 149 h 170"/>
                <a:gd name="T22" fmla="*/ 341 w 341"/>
                <a:gd name="T23" fmla="*/ 86 h 170"/>
                <a:gd name="T24" fmla="*/ 319 w 341"/>
                <a:gd name="T25" fmla="*/ 21 h 170"/>
                <a:gd name="T26" fmla="*/ 256 w 341"/>
                <a:gd name="T27" fmla="*/ 0 h 170"/>
                <a:gd name="T28" fmla="*/ 194 w 341"/>
                <a:gd name="T29" fmla="*/ 20 h 170"/>
                <a:gd name="T30" fmla="*/ 172 w 341"/>
                <a:gd name="T31" fmla="*/ 86 h 170"/>
                <a:gd name="T32" fmla="*/ 194 w 341"/>
                <a:gd name="T33" fmla="*/ 150 h 170"/>
                <a:gd name="T34" fmla="*/ 256 w 341"/>
                <a:gd name="T35" fmla="*/ 170 h 170"/>
                <a:gd name="T36" fmla="*/ 0 w 341"/>
                <a:gd name="T37" fmla="*/ 167 h 170"/>
                <a:gd name="T38" fmla="*/ 49 w 341"/>
                <a:gd name="T39" fmla="*/ 167 h 170"/>
                <a:gd name="T40" fmla="*/ 49 w 341"/>
                <a:gd name="T41" fmla="*/ 120 h 170"/>
                <a:gd name="T42" fmla="*/ 65 w 341"/>
                <a:gd name="T43" fmla="*/ 101 h 170"/>
                <a:gd name="T44" fmla="*/ 106 w 341"/>
                <a:gd name="T45" fmla="*/ 167 h 170"/>
                <a:gd name="T46" fmla="*/ 157 w 341"/>
                <a:gd name="T47" fmla="*/ 167 h 170"/>
                <a:gd name="T48" fmla="*/ 95 w 341"/>
                <a:gd name="T49" fmla="*/ 70 h 170"/>
                <a:gd name="T50" fmla="*/ 153 w 341"/>
                <a:gd name="T51" fmla="*/ 3 h 170"/>
                <a:gd name="T52" fmla="*/ 98 w 341"/>
                <a:gd name="T53" fmla="*/ 3 h 170"/>
                <a:gd name="T54" fmla="*/ 49 w 341"/>
                <a:gd name="T55" fmla="*/ 61 h 170"/>
                <a:gd name="T56" fmla="*/ 49 w 341"/>
                <a:gd name="T57" fmla="*/ 3 h 170"/>
                <a:gd name="T58" fmla="*/ 0 w 341"/>
                <a:gd name="T59" fmla="*/ 3 h 170"/>
                <a:gd name="T60" fmla="*/ 0 w 341"/>
                <a:gd name="T6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1" h="170">
                  <a:moveTo>
                    <a:pt x="256" y="129"/>
                  </a:moveTo>
                  <a:cubicBezTo>
                    <a:pt x="244" y="129"/>
                    <a:pt x="235" y="126"/>
                    <a:pt x="230" y="119"/>
                  </a:cubicBezTo>
                  <a:cubicBezTo>
                    <a:pt x="224" y="112"/>
                    <a:pt x="221" y="101"/>
                    <a:pt x="221" y="86"/>
                  </a:cubicBezTo>
                  <a:cubicBezTo>
                    <a:pt x="221" y="70"/>
                    <a:pt x="224" y="58"/>
                    <a:pt x="230" y="51"/>
                  </a:cubicBezTo>
                  <a:cubicBezTo>
                    <a:pt x="235" y="45"/>
                    <a:pt x="244" y="41"/>
                    <a:pt x="256" y="41"/>
                  </a:cubicBezTo>
                  <a:cubicBezTo>
                    <a:pt x="269" y="41"/>
                    <a:pt x="278" y="45"/>
                    <a:pt x="283" y="51"/>
                  </a:cubicBezTo>
                  <a:cubicBezTo>
                    <a:pt x="289" y="58"/>
                    <a:pt x="292" y="70"/>
                    <a:pt x="292" y="86"/>
                  </a:cubicBezTo>
                  <a:cubicBezTo>
                    <a:pt x="292" y="101"/>
                    <a:pt x="289" y="112"/>
                    <a:pt x="283" y="119"/>
                  </a:cubicBezTo>
                  <a:cubicBezTo>
                    <a:pt x="278" y="126"/>
                    <a:pt x="269" y="129"/>
                    <a:pt x="256" y="129"/>
                  </a:cubicBezTo>
                  <a:moveTo>
                    <a:pt x="256" y="170"/>
                  </a:moveTo>
                  <a:cubicBezTo>
                    <a:pt x="284" y="170"/>
                    <a:pt x="305" y="163"/>
                    <a:pt x="319" y="149"/>
                  </a:cubicBezTo>
                  <a:cubicBezTo>
                    <a:pt x="333" y="136"/>
                    <a:pt x="341" y="115"/>
                    <a:pt x="341" y="86"/>
                  </a:cubicBezTo>
                  <a:cubicBezTo>
                    <a:pt x="341" y="56"/>
                    <a:pt x="334" y="34"/>
                    <a:pt x="319" y="21"/>
                  </a:cubicBezTo>
                  <a:cubicBezTo>
                    <a:pt x="305" y="7"/>
                    <a:pt x="284" y="0"/>
                    <a:pt x="256" y="0"/>
                  </a:cubicBezTo>
                  <a:cubicBezTo>
                    <a:pt x="229" y="0"/>
                    <a:pt x="208" y="7"/>
                    <a:pt x="194" y="20"/>
                  </a:cubicBezTo>
                  <a:cubicBezTo>
                    <a:pt x="179" y="34"/>
                    <a:pt x="172" y="56"/>
                    <a:pt x="172" y="86"/>
                  </a:cubicBezTo>
                  <a:cubicBezTo>
                    <a:pt x="172" y="115"/>
                    <a:pt x="179" y="136"/>
                    <a:pt x="194" y="150"/>
                  </a:cubicBezTo>
                  <a:cubicBezTo>
                    <a:pt x="208" y="163"/>
                    <a:pt x="229" y="170"/>
                    <a:pt x="256" y="170"/>
                  </a:cubicBezTo>
                  <a:moveTo>
                    <a:pt x="0" y="167"/>
                  </a:moveTo>
                  <a:cubicBezTo>
                    <a:pt x="49" y="167"/>
                    <a:pt x="49" y="167"/>
                    <a:pt x="49" y="167"/>
                  </a:cubicBezTo>
                  <a:cubicBezTo>
                    <a:pt x="49" y="120"/>
                    <a:pt x="49" y="120"/>
                    <a:pt x="49" y="120"/>
                  </a:cubicBezTo>
                  <a:cubicBezTo>
                    <a:pt x="65" y="101"/>
                    <a:pt x="65" y="101"/>
                    <a:pt x="65" y="101"/>
                  </a:cubicBezTo>
                  <a:cubicBezTo>
                    <a:pt x="106" y="167"/>
                    <a:pt x="106" y="167"/>
                    <a:pt x="106" y="167"/>
                  </a:cubicBezTo>
                  <a:cubicBezTo>
                    <a:pt x="157" y="167"/>
                    <a:pt x="157" y="167"/>
                    <a:pt x="157" y="167"/>
                  </a:cubicBezTo>
                  <a:cubicBezTo>
                    <a:pt x="95" y="70"/>
                    <a:pt x="95" y="70"/>
                    <a:pt x="95" y="70"/>
                  </a:cubicBezTo>
                  <a:cubicBezTo>
                    <a:pt x="153" y="3"/>
                    <a:pt x="153" y="3"/>
                    <a:pt x="153" y="3"/>
                  </a:cubicBezTo>
                  <a:cubicBezTo>
                    <a:pt x="98" y="3"/>
                    <a:pt x="98" y="3"/>
                    <a:pt x="98" y="3"/>
                  </a:cubicBezTo>
                  <a:cubicBezTo>
                    <a:pt x="49" y="61"/>
                    <a:pt x="49" y="61"/>
                    <a:pt x="49" y="61"/>
                  </a:cubicBezTo>
                  <a:cubicBezTo>
                    <a:pt x="49" y="3"/>
                    <a:pt x="49" y="3"/>
                    <a:pt x="49" y="3"/>
                  </a:cubicBezTo>
                  <a:cubicBezTo>
                    <a:pt x="0" y="3"/>
                    <a:pt x="0" y="3"/>
                    <a:pt x="0" y="3"/>
                  </a:cubicBezTo>
                  <a:lnTo>
                    <a:pt x="0" y="167"/>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03919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Väliotsikko 2">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47E280-D307-4425-A294-AFADD01E8132}"/>
              </a:ext>
            </a:extLst>
          </p:cNvPr>
          <p:cNvSpPr>
            <a:spLocks noGrp="1"/>
          </p:cNvSpPr>
          <p:nvPr>
            <p:ph type="title" hasCustomPrompt="1"/>
          </p:nvPr>
        </p:nvSpPr>
        <p:spPr>
          <a:xfrm>
            <a:off x="831850" y="3429000"/>
            <a:ext cx="10515600" cy="2852737"/>
          </a:xfrm>
        </p:spPr>
        <p:txBody>
          <a:bodyPr anchor="b">
            <a:normAutofit/>
          </a:bodyPr>
          <a:lstStyle>
            <a:lvl1pPr>
              <a:defRPr sz="7200">
                <a:solidFill>
                  <a:schemeClr val="bg1"/>
                </a:solidFill>
              </a:defRPr>
            </a:lvl1pPr>
          </a:lstStyle>
          <a:p>
            <a:br>
              <a:rPr lang="fi-FI" dirty="0"/>
            </a:br>
            <a:r>
              <a:rPr lang="fi-FI" dirty="0"/>
              <a:t>Väliotsikko </a:t>
            </a:r>
            <a:br>
              <a:rPr lang="fi-FI" dirty="0"/>
            </a:br>
            <a:r>
              <a:rPr lang="fi-FI" dirty="0"/>
              <a:t>sivu 2 </a:t>
            </a:r>
          </a:p>
        </p:txBody>
      </p:sp>
      <p:sp>
        <p:nvSpPr>
          <p:cNvPr id="3" name="Tekstin paikkamerkki 2">
            <a:extLst>
              <a:ext uri="{FF2B5EF4-FFF2-40B4-BE49-F238E27FC236}">
                <a16:creationId xmlns:a16="http://schemas.microsoft.com/office/drawing/2014/main" id="{8E357A87-0A7E-4FAC-9987-0B7379729FB8}"/>
              </a:ext>
            </a:extLst>
          </p:cNvPr>
          <p:cNvSpPr>
            <a:spLocks noGrp="1"/>
          </p:cNvSpPr>
          <p:nvPr>
            <p:ph type="body" idx="1" hasCustomPrompt="1"/>
          </p:nvPr>
        </p:nvSpPr>
        <p:spPr>
          <a:xfrm>
            <a:off x="831850" y="2678906"/>
            <a:ext cx="10515600" cy="1500187"/>
          </a:xfrm>
        </p:spPr>
        <p:txBody>
          <a:bodyPr anchor="b">
            <a:noAutofit/>
          </a:bodyPr>
          <a:lstStyle>
            <a:lvl1pPr marL="0" indent="0">
              <a:buNone/>
              <a:defRPr sz="9600" b="1">
                <a:solidFill>
                  <a:schemeClr val="accent1"/>
                </a:solidFill>
                <a:latin typeface="Kanit" panose="00000500000000000000" pitchFamily="2" charset="-34"/>
                <a:cs typeface="Kanit" panose="00000500000000000000" pitchFamily="2" charset="-34"/>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02</a:t>
            </a:r>
          </a:p>
        </p:txBody>
      </p:sp>
      <p:sp>
        <p:nvSpPr>
          <p:cNvPr id="4" name="Päivämäärän paikkamerkki 3">
            <a:extLst>
              <a:ext uri="{FF2B5EF4-FFF2-40B4-BE49-F238E27FC236}">
                <a16:creationId xmlns:a16="http://schemas.microsoft.com/office/drawing/2014/main" id="{4CA7AB30-33A2-46C2-9357-04BC89BF94C6}"/>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5" name="Alatunnisteen paikkamerkki 4">
            <a:extLst>
              <a:ext uri="{FF2B5EF4-FFF2-40B4-BE49-F238E27FC236}">
                <a16:creationId xmlns:a16="http://schemas.microsoft.com/office/drawing/2014/main" id="{4DD113CA-8D81-471F-A7CE-03B3F766CBA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DCB259B-FFB9-4214-9D65-4BD3FC42332E}"/>
              </a:ext>
            </a:extLst>
          </p:cNvPr>
          <p:cNvSpPr>
            <a:spLocks noGrp="1"/>
          </p:cNvSpPr>
          <p:nvPr>
            <p:ph type="sldNum" sz="quarter" idx="12"/>
          </p:nvPr>
        </p:nvSpPr>
        <p:spPr/>
        <p:txBody>
          <a:bodyPr/>
          <a:lstStyle/>
          <a:p>
            <a:fld id="{7F862803-4F8D-4F18-89BB-904507E677EA}" type="slidenum">
              <a:rPr lang="fi-FI" smtClean="0"/>
              <a:t>‹#›</a:t>
            </a:fld>
            <a:endParaRPr lang="fi-FI"/>
          </a:p>
        </p:txBody>
      </p:sp>
      <p:grpSp>
        <p:nvGrpSpPr>
          <p:cNvPr id="16" name="Ryhmä 15">
            <a:extLst>
              <a:ext uri="{FF2B5EF4-FFF2-40B4-BE49-F238E27FC236}">
                <a16:creationId xmlns:a16="http://schemas.microsoft.com/office/drawing/2014/main" id="{EB052ED0-5C0C-446C-80A0-665F9D761966}"/>
              </a:ext>
            </a:extLst>
          </p:cNvPr>
          <p:cNvGrpSpPr/>
          <p:nvPr userDrawn="1"/>
        </p:nvGrpSpPr>
        <p:grpSpPr>
          <a:xfrm>
            <a:off x="11157526" y="225147"/>
            <a:ext cx="742373" cy="1188173"/>
            <a:chOff x="10974388" y="5087938"/>
            <a:chExt cx="925512" cy="1558926"/>
          </a:xfrm>
          <a:solidFill>
            <a:schemeClr val="bg1"/>
          </a:solidFill>
        </p:grpSpPr>
        <p:grpSp>
          <p:nvGrpSpPr>
            <p:cNvPr id="17" name="Ryhmä 16">
              <a:extLst>
                <a:ext uri="{FF2B5EF4-FFF2-40B4-BE49-F238E27FC236}">
                  <a16:creationId xmlns:a16="http://schemas.microsoft.com/office/drawing/2014/main" id="{B283F792-A6FC-49F2-9ED0-BC3F33C10A0A}"/>
                </a:ext>
              </a:extLst>
            </p:cNvPr>
            <p:cNvGrpSpPr/>
            <p:nvPr userDrawn="1"/>
          </p:nvGrpSpPr>
          <p:grpSpPr>
            <a:xfrm>
              <a:off x="10979150" y="5087938"/>
              <a:ext cx="920750" cy="1011238"/>
              <a:chOff x="10979150" y="5087938"/>
              <a:chExt cx="920750" cy="1011238"/>
            </a:xfrm>
            <a:grpFill/>
          </p:grpSpPr>
          <p:sp>
            <p:nvSpPr>
              <p:cNvPr id="19" name="Freeform 5">
                <a:extLst>
                  <a:ext uri="{FF2B5EF4-FFF2-40B4-BE49-F238E27FC236}">
                    <a16:creationId xmlns:a16="http://schemas.microsoft.com/office/drawing/2014/main" id="{4044F4FC-4486-44B2-A1E4-777E4F8078C2}"/>
                  </a:ext>
                </a:extLst>
              </p:cNvPr>
              <p:cNvSpPr>
                <a:spLocks noEditPoints="1"/>
              </p:cNvSpPr>
              <p:nvPr userDrawn="1"/>
            </p:nvSpPr>
            <p:spPr bwMode="auto">
              <a:xfrm>
                <a:off x="10979150" y="5087938"/>
                <a:ext cx="920750" cy="439738"/>
              </a:xfrm>
              <a:custGeom>
                <a:avLst/>
                <a:gdLst>
                  <a:gd name="T0" fmla="*/ 235 w 342"/>
                  <a:gd name="T1" fmla="*/ 95 h 164"/>
                  <a:gd name="T2" fmla="*/ 253 w 342"/>
                  <a:gd name="T3" fmla="*/ 46 h 164"/>
                  <a:gd name="T4" fmla="*/ 271 w 342"/>
                  <a:gd name="T5" fmla="*/ 95 h 164"/>
                  <a:gd name="T6" fmla="*/ 235 w 342"/>
                  <a:gd name="T7" fmla="*/ 95 h 164"/>
                  <a:gd name="T8" fmla="*/ 165 w 342"/>
                  <a:gd name="T9" fmla="*/ 164 h 164"/>
                  <a:gd name="T10" fmla="*/ 215 w 342"/>
                  <a:gd name="T11" fmla="*/ 164 h 164"/>
                  <a:gd name="T12" fmla="*/ 228 w 342"/>
                  <a:gd name="T13" fmla="*/ 129 h 164"/>
                  <a:gd name="T14" fmla="*/ 278 w 342"/>
                  <a:gd name="T15" fmla="*/ 129 h 164"/>
                  <a:gd name="T16" fmla="*/ 292 w 342"/>
                  <a:gd name="T17" fmla="*/ 164 h 164"/>
                  <a:gd name="T18" fmla="*/ 342 w 342"/>
                  <a:gd name="T19" fmla="*/ 164 h 164"/>
                  <a:gd name="T20" fmla="*/ 279 w 342"/>
                  <a:gd name="T21" fmla="*/ 0 h 164"/>
                  <a:gd name="T22" fmla="*/ 228 w 342"/>
                  <a:gd name="T23" fmla="*/ 0 h 164"/>
                  <a:gd name="T24" fmla="*/ 165 w 342"/>
                  <a:gd name="T25" fmla="*/ 164 h 164"/>
                  <a:gd name="T26" fmla="*/ 48 w 342"/>
                  <a:gd name="T27" fmla="*/ 79 h 164"/>
                  <a:gd name="T28" fmla="*/ 48 w 342"/>
                  <a:gd name="T29" fmla="*/ 36 h 164"/>
                  <a:gd name="T30" fmla="*/ 75 w 342"/>
                  <a:gd name="T31" fmla="*/ 36 h 164"/>
                  <a:gd name="T32" fmla="*/ 95 w 342"/>
                  <a:gd name="T33" fmla="*/ 58 h 164"/>
                  <a:gd name="T34" fmla="*/ 89 w 342"/>
                  <a:gd name="T35" fmla="*/ 74 h 164"/>
                  <a:gd name="T36" fmla="*/ 73 w 342"/>
                  <a:gd name="T37" fmla="*/ 79 h 164"/>
                  <a:gd name="T38" fmla="*/ 48 w 342"/>
                  <a:gd name="T39" fmla="*/ 79 h 164"/>
                  <a:gd name="T40" fmla="*/ 0 w 342"/>
                  <a:gd name="T41" fmla="*/ 164 h 164"/>
                  <a:gd name="T42" fmla="*/ 48 w 342"/>
                  <a:gd name="T43" fmla="*/ 164 h 164"/>
                  <a:gd name="T44" fmla="*/ 48 w 342"/>
                  <a:gd name="T45" fmla="*/ 116 h 164"/>
                  <a:gd name="T46" fmla="*/ 61 w 342"/>
                  <a:gd name="T47" fmla="*/ 116 h 164"/>
                  <a:gd name="T48" fmla="*/ 70 w 342"/>
                  <a:gd name="T49" fmla="*/ 118 h 164"/>
                  <a:gd name="T50" fmla="*/ 75 w 342"/>
                  <a:gd name="T51" fmla="*/ 124 h 164"/>
                  <a:gd name="T52" fmla="*/ 92 w 342"/>
                  <a:gd name="T53" fmla="*/ 164 h 164"/>
                  <a:gd name="T54" fmla="*/ 142 w 342"/>
                  <a:gd name="T55" fmla="*/ 164 h 164"/>
                  <a:gd name="T56" fmla="*/ 123 w 342"/>
                  <a:gd name="T57" fmla="*/ 121 h 164"/>
                  <a:gd name="T58" fmla="*/ 119 w 342"/>
                  <a:gd name="T59" fmla="*/ 112 h 164"/>
                  <a:gd name="T60" fmla="*/ 114 w 342"/>
                  <a:gd name="T61" fmla="*/ 107 h 164"/>
                  <a:gd name="T62" fmla="*/ 136 w 342"/>
                  <a:gd name="T63" fmla="*/ 87 h 164"/>
                  <a:gd name="T64" fmla="*/ 144 w 342"/>
                  <a:gd name="T65" fmla="*/ 58 h 164"/>
                  <a:gd name="T66" fmla="*/ 129 w 342"/>
                  <a:gd name="T67" fmla="*/ 15 h 164"/>
                  <a:gd name="T68" fmla="*/ 85 w 342"/>
                  <a:gd name="T69" fmla="*/ 0 h 164"/>
                  <a:gd name="T70" fmla="*/ 0 w 342"/>
                  <a:gd name="T71" fmla="*/ 0 h 164"/>
                  <a:gd name="T72" fmla="*/ 0 w 342"/>
                  <a:gd name="T73"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164">
                    <a:moveTo>
                      <a:pt x="235" y="95"/>
                    </a:moveTo>
                    <a:cubicBezTo>
                      <a:pt x="253" y="46"/>
                      <a:pt x="253" y="46"/>
                      <a:pt x="253" y="46"/>
                    </a:cubicBezTo>
                    <a:cubicBezTo>
                      <a:pt x="271" y="95"/>
                      <a:pt x="271" y="95"/>
                      <a:pt x="271" y="95"/>
                    </a:cubicBezTo>
                    <a:lnTo>
                      <a:pt x="235" y="95"/>
                    </a:lnTo>
                    <a:close/>
                    <a:moveTo>
                      <a:pt x="165" y="164"/>
                    </a:moveTo>
                    <a:cubicBezTo>
                      <a:pt x="215" y="164"/>
                      <a:pt x="215" y="164"/>
                      <a:pt x="215" y="164"/>
                    </a:cubicBezTo>
                    <a:cubicBezTo>
                      <a:pt x="228" y="129"/>
                      <a:pt x="228" y="129"/>
                      <a:pt x="228" y="129"/>
                    </a:cubicBezTo>
                    <a:cubicBezTo>
                      <a:pt x="278" y="129"/>
                      <a:pt x="278" y="129"/>
                      <a:pt x="278" y="129"/>
                    </a:cubicBezTo>
                    <a:cubicBezTo>
                      <a:pt x="292" y="164"/>
                      <a:pt x="292" y="164"/>
                      <a:pt x="292" y="164"/>
                    </a:cubicBezTo>
                    <a:cubicBezTo>
                      <a:pt x="342" y="164"/>
                      <a:pt x="342" y="164"/>
                      <a:pt x="342" y="164"/>
                    </a:cubicBezTo>
                    <a:cubicBezTo>
                      <a:pt x="279" y="0"/>
                      <a:pt x="279" y="0"/>
                      <a:pt x="279" y="0"/>
                    </a:cubicBezTo>
                    <a:cubicBezTo>
                      <a:pt x="228" y="0"/>
                      <a:pt x="228" y="0"/>
                      <a:pt x="228" y="0"/>
                    </a:cubicBezTo>
                    <a:lnTo>
                      <a:pt x="165" y="164"/>
                    </a:lnTo>
                    <a:close/>
                    <a:moveTo>
                      <a:pt x="48" y="79"/>
                    </a:moveTo>
                    <a:cubicBezTo>
                      <a:pt x="48" y="36"/>
                      <a:pt x="48" y="36"/>
                      <a:pt x="48" y="36"/>
                    </a:cubicBezTo>
                    <a:cubicBezTo>
                      <a:pt x="75" y="36"/>
                      <a:pt x="75" y="36"/>
                      <a:pt x="75" y="36"/>
                    </a:cubicBezTo>
                    <a:cubicBezTo>
                      <a:pt x="88" y="36"/>
                      <a:pt x="95" y="44"/>
                      <a:pt x="95" y="58"/>
                    </a:cubicBezTo>
                    <a:cubicBezTo>
                      <a:pt x="95" y="65"/>
                      <a:pt x="93" y="70"/>
                      <a:pt x="89" y="74"/>
                    </a:cubicBezTo>
                    <a:cubicBezTo>
                      <a:pt x="86" y="77"/>
                      <a:pt x="80" y="79"/>
                      <a:pt x="73" y="79"/>
                    </a:cubicBezTo>
                    <a:lnTo>
                      <a:pt x="48" y="79"/>
                    </a:lnTo>
                    <a:close/>
                    <a:moveTo>
                      <a:pt x="0" y="164"/>
                    </a:moveTo>
                    <a:cubicBezTo>
                      <a:pt x="48" y="164"/>
                      <a:pt x="48" y="164"/>
                      <a:pt x="48" y="164"/>
                    </a:cubicBezTo>
                    <a:cubicBezTo>
                      <a:pt x="48" y="116"/>
                      <a:pt x="48" y="116"/>
                      <a:pt x="48" y="116"/>
                    </a:cubicBezTo>
                    <a:cubicBezTo>
                      <a:pt x="61" y="116"/>
                      <a:pt x="61" y="116"/>
                      <a:pt x="61" y="116"/>
                    </a:cubicBezTo>
                    <a:cubicBezTo>
                      <a:pt x="65" y="116"/>
                      <a:pt x="68" y="117"/>
                      <a:pt x="70" y="118"/>
                    </a:cubicBezTo>
                    <a:cubicBezTo>
                      <a:pt x="72" y="119"/>
                      <a:pt x="73" y="121"/>
                      <a:pt x="75" y="124"/>
                    </a:cubicBezTo>
                    <a:cubicBezTo>
                      <a:pt x="92" y="164"/>
                      <a:pt x="92" y="164"/>
                      <a:pt x="92" y="164"/>
                    </a:cubicBezTo>
                    <a:cubicBezTo>
                      <a:pt x="142" y="164"/>
                      <a:pt x="142" y="164"/>
                      <a:pt x="142" y="164"/>
                    </a:cubicBezTo>
                    <a:cubicBezTo>
                      <a:pt x="123" y="121"/>
                      <a:pt x="123" y="121"/>
                      <a:pt x="123" y="121"/>
                    </a:cubicBezTo>
                    <a:cubicBezTo>
                      <a:pt x="122" y="117"/>
                      <a:pt x="120" y="114"/>
                      <a:pt x="119" y="112"/>
                    </a:cubicBezTo>
                    <a:cubicBezTo>
                      <a:pt x="117" y="110"/>
                      <a:pt x="116" y="108"/>
                      <a:pt x="114" y="107"/>
                    </a:cubicBezTo>
                    <a:cubicBezTo>
                      <a:pt x="123" y="102"/>
                      <a:pt x="131" y="95"/>
                      <a:pt x="136" y="87"/>
                    </a:cubicBezTo>
                    <a:cubicBezTo>
                      <a:pt x="142" y="79"/>
                      <a:pt x="144" y="69"/>
                      <a:pt x="144" y="58"/>
                    </a:cubicBezTo>
                    <a:cubicBezTo>
                      <a:pt x="144" y="40"/>
                      <a:pt x="139" y="26"/>
                      <a:pt x="129" y="15"/>
                    </a:cubicBezTo>
                    <a:cubicBezTo>
                      <a:pt x="120" y="5"/>
                      <a:pt x="105" y="0"/>
                      <a:pt x="85" y="0"/>
                    </a:cubicBezTo>
                    <a:cubicBezTo>
                      <a:pt x="0" y="0"/>
                      <a:pt x="0" y="0"/>
                      <a:pt x="0" y="0"/>
                    </a:cubicBezTo>
                    <a:lnTo>
                      <a:pt x="0"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6">
                <a:extLst>
                  <a:ext uri="{FF2B5EF4-FFF2-40B4-BE49-F238E27FC236}">
                    <a16:creationId xmlns:a16="http://schemas.microsoft.com/office/drawing/2014/main" id="{F51A7C5A-A1C0-4DD9-8885-F3D580C1CD7A}"/>
                  </a:ext>
                </a:extLst>
              </p:cNvPr>
              <p:cNvSpPr>
                <a:spLocks/>
              </p:cNvSpPr>
              <p:nvPr userDrawn="1"/>
            </p:nvSpPr>
            <p:spPr bwMode="auto">
              <a:xfrm>
                <a:off x="10987088" y="5643563"/>
                <a:ext cx="347662" cy="455613"/>
              </a:xfrm>
              <a:custGeom>
                <a:avLst/>
                <a:gdLst>
                  <a:gd name="T0" fmla="*/ 59 w 129"/>
                  <a:gd name="T1" fmla="*/ 170 h 170"/>
                  <a:gd name="T2" fmla="*/ 111 w 129"/>
                  <a:gd name="T3" fmla="*/ 156 h 170"/>
                  <a:gd name="T4" fmla="*/ 129 w 129"/>
                  <a:gd name="T5" fmla="*/ 120 h 170"/>
                  <a:gd name="T6" fmla="*/ 125 w 129"/>
                  <a:gd name="T7" fmla="*/ 96 h 170"/>
                  <a:gd name="T8" fmla="*/ 110 w 129"/>
                  <a:gd name="T9" fmla="*/ 79 h 170"/>
                  <a:gd name="T10" fmla="*/ 80 w 129"/>
                  <a:gd name="T11" fmla="*/ 66 h 170"/>
                  <a:gd name="T12" fmla="*/ 60 w 129"/>
                  <a:gd name="T13" fmla="*/ 61 h 170"/>
                  <a:gd name="T14" fmla="*/ 52 w 129"/>
                  <a:gd name="T15" fmla="*/ 56 h 170"/>
                  <a:gd name="T16" fmla="*/ 49 w 129"/>
                  <a:gd name="T17" fmla="*/ 49 h 170"/>
                  <a:gd name="T18" fmla="*/ 56 w 129"/>
                  <a:gd name="T19" fmla="*/ 40 h 170"/>
                  <a:gd name="T20" fmla="*/ 76 w 129"/>
                  <a:gd name="T21" fmla="*/ 38 h 170"/>
                  <a:gd name="T22" fmla="*/ 120 w 129"/>
                  <a:gd name="T23" fmla="*/ 47 h 170"/>
                  <a:gd name="T24" fmla="*/ 120 w 129"/>
                  <a:gd name="T25" fmla="*/ 8 h 170"/>
                  <a:gd name="T26" fmla="*/ 96 w 129"/>
                  <a:gd name="T27" fmla="*/ 2 h 170"/>
                  <a:gd name="T28" fmla="*/ 68 w 129"/>
                  <a:gd name="T29" fmla="*/ 0 h 170"/>
                  <a:gd name="T30" fmla="*/ 17 w 129"/>
                  <a:gd name="T31" fmla="*/ 13 h 170"/>
                  <a:gd name="T32" fmla="*/ 0 w 129"/>
                  <a:gd name="T33" fmla="*/ 50 h 170"/>
                  <a:gd name="T34" fmla="*/ 4 w 129"/>
                  <a:gd name="T35" fmla="*/ 72 h 170"/>
                  <a:gd name="T36" fmla="*/ 18 w 129"/>
                  <a:gd name="T37" fmla="*/ 88 h 170"/>
                  <a:gd name="T38" fmla="*/ 44 w 129"/>
                  <a:gd name="T39" fmla="*/ 99 h 170"/>
                  <a:gd name="T40" fmla="*/ 50 w 129"/>
                  <a:gd name="T41" fmla="*/ 101 h 170"/>
                  <a:gd name="T42" fmla="*/ 68 w 129"/>
                  <a:gd name="T43" fmla="*/ 107 h 170"/>
                  <a:gd name="T44" fmla="*/ 77 w 129"/>
                  <a:gd name="T45" fmla="*/ 112 h 170"/>
                  <a:gd name="T46" fmla="*/ 80 w 129"/>
                  <a:gd name="T47" fmla="*/ 120 h 170"/>
                  <a:gd name="T48" fmla="*/ 74 w 129"/>
                  <a:gd name="T49" fmla="*/ 130 h 170"/>
                  <a:gd name="T50" fmla="*/ 54 w 129"/>
                  <a:gd name="T51" fmla="*/ 132 h 170"/>
                  <a:gd name="T52" fmla="*/ 28 w 129"/>
                  <a:gd name="T53" fmla="*/ 129 h 170"/>
                  <a:gd name="T54" fmla="*/ 2 w 129"/>
                  <a:gd name="T55" fmla="*/ 120 h 170"/>
                  <a:gd name="T56" fmla="*/ 2 w 129"/>
                  <a:gd name="T57" fmla="*/ 160 h 170"/>
                  <a:gd name="T58" fmla="*/ 27 w 129"/>
                  <a:gd name="T59" fmla="*/ 167 h 170"/>
                  <a:gd name="T60" fmla="*/ 59 w 129"/>
                  <a:gd name="T6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9" h="170">
                    <a:moveTo>
                      <a:pt x="59" y="170"/>
                    </a:moveTo>
                    <a:cubicBezTo>
                      <a:pt x="82" y="170"/>
                      <a:pt x="99" y="165"/>
                      <a:pt x="111" y="156"/>
                    </a:cubicBezTo>
                    <a:cubicBezTo>
                      <a:pt x="123" y="147"/>
                      <a:pt x="129" y="135"/>
                      <a:pt x="129" y="120"/>
                    </a:cubicBezTo>
                    <a:cubicBezTo>
                      <a:pt x="129" y="111"/>
                      <a:pt x="127" y="103"/>
                      <a:pt x="125" y="96"/>
                    </a:cubicBezTo>
                    <a:cubicBezTo>
                      <a:pt x="122" y="90"/>
                      <a:pt x="117" y="84"/>
                      <a:pt x="110" y="79"/>
                    </a:cubicBezTo>
                    <a:cubicBezTo>
                      <a:pt x="103" y="74"/>
                      <a:pt x="93" y="70"/>
                      <a:pt x="80" y="66"/>
                    </a:cubicBezTo>
                    <a:cubicBezTo>
                      <a:pt x="70" y="64"/>
                      <a:pt x="64" y="62"/>
                      <a:pt x="60" y="61"/>
                    </a:cubicBezTo>
                    <a:cubicBezTo>
                      <a:pt x="56" y="60"/>
                      <a:pt x="53" y="58"/>
                      <a:pt x="52" y="56"/>
                    </a:cubicBezTo>
                    <a:cubicBezTo>
                      <a:pt x="50" y="55"/>
                      <a:pt x="49" y="52"/>
                      <a:pt x="49" y="49"/>
                    </a:cubicBezTo>
                    <a:cubicBezTo>
                      <a:pt x="49" y="45"/>
                      <a:pt x="51" y="42"/>
                      <a:pt x="56" y="40"/>
                    </a:cubicBezTo>
                    <a:cubicBezTo>
                      <a:pt x="60" y="39"/>
                      <a:pt x="67" y="38"/>
                      <a:pt x="76" y="38"/>
                    </a:cubicBezTo>
                    <a:cubicBezTo>
                      <a:pt x="90" y="38"/>
                      <a:pt x="105" y="41"/>
                      <a:pt x="120" y="47"/>
                    </a:cubicBezTo>
                    <a:cubicBezTo>
                      <a:pt x="120" y="8"/>
                      <a:pt x="120" y="8"/>
                      <a:pt x="120" y="8"/>
                    </a:cubicBezTo>
                    <a:cubicBezTo>
                      <a:pt x="113" y="5"/>
                      <a:pt x="105" y="4"/>
                      <a:pt x="96" y="2"/>
                    </a:cubicBezTo>
                    <a:cubicBezTo>
                      <a:pt x="86" y="1"/>
                      <a:pt x="77" y="0"/>
                      <a:pt x="68" y="0"/>
                    </a:cubicBezTo>
                    <a:cubicBezTo>
                      <a:pt x="46" y="0"/>
                      <a:pt x="29" y="4"/>
                      <a:pt x="17" y="13"/>
                    </a:cubicBezTo>
                    <a:cubicBezTo>
                      <a:pt x="5" y="21"/>
                      <a:pt x="0" y="33"/>
                      <a:pt x="0" y="50"/>
                    </a:cubicBezTo>
                    <a:cubicBezTo>
                      <a:pt x="0" y="59"/>
                      <a:pt x="1" y="66"/>
                      <a:pt x="4" y="72"/>
                    </a:cubicBezTo>
                    <a:cubicBezTo>
                      <a:pt x="7" y="78"/>
                      <a:pt x="11" y="83"/>
                      <a:pt x="18" y="88"/>
                    </a:cubicBezTo>
                    <a:cubicBezTo>
                      <a:pt x="24" y="92"/>
                      <a:pt x="33" y="96"/>
                      <a:pt x="44" y="99"/>
                    </a:cubicBezTo>
                    <a:cubicBezTo>
                      <a:pt x="46" y="100"/>
                      <a:pt x="48" y="101"/>
                      <a:pt x="50" y="101"/>
                    </a:cubicBezTo>
                    <a:cubicBezTo>
                      <a:pt x="58" y="104"/>
                      <a:pt x="64" y="106"/>
                      <a:pt x="68" y="107"/>
                    </a:cubicBezTo>
                    <a:cubicBezTo>
                      <a:pt x="72" y="109"/>
                      <a:pt x="75" y="110"/>
                      <a:pt x="77" y="112"/>
                    </a:cubicBezTo>
                    <a:cubicBezTo>
                      <a:pt x="79" y="114"/>
                      <a:pt x="80" y="117"/>
                      <a:pt x="80" y="120"/>
                    </a:cubicBezTo>
                    <a:cubicBezTo>
                      <a:pt x="80" y="125"/>
                      <a:pt x="78" y="128"/>
                      <a:pt x="74" y="130"/>
                    </a:cubicBezTo>
                    <a:cubicBezTo>
                      <a:pt x="70" y="131"/>
                      <a:pt x="63" y="132"/>
                      <a:pt x="54" y="132"/>
                    </a:cubicBezTo>
                    <a:cubicBezTo>
                      <a:pt x="46" y="132"/>
                      <a:pt x="37" y="131"/>
                      <a:pt x="28" y="129"/>
                    </a:cubicBezTo>
                    <a:cubicBezTo>
                      <a:pt x="18" y="126"/>
                      <a:pt x="10" y="124"/>
                      <a:pt x="2" y="120"/>
                    </a:cubicBezTo>
                    <a:cubicBezTo>
                      <a:pt x="2" y="160"/>
                      <a:pt x="2" y="160"/>
                      <a:pt x="2" y="160"/>
                    </a:cubicBezTo>
                    <a:cubicBezTo>
                      <a:pt x="9" y="163"/>
                      <a:pt x="17" y="165"/>
                      <a:pt x="27" y="167"/>
                    </a:cubicBezTo>
                    <a:cubicBezTo>
                      <a:pt x="37" y="169"/>
                      <a:pt x="47" y="170"/>
                      <a:pt x="59"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7">
                <a:extLst>
                  <a:ext uri="{FF2B5EF4-FFF2-40B4-BE49-F238E27FC236}">
                    <a16:creationId xmlns:a16="http://schemas.microsoft.com/office/drawing/2014/main" id="{839BA276-67ED-4251-9C1F-816B8E5838AB}"/>
                  </a:ext>
                </a:extLst>
              </p:cNvPr>
              <p:cNvSpPr>
                <a:spLocks noChangeArrowheads="1"/>
              </p:cNvSpPr>
              <p:nvPr userDrawn="1"/>
            </p:nvSpPr>
            <p:spPr bwMode="auto">
              <a:xfrm>
                <a:off x="11455400" y="5997576"/>
                <a:ext cx="406400"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8">
                <a:extLst>
                  <a:ext uri="{FF2B5EF4-FFF2-40B4-BE49-F238E27FC236}">
                    <a16:creationId xmlns:a16="http://schemas.microsoft.com/office/drawing/2014/main" id="{00321503-AEF3-4AF2-92DC-3E5E3F881452}"/>
                  </a:ext>
                </a:extLst>
              </p:cNvPr>
              <p:cNvSpPr>
                <a:spLocks noChangeArrowheads="1"/>
              </p:cNvSpPr>
              <p:nvPr userDrawn="1"/>
            </p:nvSpPr>
            <p:spPr bwMode="auto">
              <a:xfrm>
                <a:off x="11455400" y="5822951"/>
                <a:ext cx="406400"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9">
                <a:extLst>
                  <a:ext uri="{FF2B5EF4-FFF2-40B4-BE49-F238E27FC236}">
                    <a16:creationId xmlns:a16="http://schemas.microsoft.com/office/drawing/2014/main" id="{2E57A846-DC52-4A58-9B54-9B73484F465B}"/>
                  </a:ext>
                </a:extLst>
              </p:cNvPr>
              <p:cNvSpPr>
                <a:spLocks noChangeArrowheads="1"/>
              </p:cNvSpPr>
              <p:nvPr userDrawn="1"/>
            </p:nvSpPr>
            <p:spPr bwMode="auto">
              <a:xfrm>
                <a:off x="11455400" y="5648326"/>
                <a:ext cx="406400"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8" name="Freeform 10">
              <a:extLst>
                <a:ext uri="{FF2B5EF4-FFF2-40B4-BE49-F238E27FC236}">
                  <a16:creationId xmlns:a16="http://schemas.microsoft.com/office/drawing/2014/main" id="{7292A856-979F-4015-87D3-2D1E35118762}"/>
                </a:ext>
              </a:extLst>
            </p:cNvPr>
            <p:cNvSpPr>
              <a:spLocks noEditPoints="1"/>
            </p:cNvSpPr>
            <p:nvPr userDrawn="1"/>
          </p:nvSpPr>
          <p:spPr bwMode="auto">
            <a:xfrm>
              <a:off x="10974388" y="6191251"/>
              <a:ext cx="917575" cy="455613"/>
            </a:xfrm>
            <a:custGeom>
              <a:avLst/>
              <a:gdLst>
                <a:gd name="T0" fmla="*/ 256 w 341"/>
                <a:gd name="T1" fmla="*/ 129 h 170"/>
                <a:gd name="T2" fmla="*/ 230 w 341"/>
                <a:gd name="T3" fmla="*/ 119 h 170"/>
                <a:gd name="T4" fmla="*/ 221 w 341"/>
                <a:gd name="T5" fmla="*/ 86 h 170"/>
                <a:gd name="T6" fmla="*/ 230 w 341"/>
                <a:gd name="T7" fmla="*/ 51 h 170"/>
                <a:gd name="T8" fmla="*/ 256 w 341"/>
                <a:gd name="T9" fmla="*/ 41 h 170"/>
                <a:gd name="T10" fmla="*/ 283 w 341"/>
                <a:gd name="T11" fmla="*/ 51 h 170"/>
                <a:gd name="T12" fmla="*/ 292 w 341"/>
                <a:gd name="T13" fmla="*/ 86 h 170"/>
                <a:gd name="T14" fmla="*/ 283 w 341"/>
                <a:gd name="T15" fmla="*/ 119 h 170"/>
                <a:gd name="T16" fmla="*/ 256 w 341"/>
                <a:gd name="T17" fmla="*/ 129 h 170"/>
                <a:gd name="T18" fmla="*/ 256 w 341"/>
                <a:gd name="T19" fmla="*/ 170 h 170"/>
                <a:gd name="T20" fmla="*/ 319 w 341"/>
                <a:gd name="T21" fmla="*/ 149 h 170"/>
                <a:gd name="T22" fmla="*/ 341 w 341"/>
                <a:gd name="T23" fmla="*/ 86 h 170"/>
                <a:gd name="T24" fmla="*/ 319 w 341"/>
                <a:gd name="T25" fmla="*/ 21 h 170"/>
                <a:gd name="T26" fmla="*/ 256 w 341"/>
                <a:gd name="T27" fmla="*/ 0 h 170"/>
                <a:gd name="T28" fmla="*/ 194 w 341"/>
                <a:gd name="T29" fmla="*/ 20 h 170"/>
                <a:gd name="T30" fmla="*/ 172 w 341"/>
                <a:gd name="T31" fmla="*/ 86 h 170"/>
                <a:gd name="T32" fmla="*/ 194 w 341"/>
                <a:gd name="T33" fmla="*/ 150 h 170"/>
                <a:gd name="T34" fmla="*/ 256 w 341"/>
                <a:gd name="T35" fmla="*/ 170 h 170"/>
                <a:gd name="T36" fmla="*/ 0 w 341"/>
                <a:gd name="T37" fmla="*/ 167 h 170"/>
                <a:gd name="T38" fmla="*/ 49 w 341"/>
                <a:gd name="T39" fmla="*/ 167 h 170"/>
                <a:gd name="T40" fmla="*/ 49 w 341"/>
                <a:gd name="T41" fmla="*/ 120 h 170"/>
                <a:gd name="T42" fmla="*/ 65 w 341"/>
                <a:gd name="T43" fmla="*/ 101 h 170"/>
                <a:gd name="T44" fmla="*/ 106 w 341"/>
                <a:gd name="T45" fmla="*/ 167 h 170"/>
                <a:gd name="T46" fmla="*/ 157 w 341"/>
                <a:gd name="T47" fmla="*/ 167 h 170"/>
                <a:gd name="T48" fmla="*/ 95 w 341"/>
                <a:gd name="T49" fmla="*/ 70 h 170"/>
                <a:gd name="T50" fmla="*/ 153 w 341"/>
                <a:gd name="T51" fmla="*/ 3 h 170"/>
                <a:gd name="T52" fmla="*/ 98 w 341"/>
                <a:gd name="T53" fmla="*/ 3 h 170"/>
                <a:gd name="T54" fmla="*/ 49 w 341"/>
                <a:gd name="T55" fmla="*/ 61 h 170"/>
                <a:gd name="T56" fmla="*/ 49 w 341"/>
                <a:gd name="T57" fmla="*/ 3 h 170"/>
                <a:gd name="T58" fmla="*/ 0 w 341"/>
                <a:gd name="T59" fmla="*/ 3 h 170"/>
                <a:gd name="T60" fmla="*/ 0 w 341"/>
                <a:gd name="T6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1" h="170">
                  <a:moveTo>
                    <a:pt x="256" y="129"/>
                  </a:moveTo>
                  <a:cubicBezTo>
                    <a:pt x="244" y="129"/>
                    <a:pt x="235" y="126"/>
                    <a:pt x="230" y="119"/>
                  </a:cubicBezTo>
                  <a:cubicBezTo>
                    <a:pt x="224" y="112"/>
                    <a:pt x="221" y="101"/>
                    <a:pt x="221" y="86"/>
                  </a:cubicBezTo>
                  <a:cubicBezTo>
                    <a:pt x="221" y="70"/>
                    <a:pt x="224" y="58"/>
                    <a:pt x="230" y="51"/>
                  </a:cubicBezTo>
                  <a:cubicBezTo>
                    <a:pt x="235" y="45"/>
                    <a:pt x="244" y="41"/>
                    <a:pt x="256" y="41"/>
                  </a:cubicBezTo>
                  <a:cubicBezTo>
                    <a:pt x="269" y="41"/>
                    <a:pt x="278" y="45"/>
                    <a:pt x="283" y="51"/>
                  </a:cubicBezTo>
                  <a:cubicBezTo>
                    <a:pt x="289" y="58"/>
                    <a:pt x="292" y="70"/>
                    <a:pt x="292" y="86"/>
                  </a:cubicBezTo>
                  <a:cubicBezTo>
                    <a:pt x="292" y="101"/>
                    <a:pt x="289" y="112"/>
                    <a:pt x="283" y="119"/>
                  </a:cubicBezTo>
                  <a:cubicBezTo>
                    <a:pt x="278" y="126"/>
                    <a:pt x="269" y="129"/>
                    <a:pt x="256" y="129"/>
                  </a:cubicBezTo>
                  <a:moveTo>
                    <a:pt x="256" y="170"/>
                  </a:moveTo>
                  <a:cubicBezTo>
                    <a:pt x="284" y="170"/>
                    <a:pt x="305" y="163"/>
                    <a:pt x="319" y="149"/>
                  </a:cubicBezTo>
                  <a:cubicBezTo>
                    <a:pt x="333" y="136"/>
                    <a:pt x="341" y="115"/>
                    <a:pt x="341" y="86"/>
                  </a:cubicBezTo>
                  <a:cubicBezTo>
                    <a:pt x="341" y="56"/>
                    <a:pt x="334" y="34"/>
                    <a:pt x="319" y="21"/>
                  </a:cubicBezTo>
                  <a:cubicBezTo>
                    <a:pt x="305" y="7"/>
                    <a:pt x="284" y="0"/>
                    <a:pt x="256" y="0"/>
                  </a:cubicBezTo>
                  <a:cubicBezTo>
                    <a:pt x="229" y="0"/>
                    <a:pt x="208" y="7"/>
                    <a:pt x="194" y="20"/>
                  </a:cubicBezTo>
                  <a:cubicBezTo>
                    <a:pt x="179" y="34"/>
                    <a:pt x="172" y="56"/>
                    <a:pt x="172" y="86"/>
                  </a:cubicBezTo>
                  <a:cubicBezTo>
                    <a:pt x="172" y="115"/>
                    <a:pt x="179" y="136"/>
                    <a:pt x="194" y="150"/>
                  </a:cubicBezTo>
                  <a:cubicBezTo>
                    <a:pt x="208" y="163"/>
                    <a:pt x="229" y="170"/>
                    <a:pt x="256" y="170"/>
                  </a:cubicBezTo>
                  <a:moveTo>
                    <a:pt x="0" y="167"/>
                  </a:moveTo>
                  <a:cubicBezTo>
                    <a:pt x="49" y="167"/>
                    <a:pt x="49" y="167"/>
                    <a:pt x="49" y="167"/>
                  </a:cubicBezTo>
                  <a:cubicBezTo>
                    <a:pt x="49" y="120"/>
                    <a:pt x="49" y="120"/>
                    <a:pt x="49" y="120"/>
                  </a:cubicBezTo>
                  <a:cubicBezTo>
                    <a:pt x="65" y="101"/>
                    <a:pt x="65" y="101"/>
                    <a:pt x="65" y="101"/>
                  </a:cubicBezTo>
                  <a:cubicBezTo>
                    <a:pt x="106" y="167"/>
                    <a:pt x="106" y="167"/>
                    <a:pt x="106" y="167"/>
                  </a:cubicBezTo>
                  <a:cubicBezTo>
                    <a:pt x="157" y="167"/>
                    <a:pt x="157" y="167"/>
                    <a:pt x="157" y="167"/>
                  </a:cubicBezTo>
                  <a:cubicBezTo>
                    <a:pt x="95" y="70"/>
                    <a:pt x="95" y="70"/>
                    <a:pt x="95" y="70"/>
                  </a:cubicBezTo>
                  <a:cubicBezTo>
                    <a:pt x="153" y="3"/>
                    <a:pt x="153" y="3"/>
                    <a:pt x="153" y="3"/>
                  </a:cubicBezTo>
                  <a:cubicBezTo>
                    <a:pt x="98" y="3"/>
                    <a:pt x="98" y="3"/>
                    <a:pt x="98" y="3"/>
                  </a:cubicBezTo>
                  <a:cubicBezTo>
                    <a:pt x="49" y="61"/>
                    <a:pt x="49" y="61"/>
                    <a:pt x="49" y="61"/>
                  </a:cubicBezTo>
                  <a:cubicBezTo>
                    <a:pt x="49" y="3"/>
                    <a:pt x="49" y="3"/>
                    <a:pt x="49" y="3"/>
                  </a:cubicBezTo>
                  <a:cubicBezTo>
                    <a:pt x="0" y="3"/>
                    <a:pt x="0" y="3"/>
                    <a:pt x="0" y="3"/>
                  </a:cubicBezTo>
                  <a:lnTo>
                    <a:pt x="0" y="167"/>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35312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Väliotsikko 3">
    <p:bg>
      <p:bgPr>
        <a:solidFill>
          <a:schemeClr val="bg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47E280-D307-4425-A294-AFADD01E8132}"/>
              </a:ext>
            </a:extLst>
          </p:cNvPr>
          <p:cNvSpPr>
            <a:spLocks noGrp="1"/>
          </p:cNvSpPr>
          <p:nvPr>
            <p:ph type="title" hasCustomPrompt="1"/>
          </p:nvPr>
        </p:nvSpPr>
        <p:spPr>
          <a:xfrm>
            <a:off x="831850" y="3429000"/>
            <a:ext cx="10515600" cy="2852737"/>
          </a:xfrm>
        </p:spPr>
        <p:txBody>
          <a:bodyPr anchor="b">
            <a:normAutofit/>
          </a:bodyPr>
          <a:lstStyle>
            <a:lvl1pPr>
              <a:defRPr sz="7200">
                <a:solidFill>
                  <a:schemeClr val="accent2"/>
                </a:solidFill>
              </a:defRPr>
            </a:lvl1pPr>
          </a:lstStyle>
          <a:p>
            <a:br>
              <a:rPr lang="fi-FI" dirty="0"/>
            </a:br>
            <a:r>
              <a:rPr lang="fi-FI" dirty="0"/>
              <a:t>Väliotsikko </a:t>
            </a:r>
            <a:br>
              <a:rPr lang="fi-FI" dirty="0"/>
            </a:br>
            <a:r>
              <a:rPr lang="fi-FI" dirty="0"/>
              <a:t>sivu 3 </a:t>
            </a:r>
          </a:p>
        </p:txBody>
      </p:sp>
      <p:sp>
        <p:nvSpPr>
          <p:cNvPr id="3" name="Tekstin paikkamerkki 2">
            <a:extLst>
              <a:ext uri="{FF2B5EF4-FFF2-40B4-BE49-F238E27FC236}">
                <a16:creationId xmlns:a16="http://schemas.microsoft.com/office/drawing/2014/main" id="{8E357A87-0A7E-4FAC-9987-0B7379729FB8}"/>
              </a:ext>
            </a:extLst>
          </p:cNvPr>
          <p:cNvSpPr>
            <a:spLocks noGrp="1"/>
          </p:cNvSpPr>
          <p:nvPr>
            <p:ph type="body" idx="1" hasCustomPrompt="1"/>
          </p:nvPr>
        </p:nvSpPr>
        <p:spPr>
          <a:xfrm>
            <a:off x="831850" y="2678906"/>
            <a:ext cx="10515600" cy="1500187"/>
          </a:xfrm>
        </p:spPr>
        <p:txBody>
          <a:bodyPr anchor="b">
            <a:noAutofit/>
          </a:bodyPr>
          <a:lstStyle>
            <a:lvl1pPr marL="0" indent="0">
              <a:buNone/>
              <a:defRPr sz="9600" b="1">
                <a:solidFill>
                  <a:schemeClr val="accent1"/>
                </a:solidFill>
                <a:latin typeface="Kanit" panose="00000500000000000000" pitchFamily="2" charset="-34"/>
                <a:cs typeface="Kanit" panose="00000500000000000000" pitchFamily="2" charset="-34"/>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03</a:t>
            </a:r>
          </a:p>
        </p:txBody>
      </p:sp>
      <p:sp>
        <p:nvSpPr>
          <p:cNvPr id="4" name="Päivämäärän paikkamerkki 3">
            <a:extLst>
              <a:ext uri="{FF2B5EF4-FFF2-40B4-BE49-F238E27FC236}">
                <a16:creationId xmlns:a16="http://schemas.microsoft.com/office/drawing/2014/main" id="{4CA7AB30-33A2-46C2-9357-04BC89BF94C6}"/>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5" name="Alatunnisteen paikkamerkki 4">
            <a:extLst>
              <a:ext uri="{FF2B5EF4-FFF2-40B4-BE49-F238E27FC236}">
                <a16:creationId xmlns:a16="http://schemas.microsoft.com/office/drawing/2014/main" id="{4DD113CA-8D81-471F-A7CE-03B3F766CBA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DCB259B-FFB9-4214-9D65-4BD3FC42332E}"/>
              </a:ext>
            </a:extLst>
          </p:cNvPr>
          <p:cNvSpPr>
            <a:spLocks noGrp="1"/>
          </p:cNvSpPr>
          <p:nvPr>
            <p:ph type="sldNum" sz="quarter" idx="12"/>
          </p:nvPr>
        </p:nvSpPr>
        <p:spPr/>
        <p:txBody>
          <a:bodyPr/>
          <a:lstStyle/>
          <a:p>
            <a:fld id="{7F862803-4F8D-4F18-89BB-904507E677EA}" type="slidenum">
              <a:rPr lang="fi-FI" smtClean="0"/>
              <a:t>‹#›</a:t>
            </a:fld>
            <a:endParaRPr lang="fi-FI"/>
          </a:p>
        </p:txBody>
      </p:sp>
      <p:grpSp>
        <p:nvGrpSpPr>
          <p:cNvPr id="15" name="Ryhmä 14">
            <a:extLst>
              <a:ext uri="{FF2B5EF4-FFF2-40B4-BE49-F238E27FC236}">
                <a16:creationId xmlns:a16="http://schemas.microsoft.com/office/drawing/2014/main" id="{1601CB68-7B8C-40A5-A405-EB56BEAEC368}"/>
              </a:ext>
            </a:extLst>
          </p:cNvPr>
          <p:cNvGrpSpPr/>
          <p:nvPr userDrawn="1"/>
        </p:nvGrpSpPr>
        <p:grpSpPr>
          <a:xfrm>
            <a:off x="11157526" y="225147"/>
            <a:ext cx="742373" cy="1188173"/>
            <a:chOff x="10974388" y="5087938"/>
            <a:chExt cx="925512" cy="1558926"/>
          </a:xfrm>
          <a:solidFill>
            <a:schemeClr val="accent1"/>
          </a:solidFill>
        </p:grpSpPr>
        <p:grpSp>
          <p:nvGrpSpPr>
            <p:cNvPr id="24" name="Ryhmä 23">
              <a:extLst>
                <a:ext uri="{FF2B5EF4-FFF2-40B4-BE49-F238E27FC236}">
                  <a16:creationId xmlns:a16="http://schemas.microsoft.com/office/drawing/2014/main" id="{706E0E72-C525-4A10-927F-4D464F446F89}"/>
                </a:ext>
              </a:extLst>
            </p:cNvPr>
            <p:cNvGrpSpPr/>
            <p:nvPr userDrawn="1"/>
          </p:nvGrpSpPr>
          <p:grpSpPr>
            <a:xfrm>
              <a:off x="10979150" y="5087938"/>
              <a:ext cx="920750" cy="1011238"/>
              <a:chOff x="10979150" y="5087938"/>
              <a:chExt cx="920750" cy="1011238"/>
            </a:xfrm>
            <a:grpFill/>
          </p:grpSpPr>
          <p:sp>
            <p:nvSpPr>
              <p:cNvPr id="26" name="Freeform 5">
                <a:extLst>
                  <a:ext uri="{FF2B5EF4-FFF2-40B4-BE49-F238E27FC236}">
                    <a16:creationId xmlns:a16="http://schemas.microsoft.com/office/drawing/2014/main" id="{0BEFE91A-7A2C-417D-A397-14DDD0AE0269}"/>
                  </a:ext>
                </a:extLst>
              </p:cNvPr>
              <p:cNvSpPr>
                <a:spLocks noEditPoints="1"/>
              </p:cNvSpPr>
              <p:nvPr userDrawn="1"/>
            </p:nvSpPr>
            <p:spPr bwMode="auto">
              <a:xfrm>
                <a:off x="10979150" y="5087938"/>
                <a:ext cx="920750" cy="439738"/>
              </a:xfrm>
              <a:custGeom>
                <a:avLst/>
                <a:gdLst>
                  <a:gd name="T0" fmla="*/ 235 w 342"/>
                  <a:gd name="T1" fmla="*/ 95 h 164"/>
                  <a:gd name="T2" fmla="*/ 253 w 342"/>
                  <a:gd name="T3" fmla="*/ 46 h 164"/>
                  <a:gd name="T4" fmla="*/ 271 w 342"/>
                  <a:gd name="T5" fmla="*/ 95 h 164"/>
                  <a:gd name="T6" fmla="*/ 235 w 342"/>
                  <a:gd name="T7" fmla="*/ 95 h 164"/>
                  <a:gd name="T8" fmla="*/ 165 w 342"/>
                  <a:gd name="T9" fmla="*/ 164 h 164"/>
                  <a:gd name="T10" fmla="*/ 215 w 342"/>
                  <a:gd name="T11" fmla="*/ 164 h 164"/>
                  <a:gd name="T12" fmla="*/ 228 w 342"/>
                  <a:gd name="T13" fmla="*/ 129 h 164"/>
                  <a:gd name="T14" fmla="*/ 278 w 342"/>
                  <a:gd name="T15" fmla="*/ 129 h 164"/>
                  <a:gd name="T16" fmla="*/ 292 w 342"/>
                  <a:gd name="T17" fmla="*/ 164 h 164"/>
                  <a:gd name="T18" fmla="*/ 342 w 342"/>
                  <a:gd name="T19" fmla="*/ 164 h 164"/>
                  <a:gd name="T20" fmla="*/ 279 w 342"/>
                  <a:gd name="T21" fmla="*/ 0 h 164"/>
                  <a:gd name="T22" fmla="*/ 228 w 342"/>
                  <a:gd name="T23" fmla="*/ 0 h 164"/>
                  <a:gd name="T24" fmla="*/ 165 w 342"/>
                  <a:gd name="T25" fmla="*/ 164 h 164"/>
                  <a:gd name="T26" fmla="*/ 48 w 342"/>
                  <a:gd name="T27" fmla="*/ 79 h 164"/>
                  <a:gd name="T28" fmla="*/ 48 w 342"/>
                  <a:gd name="T29" fmla="*/ 36 h 164"/>
                  <a:gd name="T30" fmla="*/ 75 w 342"/>
                  <a:gd name="T31" fmla="*/ 36 h 164"/>
                  <a:gd name="T32" fmla="*/ 95 w 342"/>
                  <a:gd name="T33" fmla="*/ 58 h 164"/>
                  <a:gd name="T34" fmla="*/ 89 w 342"/>
                  <a:gd name="T35" fmla="*/ 74 h 164"/>
                  <a:gd name="T36" fmla="*/ 73 w 342"/>
                  <a:gd name="T37" fmla="*/ 79 h 164"/>
                  <a:gd name="T38" fmla="*/ 48 w 342"/>
                  <a:gd name="T39" fmla="*/ 79 h 164"/>
                  <a:gd name="T40" fmla="*/ 0 w 342"/>
                  <a:gd name="T41" fmla="*/ 164 h 164"/>
                  <a:gd name="T42" fmla="*/ 48 w 342"/>
                  <a:gd name="T43" fmla="*/ 164 h 164"/>
                  <a:gd name="T44" fmla="*/ 48 w 342"/>
                  <a:gd name="T45" fmla="*/ 116 h 164"/>
                  <a:gd name="T46" fmla="*/ 61 w 342"/>
                  <a:gd name="T47" fmla="*/ 116 h 164"/>
                  <a:gd name="T48" fmla="*/ 70 w 342"/>
                  <a:gd name="T49" fmla="*/ 118 h 164"/>
                  <a:gd name="T50" fmla="*/ 75 w 342"/>
                  <a:gd name="T51" fmla="*/ 124 h 164"/>
                  <a:gd name="T52" fmla="*/ 92 w 342"/>
                  <a:gd name="T53" fmla="*/ 164 h 164"/>
                  <a:gd name="T54" fmla="*/ 142 w 342"/>
                  <a:gd name="T55" fmla="*/ 164 h 164"/>
                  <a:gd name="T56" fmla="*/ 123 w 342"/>
                  <a:gd name="T57" fmla="*/ 121 h 164"/>
                  <a:gd name="T58" fmla="*/ 119 w 342"/>
                  <a:gd name="T59" fmla="*/ 112 h 164"/>
                  <a:gd name="T60" fmla="*/ 114 w 342"/>
                  <a:gd name="T61" fmla="*/ 107 h 164"/>
                  <a:gd name="T62" fmla="*/ 136 w 342"/>
                  <a:gd name="T63" fmla="*/ 87 h 164"/>
                  <a:gd name="T64" fmla="*/ 144 w 342"/>
                  <a:gd name="T65" fmla="*/ 58 h 164"/>
                  <a:gd name="T66" fmla="*/ 129 w 342"/>
                  <a:gd name="T67" fmla="*/ 15 h 164"/>
                  <a:gd name="T68" fmla="*/ 85 w 342"/>
                  <a:gd name="T69" fmla="*/ 0 h 164"/>
                  <a:gd name="T70" fmla="*/ 0 w 342"/>
                  <a:gd name="T71" fmla="*/ 0 h 164"/>
                  <a:gd name="T72" fmla="*/ 0 w 342"/>
                  <a:gd name="T73"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164">
                    <a:moveTo>
                      <a:pt x="235" y="95"/>
                    </a:moveTo>
                    <a:cubicBezTo>
                      <a:pt x="253" y="46"/>
                      <a:pt x="253" y="46"/>
                      <a:pt x="253" y="46"/>
                    </a:cubicBezTo>
                    <a:cubicBezTo>
                      <a:pt x="271" y="95"/>
                      <a:pt x="271" y="95"/>
                      <a:pt x="271" y="95"/>
                    </a:cubicBezTo>
                    <a:lnTo>
                      <a:pt x="235" y="95"/>
                    </a:lnTo>
                    <a:close/>
                    <a:moveTo>
                      <a:pt x="165" y="164"/>
                    </a:moveTo>
                    <a:cubicBezTo>
                      <a:pt x="215" y="164"/>
                      <a:pt x="215" y="164"/>
                      <a:pt x="215" y="164"/>
                    </a:cubicBezTo>
                    <a:cubicBezTo>
                      <a:pt x="228" y="129"/>
                      <a:pt x="228" y="129"/>
                      <a:pt x="228" y="129"/>
                    </a:cubicBezTo>
                    <a:cubicBezTo>
                      <a:pt x="278" y="129"/>
                      <a:pt x="278" y="129"/>
                      <a:pt x="278" y="129"/>
                    </a:cubicBezTo>
                    <a:cubicBezTo>
                      <a:pt x="292" y="164"/>
                      <a:pt x="292" y="164"/>
                      <a:pt x="292" y="164"/>
                    </a:cubicBezTo>
                    <a:cubicBezTo>
                      <a:pt x="342" y="164"/>
                      <a:pt x="342" y="164"/>
                      <a:pt x="342" y="164"/>
                    </a:cubicBezTo>
                    <a:cubicBezTo>
                      <a:pt x="279" y="0"/>
                      <a:pt x="279" y="0"/>
                      <a:pt x="279" y="0"/>
                    </a:cubicBezTo>
                    <a:cubicBezTo>
                      <a:pt x="228" y="0"/>
                      <a:pt x="228" y="0"/>
                      <a:pt x="228" y="0"/>
                    </a:cubicBezTo>
                    <a:lnTo>
                      <a:pt x="165" y="164"/>
                    </a:lnTo>
                    <a:close/>
                    <a:moveTo>
                      <a:pt x="48" y="79"/>
                    </a:moveTo>
                    <a:cubicBezTo>
                      <a:pt x="48" y="36"/>
                      <a:pt x="48" y="36"/>
                      <a:pt x="48" y="36"/>
                    </a:cubicBezTo>
                    <a:cubicBezTo>
                      <a:pt x="75" y="36"/>
                      <a:pt x="75" y="36"/>
                      <a:pt x="75" y="36"/>
                    </a:cubicBezTo>
                    <a:cubicBezTo>
                      <a:pt x="88" y="36"/>
                      <a:pt x="95" y="44"/>
                      <a:pt x="95" y="58"/>
                    </a:cubicBezTo>
                    <a:cubicBezTo>
                      <a:pt x="95" y="65"/>
                      <a:pt x="93" y="70"/>
                      <a:pt x="89" y="74"/>
                    </a:cubicBezTo>
                    <a:cubicBezTo>
                      <a:pt x="86" y="77"/>
                      <a:pt x="80" y="79"/>
                      <a:pt x="73" y="79"/>
                    </a:cubicBezTo>
                    <a:lnTo>
                      <a:pt x="48" y="79"/>
                    </a:lnTo>
                    <a:close/>
                    <a:moveTo>
                      <a:pt x="0" y="164"/>
                    </a:moveTo>
                    <a:cubicBezTo>
                      <a:pt x="48" y="164"/>
                      <a:pt x="48" y="164"/>
                      <a:pt x="48" y="164"/>
                    </a:cubicBezTo>
                    <a:cubicBezTo>
                      <a:pt x="48" y="116"/>
                      <a:pt x="48" y="116"/>
                      <a:pt x="48" y="116"/>
                    </a:cubicBezTo>
                    <a:cubicBezTo>
                      <a:pt x="61" y="116"/>
                      <a:pt x="61" y="116"/>
                      <a:pt x="61" y="116"/>
                    </a:cubicBezTo>
                    <a:cubicBezTo>
                      <a:pt x="65" y="116"/>
                      <a:pt x="68" y="117"/>
                      <a:pt x="70" y="118"/>
                    </a:cubicBezTo>
                    <a:cubicBezTo>
                      <a:pt x="72" y="119"/>
                      <a:pt x="73" y="121"/>
                      <a:pt x="75" y="124"/>
                    </a:cubicBezTo>
                    <a:cubicBezTo>
                      <a:pt x="92" y="164"/>
                      <a:pt x="92" y="164"/>
                      <a:pt x="92" y="164"/>
                    </a:cubicBezTo>
                    <a:cubicBezTo>
                      <a:pt x="142" y="164"/>
                      <a:pt x="142" y="164"/>
                      <a:pt x="142" y="164"/>
                    </a:cubicBezTo>
                    <a:cubicBezTo>
                      <a:pt x="123" y="121"/>
                      <a:pt x="123" y="121"/>
                      <a:pt x="123" y="121"/>
                    </a:cubicBezTo>
                    <a:cubicBezTo>
                      <a:pt x="122" y="117"/>
                      <a:pt x="120" y="114"/>
                      <a:pt x="119" y="112"/>
                    </a:cubicBezTo>
                    <a:cubicBezTo>
                      <a:pt x="117" y="110"/>
                      <a:pt x="116" y="108"/>
                      <a:pt x="114" y="107"/>
                    </a:cubicBezTo>
                    <a:cubicBezTo>
                      <a:pt x="123" y="102"/>
                      <a:pt x="131" y="95"/>
                      <a:pt x="136" y="87"/>
                    </a:cubicBezTo>
                    <a:cubicBezTo>
                      <a:pt x="142" y="79"/>
                      <a:pt x="144" y="69"/>
                      <a:pt x="144" y="58"/>
                    </a:cubicBezTo>
                    <a:cubicBezTo>
                      <a:pt x="144" y="40"/>
                      <a:pt x="139" y="26"/>
                      <a:pt x="129" y="15"/>
                    </a:cubicBezTo>
                    <a:cubicBezTo>
                      <a:pt x="120" y="5"/>
                      <a:pt x="105" y="0"/>
                      <a:pt x="85" y="0"/>
                    </a:cubicBezTo>
                    <a:cubicBezTo>
                      <a:pt x="0" y="0"/>
                      <a:pt x="0" y="0"/>
                      <a:pt x="0" y="0"/>
                    </a:cubicBezTo>
                    <a:lnTo>
                      <a:pt x="0"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7" name="Freeform 6">
                <a:extLst>
                  <a:ext uri="{FF2B5EF4-FFF2-40B4-BE49-F238E27FC236}">
                    <a16:creationId xmlns:a16="http://schemas.microsoft.com/office/drawing/2014/main" id="{82EA86E3-A93B-4093-AF60-04EA81DEA2E0}"/>
                  </a:ext>
                </a:extLst>
              </p:cNvPr>
              <p:cNvSpPr>
                <a:spLocks/>
              </p:cNvSpPr>
              <p:nvPr userDrawn="1"/>
            </p:nvSpPr>
            <p:spPr bwMode="auto">
              <a:xfrm>
                <a:off x="10987088" y="5643563"/>
                <a:ext cx="347662" cy="455613"/>
              </a:xfrm>
              <a:custGeom>
                <a:avLst/>
                <a:gdLst>
                  <a:gd name="T0" fmla="*/ 59 w 129"/>
                  <a:gd name="T1" fmla="*/ 170 h 170"/>
                  <a:gd name="T2" fmla="*/ 111 w 129"/>
                  <a:gd name="T3" fmla="*/ 156 h 170"/>
                  <a:gd name="T4" fmla="*/ 129 w 129"/>
                  <a:gd name="T5" fmla="*/ 120 h 170"/>
                  <a:gd name="T6" fmla="*/ 125 w 129"/>
                  <a:gd name="T7" fmla="*/ 96 h 170"/>
                  <a:gd name="T8" fmla="*/ 110 w 129"/>
                  <a:gd name="T9" fmla="*/ 79 h 170"/>
                  <a:gd name="T10" fmla="*/ 80 w 129"/>
                  <a:gd name="T11" fmla="*/ 66 h 170"/>
                  <a:gd name="T12" fmla="*/ 60 w 129"/>
                  <a:gd name="T13" fmla="*/ 61 h 170"/>
                  <a:gd name="T14" fmla="*/ 52 w 129"/>
                  <a:gd name="T15" fmla="*/ 56 h 170"/>
                  <a:gd name="T16" fmla="*/ 49 w 129"/>
                  <a:gd name="T17" fmla="*/ 49 h 170"/>
                  <a:gd name="T18" fmla="*/ 56 w 129"/>
                  <a:gd name="T19" fmla="*/ 40 h 170"/>
                  <a:gd name="T20" fmla="*/ 76 w 129"/>
                  <a:gd name="T21" fmla="*/ 38 h 170"/>
                  <a:gd name="T22" fmla="*/ 120 w 129"/>
                  <a:gd name="T23" fmla="*/ 47 h 170"/>
                  <a:gd name="T24" fmla="*/ 120 w 129"/>
                  <a:gd name="T25" fmla="*/ 8 h 170"/>
                  <a:gd name="T26" fmla="*/ 96 w 129"/>
                  <a:gd name="T27" fmla="*/ 2 h 170"/>
                  <a:gd name="T28" fmla="*/ 68 w 129"/>
                  <a:gd name="T29" fmla="*/ 0 h 170"/>
                  <a:gd name="T30" fmla="*/ 17 w 129"/>
                  <a:gd name="T31" fmla="*/ 13 h 170"/>
                  <a:gd name="T32" fmla="*/ 0 w 129"/>
                  <a:gd name="T33" fmla="*/ 50 h 170"/>
                  <a:gd name="T34" fmla="*/ 4 w 129"/>
                  <a:gd name="T35" fmla="*/ 72 h 170"/>
                  <a:gd name="T36" fmla="*/ 18 w 129"/>
                  <a:gd name="T37" fmla="*/ 88 h 170"/>
                  <a:gd name="T38" fmla="*/ 44 w 129"/>
                  <a:gd name="T39" fmla="*/ 99 h 170"/>
                  <a:gd name="T40" fmla="*/ 50 w 129"/>
                  <a:gd name="T41" fmla="*/ 101 h 170"/>
                  <a:gd name="T42" fmla="*/ 68 w 129"/>
                  <a:gd name="T43" fmla="*/ 107 h 170"/>
                  <a:gd name="T44" fmla="*/ 77 w 129"/>
                  <a:gd name="T45" fmla="*/ 112 h 170"/>
                  <a:gd name="T46" fmla="*/ 80 w 129"/>
                  <a:gd name="T47" fmla="*/ 120 h 170"/>
                  <a:gd name="T48" fmla="*/ 74 w 129"/>
                  <a:gd name="T49" fmla="*/ 130 h 170"/>
                  <a:gd name="T50" fmla="*/ 54 w 129"/>
                  <a:gd name="T51" fmla="*/ 132 h 170"/>
                  <a:gd name="T52" fmla="*/ 28 w 129"/>
                  <a:gd name="T53" fmla="*/ 129 h 170"/>
                  <a:gd name="T54" fmla="*/ 2 w 129"/>
                  <a:gd name="T55" fmla="*/ 120 h 170"/>
                  <a:gd name="T56" fmla="*/ 2 w 129"/>
                  <a:gd name="T57" fmla="*/ 160 h 170"/>
                  <a:gd name="T58" fmla="*/ 27 w 129"/>
                  <a:gd name="T59" fmla="*/ 167 h 170"/>
                  <a:gd name="T60" fmla="*/ 59 w 129"/>
                  <a:gd name="T6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9" h="170">
                    <a:moveTo>
                      <a:pt x="59" y="170"/>
                    </a:moveTo>
                    <a:cubicBezTo>
                      <a:pt x="82" y="170"/>
                      <a:pt x="99" y="165"/>
                      <a:pt x="111" y="156"/>
                    </a:cubicBezTo>
                    <a:cubicBezTo>
                      <a:pt x="123" y="147"/>
                      <a:pt x="129" y="135"/>
                      <a:pt x="129" y="120"/>
                    </a:cubicBezTo>
                    <a:cubicBezTo>
                      <a:pt x="129" y="111"/>
                      <a:pt x="127" y="103"/>
                      <a:pt x="125" y="96"/>
                    </a:cubicBezTo>
                    <a:cubicBezTo>
                      <a:pt x="122" y="90"/>
                      <a:pt x="117" y="84"/>
                      <a:pt x="110" y="79"/>
                    </a:cubicBezTo>
                    <a:cubicBezTo>
                      <a:pt x="103" y="74"/>
                      <a:pt x="93" y="70"/>
                      <a:pt x="80" y="66"/>
                    </a:cubicBezTo>
                    <a:cubicBezTo>
                      <a:pt x="70" y="64"/>
                      <a:pt x="64" y="62"/>
                      <a:pt x="60" y="61"/>
                    </a:cubicBezTo>
                    <a:cubicBezTo>
                      <a:pt x="56" y="60"/>
                      <a:pt x="53" y="58"/>
                      <a:pt x="52" y="56"/>
                    </a:cubicBezTo>
                    <a:cubicBezTo>
                      <a:pt x="50" y="55"/>
                      <a:pt x="49" y="52"/>
                      <a:pt x="49" y="49"/>
                    </a:cubicBezTo>
                    <a:cubicBezTo>
                      <a:pt x="49" y="45"/>
                      <a:pt x="51" y="42"/>
                      <a:pt x="56" y="40"/>
                    </a:cubicBezTo>
                    <a:cubicBezTo>
                      <a:pt x="60" y="39"/>
                      <a:pt x="67" y="38"/>
                      <a:pt x="76" y="38"/>
                    </a:cubicBezTo>
                    <a:cubicBezTo>
                      <a:pt x="90" y="38"/>
                      <a:pt x="105" y="41"/>
                      <a:pt x="120" y="47"/>
                    </a:cubicBezTo>
                    <a:cubicBezTo>
                      <a:pt x="120" y="8"/>
                      <a:pt x="120" y="8"/>
                      <a:pt x="120" y="8"/>
                    </a:cubicBezTo>
                    <a:cubicBezTo>
                      <a:pt x="113" y="5"/>
                      <a:pt x="105" y="4"/>
                      <a:pt x="96" y="2"/>
                    </a:cubicBezTo>
                    <a:cubicBezTo>
                      <a:pt x="86" y="1"/>
                      <a:pt x="77" y="0"/>
                      <a:pt x="68" y="0"/>
                    </a:cubicBezTo>
                    <a:cubicBezTo>
                      <a:pt x="46" y="0"/>
                      <a:pt x="29" y="4"/>
                      <a:pt x="17" y="13"/>
                    </a:cubicBezTo>
                    <a:cubicBezTo>
                      <a:pt x="5" y="21"/>
                      <a:pt x="0" y="33"/>
                      <a:pt x="0" y="50"/>
                    </a:cubicBezTo>
                    <a:cubicBezTo>
                      <a:pt x="0" y="59"/>
                      <a:pt x="1" y="66"/>
                      <a:pt x="4" y="72"/>
                    </a:cubicBezTo>
                    <a:cubicBezTo>
                      <a:pt x="7" y="78"/>
                      <a:pt x="11" y="83"/>
                      <a:pt x="18" y="88"/>
                    </a:cubicBezTo>
                    <a:cubicBezTo>
                      <a:pt x="24" y="92"/>
                      <a:pt x="33" y="96"/>
                      <a:pt x="44" y="99"/>
                    </a:cubicBezTo>
                    <a:cubicBezTo>
                      <a:pt x="46" y="100"/>
                      <a:pt x="48" y="101"/>
                      <a:pt x="50" y="101"/>
                    </a:cubicBezTo>
                    <a:cubicBezTo>
                      <a:pt x="58" y="104"/>
                      <a:pt x="64" y="106"/>
                      <a:pt x="68" y="107"/>
                    </a:cubicBezTo>
                    <a:cubicBezTo>
                      <a:pt x="72" y="109"/>
                      <a:pt x="75" y="110"/>
                      <a:pt x="77" y="112"/>
                    </a:cubicBezTo>
                    <a:cubicBezTo>
                      <a:pt x="79" y="114"/>
                      <a:pt x="80" y="117"/>
                      <a:pt x="80" y="120"/>
                    </a:cubicBezTo>
                    <a:cubicBezTo>
                      <a:pt x="80" y="125"/>
                      <a:pt x="78" y="128"/>
                      <a:pt x="74" y="130"/>
                    </a:cubicBezTo>
                    <a:cubicBezTo>
                      <a:pt x="70" y="131"/>
                      <a:pt x="63" y="132"/>
                      <a:pt x="54" y="132"/>
                    </a:cubicBezTo>
                    <a:cubicBezTo>
                      <a:pt x="46" y="132"/>
                      <a:pt x="37" y="131"/>
                      <a:pt x="28" y="129"/>
                    </a:cubicBezTo>
                    <a:cubicBezTo>
                      <a:pt x="18" y="126"/>
                      <a:pt x="10" y="124"/>
                      <a:pt x="2" y="120"/>
                    </a:cubicBezTo>
                    <a:cubicBezTo>
                      <a:pt x="2" y="160"/>
                      <a:pt x="2" y="160"/>
                      <a:pt x="2" y="160"/>
                    </a:cubicBezTo>
                    <a:cubicBezTo>
                      <a:pt x="9" y="163"/>
                      <a:pt x="17" y="165"/>
                      <a:pt x="27" y="167"/>
                    </a:cubicBezTo>
                    <a:cubicBezTo>
                      <a:pt x="37" y="169"/>
                      <a:pt x="47" y="170"/>
                      <a:pt x="59"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Rectangle 7">
                <a:extLst>
                  <a:ext uri="{FF2B5EF4-FFF2-40B4-BE49-F238E27FC236}">
                    <a16:creationId xmlns:a16="http://schemas.microsoft.com/office/drawing/2014/main" id="{A9B4204A-AE5A-428E-A9EE-99FC25B761C0}"/>
                  </a:ext>
                </a:extLst>
              </p:cNvPr>
              <p:cNvSpPr>
                <a:spLocks noChangeArrowheads="1"/>
              </p:cNvSpPr>
              <p:nvPr userDrawn="1"/>
            </p:nvSpPr>
            <p:spPr bwMode="auto">
              <a:xfrm>
                <a:off x="11455400" y="5997576"/>
                <a:ext cx="406400"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Rectangle 8">
                <a:extLst>
                  <a:ext uri="{FF2B5EF4-FFF2-40B4-BE49-F238E27FC236}">
                    <a16:creationId xmlns:a16="http://schemas.microsoft.com/office/drawing/2014/main" id="{0A875395-FCBD-4E1D-BEF9-F8F9674CDBB2}"/>
                  </a:ext>
                </a:extLst>
              </p:cNvPr>
              <p:cNvSpPr>
                <a:spLocks noChangeArrowheads="1"/>
              </p:cNvSpPr>
              <p:nvPr userDrawn="1"/>
            </p:nvSpPr>
            <p:spPr bwMode="auto">
              <a:xfrm>
                <a:off x="11455400" y="5822951"/>
                <a:ext cx="406400"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Rectangle 9">
                <a:extLst>
                  <a:ext uri="{FF2B5EF4-FFF2-40B4-BE49-F238E27FC236}">
                    <a16:creationId xmlns:a16="http://schemas.microsoft.com/office/drawing/2014/main" id="{D23401F2-6BB7-4248-846F-709B8FAEAEDD}"/>
                  </a:ext>
                </a:extLst>
              </p:cNvPr>
              <p:cNvSpPr>
                <a:spLocks noChangeArrowheads="1"/>
              </p:cNvSpPr>
              <p:nvPr userDrawn="1"/>
            </p:nvSpPr>
            <p:spPr bwMode="auto">
              <a:xfrm>
                <a:off x="11455400" y="5648326"/>
                <a:ext cx="406400"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5" name="Freeform 10">
              <a:extLst>
                <a:ext uri="{FF2B5EF4-FFF2-40B4-BE49-F238E27FC236}">
                  <a16:creationId xmlns:a16="http://schemas.microsoft.com/office/drawing/2014/main" id="{7DA64859-5EE4-4574-8674-E52C8C28501F}"/>
                </a:ext>
              </a:extLst>
            </p:cNvPr>
            <p:cNvSpPr>
              <a:spLocks noEditPoints="1"/>
            </p:cNvSpPr>
            <p:nvPr userDrawn="1"/>
          </p:nvSpPr>
          <p:spPr bwMode="auto">
            <a:xfrm>
              <a:off x="10974388" y="6191251"/>
              <a:ext cx="917575" cy="455613"/>
            </a:xfrm>
            <a:custGeom>
              <a:avLst/>
              <a:gdLst>
                <a:gd name="T0" fmla="*/ 256 w 341"/>
                <a:gd name="T1" fmla="*/ 129 h 170"/>
                <a:gd name="T2" fmla="*/ 230 w 341"/>
                <a:gd name="T3" fmla="*/ 119 h 170"/>
                <a:gd name="T4" fmla="*/ 221 w 341"/>
                <a:gd name="T5" fmla="*/ 86 h 170"/>
                <a:gd name="T6" fmla="*/ 230 w 341"/>
                <a:gd name="T7" fmla="*/ 51 h 170"/>
                <a:gd name="T8" fmla="*/ 256 w 341"/>
                <a:gd name="T9" fmla="*/ 41 h 170"/>
                <a:gd name="T10" fmla="*/ 283 w 341"/>
                <a:gd name="T11" fmla="*/ 51 h 170"/>
                <a:gd name="T12" fmla="*/ 292 w 341"/>
                <a:gd name="T13" fmla="*/ 86 h 170"/>
                <a:gd name="T14" fmla="*/ 283 w 341"/>
                <a:gd name="T15" fmla="*/ 119 h 170"/>
                <a:gd name="T16" fmla="*/ 256 w 341"/>
                <a:gd name="T17" fmla="*/ 129 h 170"/>
                <a:gd name="T18" fmla="*/ 256 w 341"/>
                <a:gd name="T19" fmla="*/ 170 h 170"/>
                <a:gd name="T20" fmla="*/ 319 w 341"/>
                <a:gd name="T21" fmla="*/ 149 h 170"/>
                <a:gd name="T22" fmla="*/ 341 w 341"/>
                <a:gd name="T23" fmla="*/ 86 h 170"/>
                <a:gd name="T24" fmla="*/ 319 w 341"/>
                <a:gd name="T25" fmla="*/ 21 h 170"/>
                <a:gd name="T26" fmla="*/ 256 w 341"/>
                <a:gd name="T27" fmla="*/ 0 h 170"/>
                <a:gd name="T28" fmla="*/ 194 w 341"/>
                <a:gd name="T29" fmla="*/ 20 h 170"/>
                <a:gd name="T30" fmla="*/ 172 w 341"/>
                <a:gd name="T31" fmla="*/ 86 h 170"/>
                <a:gd name="T32" fmla="*/ 194 w 341"/>
                <a:gd name="T33" fmla="*/ 150 h 170"/>
                <a:gd name="T34" fmla="*/ 256 w 341"/>
                <a:gd name="T35" fmla="*/ 170 h 170"/>
                <a:gd name="T36" fmla="*/ 0 w 341"/>
                <a:gd name="T37" fmla="*/ 167 h 170"/>
                <a:gd name="T38" fmla="*/ 49 w 341"/>
                <a:gd name="T39" fmla="*/ 167 h 170"/>
                <a:gd name="T40" fmla="*/ 49 w 341"/>
                <a:gd name="T41" fmla="*/ 120 h 170"/>
                <a:gd name="T42" fmla="*/ 65 w 341"/>
                <a:gd name="T43" fmla="*/ 101 h 170"/>
                <a:gd name="T44" fmla="*/ 106 w 341"/>
                <a:gd name="T45" fmla="*/ 167 h 170"/>
                <a:gd name="T46" fmla="*/ 157 w 341"/>
                <a:gd name="T47" fmla="*/ 167 h 170"/>
                <a:gd name="T48" fmla="*/ 95 w 341"/>
                <a:gd name="T49" fmla="*/ 70 h 170"/>
                <a:gd name="T50" fmla="*/ 153 w 341"/>
                <a:gd name="T51" fmla="*/ 3 h 170"/>
                <a:gd name="T52" fmla="*/ 98 w 341"/>
                <a:gd name="T53" fmla="*/ 3 h 170"/>
                <a:gd name="T54" fmla="*/ 49 w 341"/>
                <a:gd name="T55" fmla="*/ 61 h 170"/>
                <a:gd name="T56" fmla="*/ 49 w 341"/>
                <a:gd name="T57" fmla="*/ 3 h 170"/>
                <a:gd name="T58" fmla="*/ 0 w 341"/>
                <a:gd name="T59" fmla="*/ 3 h 170"/>
                <a:gd name="T60" fmla="*/ 0 w 341"/>
                <a:gd name="T6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1" h="170">
                  <a:moveTo>
                    <a:pt x="256" y="129"/>
                  </a:moveTo>
                  <a:cubicBezTo>
                    <a:pt x="244" y="129"/>
                    <a:pt x="235" y="126"/>
                    <a:pt x="230" y="119"/>
                  </a:cubicBezTo>
                  <a:cubicBezTo>
                    <a:pt x="224" y="112"/>
                    <a:pt x="221" y="101"/>
                    <a:pt x="221" y="86"/>
                  </a:cubicBezTo>
                  <a:cubicBezTo>
                    <a:pt x="221" y="70"/>
                    <a:pt x="224" y="58"/>
                    <a:pt x="230" y="51"/>
                  </a:cubicBezTo>
                  <a:cubicBezTo>
                    <a:pt x="235" y="45"/>
                    <a:pt x="244" y="41"/>
                    <a:pt x="256" y="41"/>
                  </a:cubicBezTo>
                  <a:cubicBezTo>
                    <a:pt x="269" y="41"/>
                    <a:pt x="278" y="45"/>
                    <a:pt x="283" y="51"/>
                  </a:cubicBezTo>
                  <a:cubicBezTo>
                    <a:pt x="289" y="58"/>
                    <a:pt x="292" y="70"/>
                    <a:pt x="292" y="86"/>
                  </a:cubicBezTo>
                  <a:cubicBezTo>
                    <a:pt x="292" y="101"/>
                    <a:pt x="289" y="112"/>
                    <a:pt x="283" y="119"/>
                  </a:cubicBezTo>
                  <a:cubicBezTo>
                    <a:pt x="278" y="126"/>
                    <a:pt x="269" y="129"/>
                    <a:pt x="256" y="129"/>
                  </a:cubicBezTo>
                  <a:moveTo>
                    <a:pt x="256" y="170"/>
                  </a:moveTo>
                  <a:cubicBezTo>
                    <a:pt x="284" y="170"/>
                    <a:pt x="305" y="163"/>
                    <a:pt x="319" y="149"/>
                  </a:cubicBezTo>
                  <a:cubicBezTo>
                    <a:pt x="333" y="136"/>
                    <a:pt x="341" y="115"/>
                    <a:pt x="341" y="86"/>
                  </a:cubicBezTo>
                  <a:cubicBezTo>
                    <a:pt x="341" y="56"/>
                    <a:pt x="334" y="34"/>
                    <a:pt x="319" y="21"/>
                  </a:cubicBezTo>
                  <a:cubicBezTo>
                    <a:pt x="305" y="7"/>
                    <a:pt x="284" y="0"/>
                    <a:pt x="256" y="0"/>
                  </a:cubicBezTo>
                  <a:cubicBezTo>
                    <a:pt x="229" y="0"/>
                    <a:pt x="208" y="7"/>
                    <a:pt x="194" y="20"/>
                  </a:cubicBezTo>
                  <a:cubicBezTo>
                    <a:pt x="179" y="34"/>
                    <a:pt x="172" y="56"/>
                    <a:pt x="172" y="86"/>
                  </a:cubicBezTo>
                  <a:cubicBezTo>
                    <a:pt x="172" y="115"/>
                    <a:pt x="179" y="136"/>
                    <a:pt x="194" y="150"/>
                  </a:cubicBezTo>
                  <a:cubicBezTo>
                    <a:pt x="208" y="163"/>
                    <a:pt x="229" y="170"/>
                    <a:pt x="256" y="170"/>
                  </a:cubicBezTo>
                  <a:moveTo>
                    <a:pt x="0" y="167"/>
                  </a:moveTo>
                  <a:cubicBezTo>
                    <a:pt x="49" y="167"/>
                    <a:pt x="49" y="167"/>
                    <a:pt x="49" y="167"/>
                  </a:cubicBezTo>
                  <a:cubicBezTo>
                    <a:pt x="49" y="120"/>
                    <a:pt x="49" y="120"/>
                    <a:pt x="49" y="120"/>
                  </a:cubicBezTo>
                  <a:cubicBezTo>
                    <a:pt x="65" y="101"/>
                    <a:pt x="65" y="101"/>
                    <a:pt x="65" y="101"/>
                  </a:cubicBezTo>
                  <a:cubicBezTo>
                    <a:pt x="106" y="167"/>
                    <a:pt x="106" y="167"/>
                    <a:pt x="106" y="167"/>
                  </a:cubicBezTo>
                  <a:cubicBezTo>
                    <a:pt x="157" y="167"/>
                    <a:pt x="157" y="167"/>
                    <a:pt x="157" y="167"/>
                  </a:cubicBezTo>
                  <a:cubicBezTo>
                    <a:pt x="95" y="70"/>
                    <a:pt x="95" y="70"/>
                    <a:pt x="95" y="70"/>
                  </a:cubicBezTo>
                  <a:cubicBezTo>
                    <a:pt x="153" y="3"/>
                    <a:pt x="153" y="3"/>
                    <a:pt x="153" y="3"/>
                  </a:cubicBezTo>
                  <a:cubicBezTo>
                    <a:pt x="98" y="3"/>
                    <a:pt x="98" y="3"/>
                    <a:pt x="98" y="3"/>
                  </a:cubicBezTo>
                  <a:cubicBezTo>
                    <a:pt x="49" y="61"/>
                    <a:pt x="49" y="61"/>
                    <a:pt x="49" y="61"/>
                  </a:cubicBezTo>
                  <a:cubicBezTo>
                    <a:pt x="49" y="3"/>
                    <a:pt x="49" y="3"/>
                    <a:pt x="49" y="3"/>
                  </a:cubicBezTo>
                  <a:cubicBezTo>
                    <a:pt x="0" y="3"/>
                    <a:pt x="0" y="3"/>
                    <a:pt x="0" y="3"/>
                  </a:cubicBezTo>
                  <a:lnTo>
                    <a:pt x="0" y="167"/>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22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Väliotsikko 4">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47E280-D307-4425-A294-AFADD01E8132}"/>
              </a:ext>
            </a:extLst>
          </p:cNvPr>
          <p:cNvSpPr>
            <a:spLocks noGrp="1"/>
          </p:cNvSpPr>
          <p:nvPr>
            <p:ph type="title" hasCustomPrompt="1"/>
          </p:nvPr>
        </p:nvSpPr>
        <p:spPr>
          <a:xfrm>
            <a:off x="831850" y="3429000"/>
            <a:ext cx="10515600" cy="2852737"/>
          </a:xfrm>
        </p:spPr>
        <p:txBody>
          <a:bodyPr anchor="b">
            <a:normAutofit/>
          </a:bodyPr>
          <a:lstStyle>
            <a:lvl1pPr>
              <a:defRPr sz="7200">
                <a:solidFill>
                  <a:schemeClr val="bg1"/>
                </a:solidFill>
              </a:defRPr>
            </a:lvl1pPr>
          </a:lstStyle>
          <a:p>
            <a:br>
              <a:rPr lang="fi-FI" dirty="0"/>
            </a:br>
            <a:r>
              <a:rPr lang="fi-FI" dirty="0"/>
              <a:t>Väliotsikko </a:t>
            </a:r>
            <a:br>
              <a:rPr lang="fi-FI" dirty="0"/>
            </a:br>
            <a:r>
              <a:rPr lang="fi-FI" dirty="0"/>
              <a:t>sivu 4 </a:t>
            </a:r>
          </a:p>
        </p:txBody>
      </p:sp>
      <p:sp>
        <p:nvSpPr>
          <p:cNvPr id="3" name="Tekstin paikkamerkki 2">
            <a:extLst>
              <a:ext uri="{FF2B5EF4-FFF2-40B4-BE49-F238E27FC236}">
                <a16:creationId xmlns:a16="http://schemas.microsoft.com/office/drawing/2014/main" id="{8E357A87-0A7E-4FAC-9987-0B7379729FB8}"/>
              </a:ext>
            </a:extLst>
          </p:cNvPr>
          <p:cNvSpPr>
            <a:spLocks noGrp="1"/>
          </p:cNvSpPr>
          <p:nvPr>
            <p:ph type="body" idx="1" hasCustomPrompt="1"/>
          </p:nvPr>
        </p:nvSpPr>
        <p:spPr>
          <a:xfrm>
            <a:off x="831850" y="2678906"/>
            <a:ext cx="10515600" cy="1500187"/>
          </a:xfrm>
        </p:spPr>
        <p:txBody>
          <a:bodyPr anchor="b">
            <a:noAutofit/>
          </a:bodyPr>
          <a:lstStyle>
            <a:lvl1pPr marL="0" indent="0">
              <a:buNone/>
              <a:defRPr sz="9600" b="1">
                <a:solidFill>
                  <a:schemeClr val="accent4"/>
                </a:solidFill>
                <a:latin typeface="Kanit" panose="00000500000000000000" pitchFamily="2" charset="-34"/>
                <a:cs typeface="Kanit" panose="00000500000000000000" pitchFamily="2" charset="-34"/>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04</a:t>
            </a:r>
          </a:p>
        </p:txBody>
      </p:sp>
      <p:sp>
        <p:nvSpPr>
          <p:cNvPr id="4" name="Päivämäärän paikkamerkki 3">
            <a:extLst>
              <a:ext uri="{FF2B5EF4-FFF2-40B4-BE49-F238E27FC236}">
                <a16:creationId xmlns:a16="http://schemas.microsoft.com/office/drawing/2014/main" id="{4CA7AB30-33A2-46C2-9357-04BC89BF94C6}"/>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5" name="Alatunnisteen paikkamerkki 4">
            <a:extLst>
              <a:ext uri="{FF2B5EF4-FFF2-40B4-BE49-F238E27FC236}">
                <a16:creationId xmlns:a16="http://schemas.microsoft.com/office/drawing/2014/main" id="{4DD113CA-8D81-471F-A7CE-03B3F766CBA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DCB259B-FFB9-4214-9D65-4BD3FC42332E}"/>
              </a:ext>
            </a:extLst>
          </p:cNvPr>
          <p:cNvSpPr>
            <a:spLocks noGrp="1"/>
          </p:cNvSpPr>
          <p:nvPr>
            <p:ph type="sldNum" sz="quarter" idx="12"/>
          </p:nvPr>
        </p:nvSpPr>
        <p:spPr/>
        <p:txBody>
          <a:bodyPr/>
          <a:lstStyle/>
          <a:p>
            <a:fld id="{7F862803-4F8D-4F18-89BB-904507E677EA}" type="slidenum">
              <a:rPr lang="fi-FI" smtClean="0"/>
              <a:t>‹#›</a:t>
            </a:fld>
            <a:endParaRPr lang="fi-FI"/>
          </a:p>
        </p:txBody>
      </p:sp>
      <p:grpSp>
        <p:nvGrpSpPr>
          <p:cNvPr id="16" name="Ryhmä 15">
            <a:extLst>
              <a:ext uri="{FF2B5EF4-FFF2-40B4-BE49-F238E27FC236}">
                <a16:creationId xmlns:a16="http://schemas.microsoft.com/office/drawing/2014/main" id="{4C1852BD-FE9F-4CD9-A199-A4C7EAD3A802}"/>
              </a:ext>
            </a:extLst>
          </p:cNvPr>
          <p:cNvGrpSpPr/>
          <p:nvPr userDrawn="1"/>
        </p:nvGrpSpPr>
        <p:grpSpPr>
          <a:xfrm>
            <a:off x="11157526" y="225147"/>
            <a:ext cx="742373" cy="1188173"/>
            <a:chOff x="10974388" y="5087938"/>
            <a:chExt cx="925512" cy="1558926"/>
          </a:xfrm>
          <a:solidFill>
            <a:schemeClr val="bg1"/>
          </a:solidFill>
        </p:grpSpPr>
        <p:grpSp>
          <p:nvGrpSpPr>
            <p:cNvPr id="17" name="Ryhmä 16">
              <a:extLst>
                <a:ext uri="{FF2B5EF4-FFF2-40B4-BE49-F238E27FC236}">
                  <a16:creationId xmlns:a16="http://schemas.microsoft.com/office/drawing/2014/main" id="{CECE49A2-791D-4182-9047-6BC5674B414D}"/>
                </a:ext>
              </a:extLst>
            </p:cNvPr>
            <p:cNvGrpSpPr/>
            <p:nvPr userDrawn="1"/>
          </p:nvGrpSpPr>
          <p:grpSpPr>
            <a:xfrm>
              <a:off x="10979150" y="5087938"/>
              <a:ext cx="920750" cy="1011238"/>
              <a:chOff x="10979150" y="5087938"/>
              <a:chExt cx="920750" cy="1011238"/>
            </a:xfrm>
            <a:grpFill/>
          </p:grpSpPr>
          <p:sp>
            <p:nvSpPr>
              <p:cNvPr id="19" name="Freeform 5">
                <a:extLst>
                  <a:ext uri="{FF2B5EF4-FFF2-40B4-BE49-F238E27FC236}">
                    <a16:creationId xmlns:a16="http://schemas.microsoft.com/office/drawing/2014/main" id="{D999353A-96ED-4A4B-8B06-645EE8CCD29A}"/>
                  </a:ext>
                </a:extLst>
              </p:cNvPr>
              <p:cNvSpPr>
                <a:spLocks noEditPoints="1"/>
              </p:cNvSpPr>
              <p:nvPr userDrawn="1"/>
            </p:nvSpPr>
            <p:spPr bwMode="auto">
              <a:xfrm>
                <a:off x="10979150" y="5087938"/>
                <a:ext cx="920750" cy="439738"/>
              </a:xfrm>
              <a:custGeom>
                <a:avLst/>
                <a:gdLst>
                  <a:gd name="T0" fmla="*/ 235 w 342"/>
                  <a:gd name="T1" fmla="*/ 95 h 164"/>
                  <a:gd name="T2" fmla="*/ 253 w 342"/>
                  <a:gd name="T3" fmla="*/ 46 h 164"/>
                  <a:gd name="T4" fmla="*/ 271 w 342"/>
                  <a:gd name="T5" fmla="*/ 95 h 164"/>
                  <a:gd name="T6" fmla="*/ 235 w 342"/>
                  <a:gd name="T7" fmla="*/ 95 h 164"/>
                  <a:gd name="T8" fmla="*/ 165 w 342"/>
                  <a:gd name="T9" fmla="*/ 164 h 164"/>
                  <a:gd name="T10" fmla="*/ 215 w 342"/>
                  <a:gd name="T11" fmla="*/ 164 h 164"/>
                  <a:gd name="T12" fmla="*/ 228 w 342"/>
                  <a:gd name="T13" fmla="*/ 129 h 164"/>
                  <a:gd name="T14" fmla="*/ 278 w 342"/>
                  <a:gd name="T15" fmla="*/ 129 h 164"/>
                  <a:gd name="T16" fmla="*/ 292 w 342"/>
                  <a:gd name="T17" fmla="*/ 164 h 164"/>
                  <a:gd name="T18" fmla="*/ 342 w 342"/>
                  <a:gd name="T19" fmla="*/ 164 h 164"/>
                  <a:gd name="T20" fmla="*/ 279 w 342"/>
                  <a:gd name="T21" fmla="*/ 0 h 164"/>
                  <a:gd name="T22" fmla="*/ 228 w 342"/>
                  <a:gd name="T23" fmla="*/ 0 h 164"/>
                  <a:gd name="T24" fmla="*/ 165 w 342"/>
                  <a:gd name="T25" fmla="*/ 164 h 164"/>
                  <a:gd name="T26" fmla="*/ 48 w 342"/>
                  <a:gd name="T27" fmla="*/ 79 h 164"/>
                  <a:gd name="T28" fmla="*/ 48 w 342"/>
                  <a:gd name="T29" fmla="*/ 36 h 164"/>
                  <a:gd name="T30" fmla="*/ 75 w 342"/>
                  <a:gd name="T31" fmla="*/ 36 h 164"/>
                  <a:gd name="T32" fmla="*/ 95 w 342"/>
                  <a:gd name="T33" fmla="*/ 58 h 164"/>
                  <a:gd name="T34" fmla="*/ 89 w 342"/>
                  <a:gd name="T35" fmla="*/ 74 h 164"/>
                  <a:gd name="T36" fmla="*/ 73 w 342"/>
                  <a:gd name="T37" fmla="*/ 79 h 164"/>
                  <a:gd name="T38" fmla="*/ 48 w 342"/>
                  <a:gd name="T39" fmla="*/ 79 h 164"/>
                  <a:gd name="T40" fmla="*/ 0 w 342"/>
                  <a:gd name="T41" fmla="*/ 164 h 164"/>
                  <a:gd name="T42" fmla="*/ 48 w 342"/>
                  <a:gd name="T43" fmla="*/ 164 h 164"/>
                  <a:gd name="T44" fmla="*/ 48 w 342"/>
                  <a:gd name="T45" fmla="*/ 116 h 164"/>
                  <a:gd name="T46" fmla="*/ 61 w 342"/>
                  <a:gd name="T47" fmla="*/ 116 h 164"/>
                  <a:gd name="T48" fmla="*/ 70 w 342"/>
                  <a:gd name="T49" fmla="*/ 118 h 164"/>
                  <a:gd name="T50" fmla="*/ 75 w 342"/>
                  <a:gd name="T51" fmla="*/ 124 h 164"/>
                  <a:gd name="T52" fmla="*/ 92 w 342"/>
                  <a:gd name="T53" fmla="*/ 164 h 164"/>
                  <a:gd name="T54" fmla="*/ 142 w 342"/>
                  <a:gd name="T55" fmla="*/ 164 h 164"/>
                  <a:gd name="T56" fmla="*/ 123 w 342"/>
                  <a:gd name="T57" fmla="*/ 121 h 164"/>
                  <a:gd name="T58" fmla="*/ 119 w 342"/>
                  <a:gd name="T59" fmla="*/ 112 h 164"/>
                  <a:gd name="T60" fmla="*/ 114 w 342"/>
                  <a:gd name="T61" fmla="*/ 107 h 164"/>
                  <a:gd name="T62" fmla="*/ 136 w 342"/>
                  <a:gd name="T63" fmla="*/ 87 h 164"/>
                  <a:gd name="T64" fmla="*/ 144 w 342"/>
                  <a:gd name="T65" fmla="*/ 58 h 164"/>
                  <a:gd name="T66" fmla="*/ 129 w 342"/>
                  <a:gd name="T67" fmla="*/ 15 h 164"/>
                  <a:gd name="T68" fmla="*/ 85 w 342"/>
                  <a:gd name="T69" fmla="*/ 0 h 164"/>
                  <a:gd name="T70" fmla="*/ 0 w 342"/>
                  <a:gd name="T71" fmla="*/ 0 h 164"/>
                  <a:gd name="T72" fmla="*/ 0 w 342"/>
                  <a:gd name="T73"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164">
                    <a:moveTo>
                      <a:pt x="235" y="95"/>
                    </a:moveTo>
                    <a:cubicBezTo>
                      <a:pt x="253" y="46"/>
                      <a:pt x="253" y="46"/>
                      <a:pt x="253" y="46"/>
                    </a:cubicBezTo>
                    <a:cubicBezTo>
                      <a:pt x="271" y="95"/>
                      <a:pt x="271" y="95"/>
                      <a:pt x="271" y="95"/>
                    </a:cubicBezTo>
                    <a:lnTo>
                      <a:pt x="235" y="95"/>
                    </a:lnTo>
                    <a:close/>
                    <a:moveTo>
                      <a:pt x="165" y="164"/>
                    </a:moveTo>
                    <a:cubicBezTo>
                      <a:pt x="215" y="164"/>
                      <a:pt x="215" y="164"/>
                      <a:pt x="215" y="164"/>
                    </a:cubicBezTo>
                    <a:cubicBezTo>
                      <a:pt x="228" y="129"/>
                      <a:pt x="228" y="129"/>
                      <a:pt x="228" y="129"/>
                    </a:cubicBezTo>
                    <a:cubicBezTo>
                      <a:pt x="278" y="129"/>
                      <a:pt x="278" y="129"/>
                      <a:pt x="278" y="129"/>
                    </a:cubicBezTo>
                    <a:cubicBezTo>
                      <a:pt x="292" y="164"/>
                      <a:pt x="292" y="164"/>
                      <a:pt x="292" y="164"/>
                    </a:cubicBezTo>
                    <a:cubicBezTo>
                      <a:pt x="342" y="164"/>
                      <a:pt x="342" y="164"/>
                      <a:pt x="342" y="164"/>
                    </a:cubicBezTo>
                    <a:cubicBezTo>
                      <a:pt x="279" y="0"/>
                      <a:pt x="279" y="0"/>
                      <a:pt x="279" y="0"/>
                    </a:cubicBezTo>
                    <a:cubicBezTo>
                      <a:pt x="228" y="0"/>
                      <a:pt x="228" y="0"/>
                      <a:pt x="228" y="0"/>
                    </a:cubicBezTo>
                    <a:lnTo>
                      <a:pt x="165" y="164"/>
                    </a:lnTo>
                    <a:close/>
                    <a:moveTo>
                      <a:pt x="48" y="79"/>
                    </a:moveTo>
                    <a:cubicBezTo>
                      <a:pt x="48" y="36"/>
                      <a:pt x="48" y="36"/>
                      <a:pt x="48" y="36"/>
                    </a:cubicBezTo>
                    <a:cubicBezTo>
                      <a:pt x="75" y="36"/>
                      <a:pt x="75" y="36"/>
                      <a:pt x="75" y="36"/>
                    </a:cubicBezTo>
                    <a:cubicBezTo>
                      <a:pt x="88" y="36"/>
                      <a:pt x="95" y="44"/>
                      <a:pt x="95" y="58"/>
                    </a:cubicBezTo>
                    <a:cubicBezTo>
                      <a:pt x="95" y="65"/>
                      <a:pt x="93" y="70"/>
                      <a:pt x="89" y="74"/>
                    </a:cubicBezTo>
                    <a:cubicBezTo>
                      <a:pt x="86" y="77"/>
                      <a:pt x="80" y="79"/>
                      <a:pt x="73" y="79"/>
                    </a:cubicBezTo>
                    <a:lnTo>
                      <a:pt x="48" y="79"/>
                    </a:lnTo>
                    <a:close/>
                    <a:moveTo>
                      <a:pt x="0" y="164"/>
                    </a:moveTo>
                    <a:cubicBezTo>
                      <a:pt x="48" y="164"/>
                      <a:pt x="48" y="164"/>
                      <a:pt x="48" y="164"/>
                    </a:cubicBezTo>
                    <a:cubicBezTo>
                      <a:pt x="48" y="116"/>
                      <a:pt x="48" y="116"/>
                      <a:pt x="48" y="116"/>
                    </a:cubicBezTo>
                    <a:cubicBezTo>
                      <a:pt x="61" y="116"/>
                      <a:pt x="61" y="116"/>
                      <a:pt x="61" y="116"/>
                    </a:cubicBezTo>
                    <a:cubicBezTo>
                      <a:pt x="65" y="116"/>
                      <a:pt x="68" y="117"/>
                      <a:pt x="70" y="118"/>
                    </a:cubicBezTo>
                    <a:cubicBezTo>
                      <a:pt x="72" y="119"/>
                      <a:pt x="73" y="121"/>
                      <a:pt x="75" y="124"/>
                    </a:cubicBezTo>
                    <a:cubicBezTo>
                      <a:pt x="92" y="164"/>
                      <a:pt x="92" y="164"/>
                      <a:pt x="92" y="164"/>
                    </a:cubicBezTo>
                    <a:cubicBezTo>
                      <a:pt x="142" y="164"/>
                      <a:pt x="142" y="164"/>
                      <a:pt x="142" y="164"/>
                    </a:cubicBezTo>
                    <a:cubicBezTo>
                      <a:pt x="123" y="121"/>
                      <a:pt x="123" y="121"/>
                      <a:pt x="123" y="121"/>
                    </a:cubicBezTo>
                    <a:cubicBezTo>
                      <a:pt x="122" y="117"/>
                      <a:pt x="120" y="114"/>
                      <a:pt x="119" y="112"/>
                    </a:cubicBezTo>
                    <a:cubicBezTo>
                      <a:pt x="117" y="110"/>
                      <a:pt x="116" y="108"/>
                      <a:pt x="114" y="107"/>
                    </a:cubicBezTo>
                    <a:cubicBezTo>
                      <a:pt x="123" y="102"/>
                      <a:pt x="131" y="95"/>
                      <a:pt x="136" y="87"/>
                    </a:cubicBezTo>
                    <a:cubicBezTo>
                      <a:pt x="142" y="79"/>
                      <a:pt x="144" y="69"/>
                      <a:pt x="144" y="58"/>
                    </a:cubicBezTo>
                    <a:cubicBezTo>
                      <a:pt x="144" y="40"/>
                      <a:pt x="139" y="26"/>
                      <a:pt x="129" y="15"/>
                    </a:cubicBezTo>
                    <a:cubicBezTo>
                      <a:pt x="120" y="5"/>
                      <a:pt x="105" y="0"/>
                      <a:pt x="85" y="0"/>
                    </a:cubicBezTo>
                    <a:cubicBezTo>
                      <a:pt x="0" y="0"/>
                      <a:pt x="0" y="0"/>
                      <a:pt x="0" y="0"/>
                    </a:cubicBezTo>
                    <a:lnTo>
                      <a:pt x="0"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6">
                <a:extLst>
                  <a:ext uri="{FF2B5EF4-FFF2-40B4-BE49-F238E27FC236}">
                    <a16:creationId xmlns:a16="http://schemas.microsoft.com/office/drawing/2014/main" id="{8D494981-5383-4F37-B218-9EC437745C50}"/>
                  </a:ext>
                </a:extLst>
              </p:cNvPr>
              <p:cNvSpPr>
                <a:spLocks/>
              </p:cNvSpPr>
              <p:nvPr userDrawn="1"/>
            </p:nvSpPr>
            <p:spPr bwMode="auto">
              <a:xfrm>
                <a:off x="10987088" y="5643563"/>
                <a:ext cx="347662" cy="455613"/>
              </a:xfrm>
              <a:custGeom>
                <a:avLst/>
                <a:gdLst>
                  <a:gd name="T0" fmla="*/ 59 w 129"/>
                  <a:gd name="T1" fmla="*/ 170 h 170"/>
                  <a:gd name="T2" fmla="*/ 111 w 129"/>
                  <a:gd name="T3" fmla="*/ 156 h 170"/>
                  <a:gd name="T4" fmla="*/ 129 w 129"/>
                  <a:gd name="T5" fmla="*/ 120 h 170"/>
                  <a:gd name="T6" fmla="*/ 125 w 129"/>
                  <a:gd name="T7" fmla="*/ 96 h 170"/>
                  <a:gd name="T8" fmla="*/ 110 w 129"/>
                  <a:gd name="T9" fmla="*/ 79 h 170"/>
                  <a:gd name="T10" fmla="*/ 80 w 129"/>
                  <a:gd name="T11" fmla="*/ 66 h 170"/>
                  <a:gd name="T12" fmla="*/ 60 w 129"/>
                  <a:gd name="T13" fmla="*/ 61 h 170"/>
                  <a:gd name="T14" fmla="*/ 52 w 129"/>
                  <a:gd name="T15" fmla="*/ 56 h 170"/>
                  <a:gd name="T16" fmla="*/ 49 w 129"/>
                  <a:gd name="T17" fmla="*/ 49 h 170"/>
                  <a:gd name="T18" fmla="*/ 56 w 129"/>
                  <a:gd name="T19" fmla="*/ 40 h 170"/>
                  <a:gd name="T20" fmla="*/ 76 w 129"/>
                  <a:gd name="T21" fmla="*/ 38 h 170"/>
                  <a:gd name="T22" fmla="*/ 120 w 129"/>
                  <a:gd name="T23" fmla="*/ 47 h 170"/>
                  <a:gd name="T24" fmla="*/ 120 w 129"/>
                  <a:gd name="T25" fmla="*/ 8 h 170"/>
                  <a:gd name="T26" fmla="*/ 96 w 129"/>
                  <a:gd name="T27" fmla="*/ 2 h 170"/>
                  <a:gd name="T28" fmla="*/ 68 w 129"/>
                  <a:gd name="T29" fmla="*/ 0 h 170"/>
                  <a:gd name="T30" fmla="*/ 17 w 129"/>
                  <a:gd name="T31" fmla="*/ 13 h 170"/>
                  <a:gd name="T32" fmla="*/ 0 w 129"/>
                  <a:gd name="T33" fmla="*/ 50 h 170"/>
                  <a:gd name="T34" fmla="*/ 4 w 129"/>
                  <a:gd name="T35" fmla="*/ 72 h 170"/>
                  <a:gd name="T36" fmla="*/ 18 w 129"/>
                  <a:gd name="T37" fmla="*/ 88 h 170"/>
                  <a:gd name="T38" fmla="*/ 44 w 129"/>
                  <a:gd name="T39" fmla="*/ 99 h 170"/>
                  <a:gd name="T40" fmla="*/ 50 w 129"/>
                  <a:gd name="T41" fmla="*/ 101 h 170"/>
                  <a:gd name="T42" fmla="*/ 68 w 129"/>
                  <a:gd name="T43" fmla="*/ 107 h 170"/>
                  <a:gd name="T44" fmla="*/ 77 w 129"/>
                  <a:gd name="T45" fmla="*/ 112 h 170"/>
                  <a:gd name="T46" fmla="*/ 80 w 129"/>
                  <a:gd name="T47" fmla="*/ 120 h 170"/>
                  <a:gd name="T48" fmla="*/ 74 w 129"/>
                  <a:gd name="T49" fmla="*/ 130 h 170"/>
                  <a:gd name="T50" fmla="*/ 54 w 129"/>
                  <a:gd name="T51" fmla="*/ 132 h 170"/>
                  <a:gd name="T52" fmla="*/ 28 w 129"/>
                  <a:gd name="T53" fmla="*/ 129 h 170"/>
                  <a:gd name="T54" fmla="*/ 2 w 129"/>
                  <a:gd name="T55" fmla="*/ 120 h 170"/>
                  <a:gd name="T56" fmla="*/ 2 w 129"/>
                  <a:gd name="T57" fmla="*/ 160 h 170"/>
                  <a:gd name="T58" fmla="*/ 27 w 129"/>
                  <a:gd name="T59" fmla="*/ 167 h 170"/>
                  <a:gd name="T60" fmla="*/ 59 w 129"/>
                  <a:gd name="T6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9" h="170">
                    <a:moveTo>
                      <a:pt x="59" y="170"/>
                    </a:moveTo>
                    <a:cubicBezTo>
                      <a:pt x="82" y="170"/>
                      <a:pt x="99" y="165"/>
                      <a:pt x="111" y="156"/>
                    </a:cubicBezTo>
                    <a:cubicBezTo>
                      <a:pt x="123" y="147"/>
                      <a:pt x="129" y="135"/>
                      <a:pt x="129" y="120"/>
                    </a:cubicBezTo>
                    <a:cubicBezTo>
                      <a:pt x="129" y="111"/>
                      <a:pt x="127" y="103"/>
                      <a:pt x="125" y="96"/>
                    </a:cubicBezTo>
                    <a:cubicBezTo>
                      <a:pt x="122" y="90"/>
                      <a:pt x="117" y="84"/>
                      <a:pt x="110" y="79"/>
                    </a:cubicBezTo>
                    <a:cubicBezTo>
                      <a:pt x="103" y="74"/>
                      <a:pt x="93" y="70"/>
                      <a:pt x="80" y="66"/>
                    </a:cubicBezTo>
                    <a:cubicBezTo>
                      <a:pt x="70" y="64"/>
                      <a:pt x="64" y="62"/>
                      <a:pt x="60" y="61"/>
                    </a:cubicBezTo>
                    <a:cubicBezTo>
                      <a:pt x="56" y="60"/>
                      <a:pt x="53" y="58"/>
                      <a:pt x="52" y="56"/>
                    </a:cubicBezTo>
                    <a:cubicBezTo>
                      <a:pt x="50" y="55"/>
                      <a:pt x="49" y="52"/>
                      <a:pt x="49" y="49"/>
                    </a:cubicBezTo>
                    <a:cubicBezTo>
                      <a:pt x="49" y="45"/>
                      <a:pt x="51" y="42"/>
                      <a:pt x="56" y="40"/>
                    </a:cubicBezTo>
                    <a:cubicBezTo>
                      <a:pt x="60" y="39"/>
                      <a:pt x="67" y="38"/>
                      <a:pt x="76" y="38"/>
                    </a:cubicBezTo>
                    <a:cubicBezTo>
                      <a:pt x="90" y="38"/>
                      <a:pt x="105" y="41"/>
                      <a:pt x="120" y="47"/>
                    </a:cubicBezTo>
                    <a:cubicBezTo>
                      <a:pt x="120" y="8"/>
                      <a:pt x="120" y="8"/>
                      <a:pt x="120" y="8"/>
                    </a:cubicBezTo>
                    <a:cubicBezTo>
                      <a:pt x="113" y="5"/>
                      <a:pt x="105" y="4"/>
                      <a:pt x="96" y="2"/>
                    </a:cubicBezTo>
                    <a:cubicBezTo>
                      <a:pt x="86" y="1"/>
                      <a:pt x="77" y="0"/>
                      <a:pt x="68" y="0"/>
                    </a:cubicBezTo>
                    <a:cubicBezTo>
                      <a:pt x="46" y="0"/>
                      <a:pt x="29" y="4"/>
                      <a:pt x="17" y="13"/>
                    </a:cubicBezTo>
                    <a:cubicBezTo>
                      <a:pt x="5" y="21"/>
                      <a:pt x="0" y="33"/>
                      <a:pt x="0" y="50"/>
                    </a:cubicBezTo>
                    <a:cubicBezTo>
                      <a:pt x="0" y="59"/>
                      <a:pt x="1" y="66"/>
                      <a:pt x="4" y="72"/>
                    </a:cubicBezTo>
                    <a:cubicBezTo>
                      <a:pt x="7" y="78"/>
                      <a:pt x="11" y="83"/>
                      <a:pt x="18" y="88"/>
                    </a:cubicBezTo>
                    <a:cubicBezTo>
                      <a:pt x="24" y="92"/>
                      <a:pt x="33" y="96"/>
                      <a:pt x="44" y="99"/>
                    </a:cubicBezTo>
                    <a:cubicBezTo>
                      <a:pt x="46" y="100"/>
                      <a:pt x="48" y="101"/>
                      <a:pt x="50" y="101"/>
                    </a:cubicBezTo>
                    <a:cubicBezTo>
                      <a:pt x="58" y="104"/>
                      <a:pt x="64" y="106"/>
                      <a:pt x="68" y="107"/>
                    </a:cubicBezTo>
                    <a:cubicBezTo>
                      <a:pt x="72" y="109"/>
                      <a:pt x="75" y="110"/>
                      <a:pt x="77" y="112"/>
                    </a:cubicBezTo>
                    <a:cubicBezTo>
                      <a:pt x="79" y="114"/>
                      <a:pt x="80" y="117"/>
                      <a:pt x="80" y="120"/>
                    </a:cubicBezTo>
                    <a:cubicBezTo>
                      <a:pt x="80" y="125"/>
                      <a:pt x="78" y="128"/>
                      <a:pt x="74" y="130"/>
                    </a:cubicBezTo>
                    <a:cubicBezTo>
                      <a:pt x="70" y="131"/>
                      <a:pt x="63" y="132"/>
                      <a:pt x="54" y="132"/>
                    </a:cubicBezTo>
                    <a:cubicBezTo>
                      <a:pt x="46" y="132"/>
                      <a:pt x="37" y="131"/>
                      <a:pt x="28" y="129"/>
                    </a:cubicBezTo>
                    <a:cubicBezTo>
                      <a:pt x="18" y="126"/>
                      <a:pt x="10" y="124"/>
                      <a:pt x="2" y="120"/>
                    </a:cubicBezTo>
                    <a:cubicBezTo>
                      <a:pt x="2" y="160"/>
                      <a:pt x="2" y="160"/>
                      <a:pt x="2" y="160"/>
                    </a:cubicBezTo>
                    <a:cubicBezTo>
                      <a:pt x="9" y="163"/>
                      <a:pt x="17" y="165"/>
                      <a:pt x="27" y="167"/>
                    </a:cubicBezTo>
                    <a:cubicBezTo>
                      <a:pt x="37" y="169"/>
                      <a:pt x="47" y="170"/>
                      <a:pt x="59"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Rectangle 7">
                <a:extLst>
                  <a:ext uri="{FF2B5EF4-FFF2-40B4-BE49-F238E27FC236}">
                    <a16:creationId xmlns:a16="http://schemas.microsoft.com/office/drawing/2014/main" id="{EAD82C99-A100-4EA5-A267-AFD05E9EDADA}"/>
                  </a:ext>
                </a:extLst>
              </p:cNvPr>
              <p:cNvSpPr>
                <a:spLocks noChangeArrowheads="1"/>
              </p:cNvSpPr>
              <p:nvPr userDrawn="1"/>
            </p:nvSpPr>
            <p:spPr bwMode="auto">
              <a:xfrm>
                <a:off x="11455400" y="5997576"/>
                <a:ext cx="406400"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Rectangle 8">
                <a:extLst>
                  <a:ext uri="{FF2B5EF4-FFF2-40B4-BE49-F238E27FC236}">
                    <a16:creationId xmlns:a16="http://schemas.microsoft.com/office/drawing/2014/main" id="{A5093D12-8A46-4E70-9355-510108628B62}"/>
                  </a:ext>
                </a:extLst>
              </p:cNvPr>
              <p:cNvSpPr>
                <a:spLocks noChangeArrowheads="1"/>
              </p:cNvSpPr>
              <p:nvPr userDrawn="1"/>
            </p:nvSpPr>
            <p:spPr bwMode="auto">
              <a:xfrm>
                <a:off x="11455400" y="5822951"/>
                <a:ext cx="406400"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Rectangle 9">
                <a:extLst>
                  <a:ext uri="{FF2B5EF4-FFF2-40B4-BE49-F238E27FC236}">
                    <a16:creationId xmlns:a16="http://schemas.microsoft.com/office/drawing/2014/main" id="{02217B44-53EB-4B38-B5BD-40FEF675E3D5}"/>
                  </a:ext>
                </a:extLst>
              </p:cNvPr>
              <p:cNvSpPr>
                <a:spLocks noChangeArrowheads="1"/>
              </p:cNvSpPr>
              <p:nvPr userDrawn="1"/>
            </p:nvSpPr>
            <p:spPr bwMode="auto">
              <a:xfrm>
                <a:off x="11455400" y="5648326"/>
                <a:ext cx="406400"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8" name="Freeform 10">
              <a:extLst>
                <a:ext uri="{FF2B5EF4-FFF2-40B4-BE49-F238E27FC236}">
                  <a16:creationId xmlns:a16="http://schemas.microsoft.com/office/drawing/2014/main" id="{B747F4EF-274A-4ACC-8CA5-89ECF42058C1}"/>
                </a:ext>
              </a:extLst>
            </p:cNvPr>
            <p:cNvSpPr>
              <a:spLocks noEditPoints="1"/>
            </p:cNvSpPr>
            <p:nvPr userDrawn="1"/>
          </p:nvSpPr>
          <p:spPr bwMode="auto">
            <a:xfrm>
              <a:off x="10974388" y="6191251"/>
              <a:ext cx="917575" cy="455613"/>
            </a:xfrm>
            <a:custGeom>
              <a:avLst/>
              <a:gdLst>
                <a:gd name="T0" fmla="*/ 256 w 341"/>
                <a:gd name="T1" fmla="*/ 129 h 170"/>
                <a:gd name="T2" fmla="*/ 230 w 341"/>
                <a:gd name="T3" fmla="*/ 119 h 170"/>
                <a:gd name="T4" fmla="*/ 221 w 341"/>
                <a:gd name="T5" fmla="*/ 86 h 170"/>
                <a:gd name="T6" fmla="*/ 230 w 341"/>
                <a:gd name="T7" fmla="*/ 51 h 170"/>
                <a:gd name="T8" fmla="*/ 256 w 341"/>
                <a:gd name="T9" fmla="*/ 41 h 170"/>
                <a:gd name="T10" fmla="*/ 283 w 341"/>
                <a:gd name="T11" fmla="*/ 51 h 170"/>
                <a:gd name="T12" fmla="*/ 292 w 341"/>
                <a:gd name="T13" fmla="*/ 86 h 170"/>
                <a:gd name="T14" fmla="*/ 283 w 341"/>
                <a:gd name="T15" fmla="*/ 119 h 170"/>
                <a:gd name="T16" fmla="*/ 256 w 341"/>
                <a:gd name="T17" fmla="*/ 129 h 170"/>
                <a:gd name="T18" fmla="*/ 256 w 341"/>
                <a:gd name="T19" fmla="*/ 170 h 170"/>
                <a:gd name="T20" fmla="*/ 319 w 341"/>
                <a:gd name="T21" fmla="*/ 149 h 170"/>
                <a:gd name="T22" fmla="*/ 341 w 341"/>
                <a:gd name="T23" fmla="*/ 86 h 170"/>
                <a:gd name="T24" fmla="*/ 319 w 341"/>
                <a:gd name="T25" fmla="*/ 21 h 170"/>
                <a:gd name="T26" fmla="*/ 256 w 341"/>
                <a:gd name="T27" fmla="*/ 0 h 170"/>
                <a:gd name="T28" fmla="*/ 194 w 341"/>
                <a:gd name="T29" fmla="*/ 20 h 170"/>
                <a:gd name="T30" fmla="*/ 172 w 341"/>
                <a:gd name="T31" fmla="*/ 86 h 170"/>
                <a:gd name="T32" fmla="*/ 194 w 341"/>
                <a:gd name="T33" fmla="*/ 150 h 170"/>
                <a:gd name="T34" fmla="*/ 256 w 341"/>
                <a:gd name="T35" fmla="*/ 170 h 170"/>
                <a:gd name="T36" fmla="*/ 0 w 341"/>
                <a:gd name="T37" fmla="*/ 167 h 170"/>
                <a:gd name="T38" fmla="*/ 49 w 341"/>
                <a:gd name="T39" fmla="*/ 167 h 170"/>
                <a:gd name="T40" fmla="*/ 49 w 341"/>
                <a:gd name="T41" fmla="*/ 120 h 170"/>
                <a:gd name="T42" fmla="*/ 65 w 341"/>
                <a:gd name="T43" fmla="*/ 101 h 170"/>
                <a:gd name="T44" fmla="*/ 106 w 341"/>
                <a:gd name="T45" fmla="*/ 167 h 170"/>
                <a:gd name="T46" fmla="*/ 157 w 341"/>
                <a:gd name="T47" fmla="*/ 167 h 170"/>
                <a:gd name="T48" fmla="*/ 95 w 341"/>
                <a:gd name="T49" fmla="*/ 70 h 170"/>
                <a:gd name="T50" fmla="*/ 153 w 341"/>
                <a:gd name="T51" fmla="*/ 3 h 170"/>
                <a:gd name="T52" fmla="*/ 98 w 341"/>
                <a:gd name="T53" fmla="*/ 3 h 170"/>
                <a:gd name="T54" fmla="*/ 49 w 341"/>
                <a:gd name="T55" fmla="*/ 61 h 170"/>
                <a:gd name="T56" fmla="*/ 49 w 341"/>
                <a:gd name="T57" fmla="*/ 3 h 170"/>
                <a:gd name="T58" fmla="*/ 0 w 341"/>
                <a:gd name="T59" fmla="*/ 3 h 170"/>
                <a:gd name="T60" fmla="*/ 0 w 341"/>
                <a:gd name="T6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1" h="170">
                  <a:moveTo>
                    <a:pt x="256" y="129"/>
                  </a:moveTo>
                  <a:cubicBezTo>
                    <a:pt x="244" y="129"/>
                    <a:pt x="235" y="126"/>
                    <a:pt x="230" y="119"/>
                  </a:cubicBezTo>
                  <a:cubicBezTo>
                    <a:pt x="224" y="112"/>
                    <a:pt x="221" y="101"/>
                    <a:pt x="221" y="86"/>
                  </a:cubicBezTo>
                  <a:cubicBezTo>
                    <a:pt x="221" y="70"/>
                    <a:pt x="224" y="58"/>
                    <a:pt x="230" y="51"/>
                  </a:cubicBezTo>
                  <a:cubicBezTo>
                    <a:pt x="235" y="45"/>
                    <a:pt x="244" y="41"/>
                    <a:pt x="256" y="41"/>
                  </a:cubicBezTo>
                  <a:cubicBezTo>
                    <a:pt x="269" y="41"/>
                    <a:pt x="278" y="45"/>
                    <a:pt x="283" y="51"/>
                  </a:cubicBezTo>
                  <a:cubicBezTo>
                    <a:pt x="289" y="58"/>
                    <a:pt x="292" y="70"/>
                    <a:pt x="292" y="86"/>
                  </a:cubicBezTo>
                  <a:cubicBezTo>
                    <a:pt x="292" y="101"/>
                    <a:pt x="289" y="112"/>
                    <a:pt x="283" y="119"/>
                  </a:cubicBezTo>
                  <a:cubicBezTo>
                    <a:pt x="278" y="126"/>
                    <a:pt x="269" y="129"/>
                    <a:pt x="256" y="129"/>
                  </a:cubicBezTo>
                  <a:moveTo>
                    <a:pt x="256" y="170"/>
                  </a:moveTo>
                  <a:cubicBezTo>
                    <a:pt x="284" y="170"/>
                    <a:pt x="305" y="163"/>
                    <a:pt x="319" y="149"/>
                  </a:cubicBezTo>
                  <a:cubicBezTo>
                    <a:pt x="333" y="136"/>
                    <a:pt x="341" y="115"/>
                    <a:pt x="341" y="86"/>
                  </a:cubicBezTo>
                  <a:cubicBezTo>
                    <a:pt x="341" y="56"/>
                    <a:pt x="334" y="34"/>
                    <a:pt x="319" y="21"/>
                  </a:cubicBezTo>
                  <a:cubicBezTo>
                    <a:pt x="305" y="7"/>
                    <a:pt x="284" y="0"/>
                    <a:pt x="256" y="0"/>
                  </a:cubicBezTo>
                  <a:cubicBezTo>
                    <a:pt x="229" y="0"/>
                    <a:pt x="208" y="7"/>
                    <a:pt x="194" y="20"/>
                  </a:cubicBezTo>
                  <a:cubicBezTo>
                    <a:pt x="179" y="34"/>
                    <a:pt x="172" y="56"/>
                    <a:pt x="172" y="86"/>
                  </a:cubicBezTo>
                  <a:cubicBezTo>
                    <a:pt x="172" y="115"/>
                    <a:pt x="179" y="136"/>
                    <a:pt x="194" y="150"/>
                  </a:cubicBezTo>
                  <a:cubicBezTo>
                    <a:pt x="208" y="163"/>
                    <a:pt x="229" y="170"/>
                    <a:pt x="256" y="170"/>
                  </a:cubicBezTo>
                  <a:moveTo>
                    <a:pt x="0" y="167"/>
                  </a:moveTo>
                  <a:cubicBezTo>
                    <a:pt x="49" y="167"/>
                    <a:pt x="49" y="167"/>
                    <a:pt x="49" y="167"/>
                  </a:cubicBezTo>
                  <a:cubicBezTo>
                    <a:pt x="49" y="120"/>
                    <a:pt x="49" y="120"/>
                    <a:pt x="49" y="120"/>
                  </a:cubicBezTo>
                  <a:cubicBezTo>
                    <a:pt x="65" y="101"/>
                    <a:pt x="65" y="101"/>
                    <a:pt x="65" y="101"/>
                  </a:cubicBezTo>
                  <a:cubicBezTo>
                    <a:pt x="106" y="167"/>
                    <a:pt x="106" y="167"/>
                    <a:pt x="106" y="167"/>
                  </a:cubicBezTo>
                  <a:cubicBezTo>
                    <a:pt x="157" y="167"/>
                    <a:pt x="157" y="167"/>
                    <a:pt x="157" y="167"/>
                  </a:cubicBezTo>
                  <a:cubicBezTo>
                    <a:pt x="95" y="70"/>
                    <a:pt x="95" y="70"/>
                    <a:pt x="95" y="70"/>
                  </a:cubicBezTo>
                  <a:cubicBezTo>
                    <a:pt x="153" y="3"/>
                    <a:pt x="153" y="3"/>
                    <a:pt x="153" y="3"/>
                  </a:cubicBezTo>
                  <a:cubicBezTo>
                    <a:pt x="98" y="3"/>
                    <a:pt x="98" y="3"/>
                    <a:pt x="98" y="3"/>
                  </a:cubicBezTo>
                  <a:cubicBezTo>
                    <a:pt x="49" y="61"/>
                    <a:pt x="49" y="61"/>
                    <a:pt x="49" y="61"/>
                  </a:cubicBezTo>
                  <a:cubicBezTo>
                    <a:pt x="49" y="3"/>
                    <a:pt x="49" y="3"/>
                    <a:pt x="49" y="3"/>
                  </a:cubicBezTo>
                  <a:cubicBezTo>
                    <a:pt x="0" y="3"/>
                    <a:pt x="0" y="3"/>
                    <a:pt x="0" y="3"/>
                  </a:cubicBezTo>
                  <a:lnTo>
                    <a:pt x="0" y="167"/>
                  </a:lnTo>
                  <a:close/>
                </a:path>
              </a:pathLst>
            </a:custGeom>
            <a:grpFill/>
            <a:ln>
              <a:noFill/>
            </a:ln>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56314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3E2A2C-C903-475B-829E-F944FF32DE40}"/>
              </a:ext>
            </a:extLst>
          </p:cNvPr>
          <p:cNvSpPr>
            <a:spLocks noGrp="1"/>
          </p:cNvSpPr>
          <p:nvPr>
            <p:ph type="title"/>
          </p:nvPr>
        </p:nvSpPr>
        <p:spPr>
          <a:xfrm>
            <a:off x="6172200" y="1134605"/>
            <a:ext cx="5181600" cy="1542904"/>
          </a:xfrm>
        </p:spPr>
        <p:txBody>
          <a:bodyPr anchor="b">
            <a:normAutofit/>
          </a:bodyPr>
          <a:lstStyle>
            <a:lvl1pPr>
              <a:defRPr sz="3600">
                <a:solidFill>
                  <a:schemeClr val="accent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E99B1FF-7274-4000-8379-04B38881E8F7}"/>
              </a:ext>
            </a:extLst>
          </p:cNvPr>
          <p:cNvSpPr>
            <a:spLocks noGrp="1"/>
          </p:cNvSpPr>
          <p:nvPr>
            <p:ph sz="half" idx="1" hasCustomPrompt="1"/>
          </p:nvPr>
        </p:nvSpPr>
        <p:spPr>
          <a:xfrm>
            <a:off x="838200" y="873766"/>
            <a:ext cx="4555836" cy="5110468"/>
          </a:xfrm>
          <a:solidFill>
            <a:schemeClr val="bg2"/>
          </a:solidFill>
        </p:spPr>
        <p:txBody>
          <a:bodyPr/>
          <a:lstStyle>
            <a:lvl1pPr>
              <a:defRPr/>
            </a:lvl1pPr>
          </a:lstStyle>
          <a:p>
            <a:pPr lvl="0"/>
            <a:r>
              <a:rPr lang="fi-FI" dirty="0"/>
              <a:t>Tähän kuva, esimerkkikoko 516x579 </a:t>
            </a:r>
            <a:r>
              <a:rPr lang="fi-FI" dirty="0" err="1"/>
              <a:t>px</a:t>
            </a:r>
            <a:endParaRPr lang="fi-FI" dirty="0"/>
          </a:p>
        </p:txBody>
      </p:sp>
      <p:sp>
        <p:nvSpPr>
          <p:cNvPr id="4" name="Sisällön paikkamerkki 3">
            <a:extLst>
              <a:ext uri="{FF2B5EF4-FFF2-40B4-BE49-F238E27FC236}">
                <a16:creationId xmlns:a16="http://schemas.microsoft.com/office/drawing/2014/main" id="{6059C5CD-91AF-4179-80AE-0F13CFF608D0}"/>
              </a:ext>
            </a:extLst>
          </p:cNvPr>
          <p:cNvSpPr>
            <a:spLocks noGrp="1"/>
          </p:cNvSpPr>
          <p:nvPr>
            <p:ph sz="half" idx="2"/>
          </p:nvPr>
        </p:nvSpPr>
        <p:spPr>
          <a:xfrm>
            <a:off x="6172200" y="2863969"/>
            <a:ext cx="5181600" cy="3305921"/>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F83CB9B8-4E6D-41A6-849F-CB9698776AC4}"/>
              </a:ext>
            </a:extLst>
          </p:cNvPr>
          <p:cNvSpPr>
            <a:spLocks noGrp="1"/>
          </p:cNvSpPr>
          <p:nvPr>
            <p:ph type="dt" sz="half" idx="10"/>
          </p:nvPr>
        </p:nvSpPr>
        <p:spPr/>
        <p:txBody>
          <a:bodyPr/>
          <a:lstStyle/>
          <a:p>
            <a:fld id="{C0960C1C-DD77-4A22-9FD4-CAA599486707}" type="datetimeFigureOut">
              <a:rPr lang="fi-FI" smtClean="0"/>
              <a:t>5.10.2022</a:t>
            </a:fld>
            <a:endParaRPr lang="fi-FI"/>
          </a:p>
        </p:txBody>
      </p:sp>
      <p:sp>
        <p:nvSpPr>
          <p:cNvPr id="6" name="Alatunnisteen paikkamerkki 5">
            <a:extLst>
              <a:ext uri="{FF2B5EF4-FFF2-40B4-BE49-F238E27FC236}">
                <a16:creationId xmlns:a16="http://schemas.microsoft.com/office/drawing/2014/main" id="{044E6CD2-5634-4D45-9858-928BDF3BD6D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E032FBF-52EB-4D06-9240-BCA25E4598DB}"/>
              </a:ext>
            </a:extLst>
          </p:cNvPr>
          <p:cNvSpPr>
            <a:spLocks noGrp="1"/>
          </p:cNvSpPr>
          <p:nvPr>
            <p:ph type="sldNum" sz="quarter" idx="12"/>
          </p:nvPr>
        </p:nvSpPr>
        <p:spPr/>
        <p:txBody>
          <a:bodyPr/>
          <a:lstStyle/>
          <a:p>
            <a:fld id="{7F862803-4F8D-4F18-89BB-904507E677EA}" type="slidenum">
              <a:rPr lang="fi-FI" smtClean="0"/>
              <a:t>‹#›</a:t>
            </a:fld>
            <a:endParaRPr lang="fi-FI"/>
          </a:p>
        </p:txBody>
      </p:sp>
    </p:spTree>
    <p:extLst>
      <p:ext uri="{BB962C8B-B14F-4D97-AF65-F5344CB8AC3E}">
        <p14:creationId xmlns:p14="http://schemas.microsoft.com/office/powerpoint/2010/main" val="201222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FB8FB15-A1B7-40CD-88A9-ED14E567DCC3}"/>
              </a:ext>
            </a:extLst>
          </p:cNvPr>
          <p:cNvSpPr>
            <a:spLocks noGrp="1"/>
          </p:cNvSpPr>
          <p:nvPr>
            <p:ph type="title"/>
          </p:nvPr>
        </p:nvSpPr>
        <p:spPr>
          <a:xfrm>
            <a:off x="838199" y="856743"/>
            <a:ext cx="9409981" cy="1451714"/>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79D6255-1550-46E6-A958-D26E53F36C2D}"/>
              </a:ext>
            </a:extLst>
          </p:cNvPr>
          <p:cNvSpPr>
            <a:spLocks noGrp="1"/>
          </p:cNvSpPr>
          <p:nvPr>
            <p:ph type="body" idx="1"/>
          </p:nvPr>
        </p:nvSpPr>
        <p:spPr>
          <a:xfrm>
            <a:off x="838200" y="2396782"/>
            <a:ext cx="9409981" cy="3780181"/>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B07EC584-E22D-4ABE-B278-9DB3B9ADA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60C1C-DD77-4A22-9FD4-CAA599486707}" type="datetimeFigureOut">
              <a:rPr lang="fi-FI" smtClean="0"/>
              <a:t>5.10.2022</a:t>
            </a:fld>
            <a:endParaRPr lang="fi-FI"/>
          </a:p>
        </p:txBody>
      </p:sp>
      <p:sp>
        <p:nvSpPr>
          <p:cNvPr id="5" name="Alatunnisteen paikkamerkki 4">
            <a:extLst>
              <a:ext uri="{FF2B5EF4-FFF2-40B4-BE49-F238E27FC236}">
                <a16:creationId xmlns:a16="http://schemas.microsoft.com/office/drawing/2014/main" id="{B586A3CF-AB56-4E67-B8BF-D17AE30C5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1248079D-E91C-4146-AFF1-7D28AB2B82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862803-4F8D-4F18-89BB-904507E677EA}" type="slidenum">
              <a:rPr lang="fi-FI" smtClean="0"/>
              <a:t>‹#›</a:t>
            </a:fld>
            <a:endParaRPr lang="fi-FI"/>
          </a:p>
        </p:txBody>
      </p:sp>
      <p:grpSp>
        <p:nvGrpSpPr>
          <p:cNvPr id="19" name="Ryhmä 18">
            <a:extLst>
              <a:ext uri="{FF2B5EF4-FFF2-40B4-BE49-F238E27FC236}">
                <a16:creationId xmlns:a16="http://schemas.microsoft.com/office/drawing/2014/main" id="{B4744B41-6BA5-437E-8A18-77EAB0D4BD2F}"/>
              </a:ext>
            </a:extLst>
          </p:cNvPr>
          <p:cNvGrpSpPr/>
          <p:nvPr userDrawn="1"/>
        </p:nvGrpSpPr>
        <p:grpSpPr>
          <a:xfrm>
            <a:off x="11157526" y="225147"/>
            <a:ext cx="742373" cy="1188173"/>
            <a:chOff x="10974388" y="5087938"/>
            <a:chExt cx="925512" cy="1558926"/>
          </a:xfrm>
        </p:grpSpPr>
        <p:grpSp>
          <p:nvGrpSpPr>
            <p:cNvPr id="18" name="Ryhmä 17">
              <a:extLst>
                <a:ext uri="{FF2B5EF4-FFF2-40B4-BE49-F238E27FC236}">
                  <a16:creationId xmlns:a16="http://schemas.microsoft.com/office/drawing/2014/main" id="{9BE38847-DDEB-4299-8D55-7D06A899762E}"/>
                </a:ext>
              </a:extLst>
            </p:cNvPr>
            <p:cNvGrpSpPr/>
            <p:nvPr userDrawn="1"/>
          </p:nvGrpSpPr>
          <p:grpSpPr>
            <a:xfrm>
              <a:off x="10979150" y="5087938"/>
              <a:ext cx="920750" cy="1011238"/>
              <a:chOff x="10979150" y="5087938"/>
              <a:chExt cx="920750" cy="1011238"/>
            </a:xfrm>
            <a:solidFill>
              <a:schemeClr val="accent1"/>
            </a:solidFill>
          </p:grpSpPr>
          <p:sp>
            <p:nvSpPr>
              <p:cNvPr id="12" name="Freeform 5">
                <a:extLst>
                  <a:ext uri="{FF2B5EF4-FFF2-40B4-BE49-F238E27FC236}">
                    <a16:creationId xmlns:a16="http://schemas.microsoft.com/office/drawing/2014/main" id="{DBA775A5-0325-46D9-9E00-78BE8791D4BD}"/>
                  </a:ext>
                </a:extLst>
              </p:cNvPr>
              <p:cNvSpPr>
                <a:spLocks noEditPoints="1"/>
              </p:cNvSpPr>
              <p:nvPr userDrawn="1"/>
            </p:nvSpPr>
            <p:spPr bwMode="auto">
              <a:xfrm>
                <a:off x="10979150" y="5087938"/>
                <a:ext cx="920750" cy="439738"/>
              </a:xfrm>
              <a:custGeom>
                <a:avLst/>
                <a:gdLst>
                  <a:gd name="T0" fmla="*/ 235 w 342"/>
                  <a:gd name="T1" fmla="*/ 95 h 164"/>
                  <a:gd name="T2" fmla="*/ 253 w 342"/>
                  <a:gd name="T3" fmla="*/ 46 h 164"/>
                  <a:gd name="T4" fmla="*/ 271 w 342"/>
                  <a:gd name="T5" fmla="*/ 95 h 164"/>
                  <a:gd name="T6" fmla="*/ 235 w 342"/>
                  <a:gd name="T7" fmla="*/ 95 h 164"/>
                  <a:gd name="T8" fmla="*/ 165 w 342"/>
                  <a:gd name="T9" fmla="*/ 164 h 164"/>
                  <a:gd name="T10" fmla="*/ 215 w 342"/>
                  <a:gd name="T11" fmla="*/ 164 h 164"/>
                  <a:gd name="T12" fmla="*/ 228 w 342"/>
                  <a:gd name="T13" fmla="*/ 129 h 164"/>
                  <a:gd name="T14" fmla="*/ 278 w 342"/>
                  <a:gd name="T15" fmla="*/ 129 h 164"/>
                  <a:gd name="T16" fmla="*/ 292 w 342"/>
                  <a:gd name="T17" fmla="*/ 164 h 164"/>
                  <a:gd name="T18" fmla="*/ 342 w 342"/>
                  <a:gd name="T19" fmla="*/ 164 h 164"/>
                  <a:gd name="T20" fmla="*/ 279 w 342"/>
                  <a:gd name="T21" fmla="*/ 0 h 164"/>
                  <a:gd name="T22" fmla="*/ 228 w 342"/>
                  <a:gd name="T23" fmla="*/ 0 h 164"/>
                  <a:gd name="T24" fmla="*/ 165 w 342"/>
                  <a:gd name="T25" fmla="*/ 164 h 164"/>
                  <a:gd name="T26" fmla="*/ 48 w 342"/>
                  <a:gd name="T27" fmla="*/ 79 h 164"/>
                  <a:gd name="T28" fmla="*/ 48 w 342"/>
                  <a:gd name="T29" fmla="*/ 36 h 164"/>
                  <a:gd name="T30" fmla="*/ 75 w 342"/>
                  <a:gd name="T31" fmla="*/ 36 h 164"/>
                  <a:gd name="T32" fmla="*/ 95 w 342"/>
                  <a:gd name="T33" fmla="*/ 58 h 164"/>
                  <a:gd name="T34" fmla="*/ 89 w 342"/>
                  <a:gd name="T35" fmla="*/ 74 h 164"/>
                  <a:gd name="T36" fmla="*/ 73 w 342"/>
                  <a:gd name="T37" fmla="*/ 79 h 164"/>
                  <a:gd name="T38" fmla="*/ 48 w 342"/>
                  <a:gd name="T39" fmla="*/ 79 h 164"/>
                  <a:gd name="T40" fmla="*/ 0 w 342"/>
                  <a:gd name="T41" fmla="*/ 164 h 164"/>
                  <a:gd name="T42" fmla="*/ 48 w 342"/>
                  <a:gd name="T43" fmla="*/ 164 h 164"/>
                  <a:gd name="T44" fmla="*/ 48 w 342"/>
                  <a:gd name="T45" fmla="*/ 116 h 164"/>
                  <a:gd name="T46" fmla="*/ 61 w 342"/>
                  <a:gd name="T47" fmla="*/ 116 h 164"/>
                  <a:gd name="T48" fmla="*/ 70 w 342"/>
                  <a:gd name="T49" fmla="*/ 118 h 164"/>
                  <a:gd name="T50" fmla="*/ 75 w 342"/>
                  <a:gd name="T51" fmla="*/ 124 h 164"/>
                  <a:gd name="T52" fmla="*/ 92 w 342"/>
                  <a:gd name="T53" fmla="*/ 164 h 164"/>
                  <a:gd name="T54" fmla="*/ 142 w 342"/>
                  <a:gd name="T55" fmla="*/ 164 h 164"/>
                  <a:gd name="T56" fmla="*/ 123 w 342"/>
                  <a:gd name="T57" fmla="*/ 121 h 164"/>
                  <a:gd name="T58" fmla="*/ 119 w 342"/>
                  <a:gd name="T59" fmla="*/ 112 h 164"/>
                  <a:gd name="T60" fmla="*/ 114 w 342"/>
                  <a:gd name="T61" fmla="*/ 107 h 164"/>
                  <a:gd name="T62" fmla="*/ 136 w 342"/>
                  <a:gd name="T63" fmla="*/ 87 h 164"/>
                  <a:gd name="T64" fmla="*/ 144 w 342"/>
                  <a:gd name="T65" fmla="*/ 58 h 164"/>
                  <a:gd name="T66" fmla="*/ 129 w 342"/>
                  <a:gd name="T67" fmla="*/ 15 h 164"/>
                  <a:gd name="T68" fmla="*/ 85 w 342"/>
                  <a:gd name="T69" fmla="*/ 0 h 164"/>
                  <a:gd name="T70" fmla="*/ 0 w 342"/>
                  <a:gd name="T71" fmla="*/ 0 h 164"/>
                  <a:gd name="T72" fmla="*/ 0 w 342"/>
                  <a:gd name="T73"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2" h="164">
                    <a:moveTo>
                      <a:pt x="235" y="95"/>
                    </a:moveTo>
                    <a:cubicBezTo>
                      <a:pt x="253" y="46"/>
                      <a:pt x="253" y="46"/>
                      <a:pt x="253" y="46"/>
                    </a:cubicBezTo>
                    <a:cubicBezTo>
                      <a:pt x="271" y="95"/>
                      <a:pt x="271" y="95"/>
                      <a:pt x="271" y="95"/>
                    </a:cubicBezTo>
                    <a:lnTo>
                      <a:pt x="235" y="95"/>
                    </a:lnTo>
                    <a:close/>
                    <a:moveTo>
                      <a:pt x="165" y="164"/>
                    </a:moveTo>
                    <a:cubicBezTo>
                      <a:pt x="215" y="164"/>
                      <a:pt x="215" y="164"/>
                      <a:pt x="215" y="164"/>
                    </a:cubicBezTo>
                    <a:cubicBezTo>
                      <a:pt x="228" y="129"/>
                      <a:pt x="228" y="129"/>
                      <a:pt x="228" y="129"/>
                    </a:cubicBezTo>
                    <a:cubicBezTo>
                      <a:pt x="278" y="129"/>
                      <a:pt x="278" y="129"/>
                      <a:pt x="278" y="129"/>
                    </a:cubicBezTo>
                    <a:cubicBezTo>
                      <a:pt x="292" y="164"/>
                      <a:pt x="292" y="164"/>
                      <a:pt x="292" y="164"/>
                    </a:cubicBezTo>
                    <a:cubicBezTo>
                      <a:pt x="342" y="164"/>
                      <a:pt x="342" y="164"/>
                      <a:pt x="342" y="164"/>
                    </a:cubicBezTo>
                    <a:cubicBezTo>
                      <a:pt x="279" y="0"/>
                      <a:pt x="279" y="0"/>
                      <a:pt x="279" y="0"/>
                    </a:cubicBezTo>
                    <a:cubicBezTo>
                      <a:pt x="228" y="0"/>
                      <a:pt x="228" y="0"/>
                      <a:pt x="228" y="0"/>
                    </a:cubicBezTo>
                    <a:lnTo>
                      <a:pt x="165" y="164"/>
                    </a:lnTo>
                    <a:close/>
                    <a:moveTo>
                      <a:pt x="48" y="79"/>
                    </a:moveTo>
                    <a:cubicBezTo>
                      <a:pt x="48" y="36"/>
                      <a:pt x="48" y="36"/>
                      <a:pt x="48" y="36"/>
                    </a:cubicBezTo>
                    <a:cubicBezTo>
                      <a:pt x="75" y="36"/>
                      <a:pt x="75" y="36"/>
                      <a:pt x="75" y="36"/>
                    </a:cubicBezTo>
                    <a:cubicBezTo>
                      <a:pt x="88" y="36"/>
                      <a:pt x="95" y="44"/>
                      <a:pt x="95" y="58"/>
                    </a:cubicBezTo>
                    <a:cubicBezTo>
                      <a:pt x="95" y="65"/>
                      <a:pt x="93" y="70"/>
                      <a:pt x="89" y="74"/>
                    </a:cubicBezTo>
                    <a:cubicBezTo>
                      <a:pt x="86" y="77"/>
                      <a:pt x="80" y="79"/>
                      <a:pt x="73" y="79"/>
                    </a:cubicBezTo>
                    <a:lnTo>
                      <a:pt x="48" y="79"/>
                    </a:lnTo>
                    <a:close/>
                    <a:moveTo>
                      <a:pt x="0" y="164"/>
                    </a:moveTo>
                    <a:cubicBezTo>
                      <a:pt x="48" y="164"/>
                      <a:pt x="48" y="164"/>
                      <a:pt x="48" y="164"/>
                    </a:cubicBezTo>
                    <a:cubicBezTo>
                      <a:pt x="48" y="116"/>
                      <a:pt x="48" y="116"/>
                      <a:pt x="48" y="116"/>
                    </a:cubicBezTo>
                    <a:cubicBezTo>
                      <a:pt x="61" y="116"/>
                      <a:pt x="61" y="116"/>
                      <a:pt x="61" y="116"/>
                    </a:cubicBezTo>
                    <a:cubicBezTo>
                      <a:pt x="65" y="116"/>
                      <a:pt x="68" y="117"/>
                      <a:pt x="70" y="118"/>
                    </a:cubicBezTo>
                    <a:cubicBezTo>
                      <a:pt x="72" y="119"/>
                      <a:pt x="73" y="121"/>
                      <a:pt x="75" y="124"/>
                    </a:cubicBezTo>
                    <a:cubicBezTo>
                      <a:pt x="92" y="164"/>
                      <a:pt x="92" y="164"/>
                      <a:pt x="92" y="164"/>
                    </a:cubicBezTo>
                    <a:cubicBezTo>
                      <a:pt x="142" y="164"/>
                      <a:pt x="142" y="164"/>
                      <a:pt x="142" y="164"/>
                    </a:cubicBezTo>
                    <a:cubicBezTo>
                      <a:pt x="123" y="121"/>
                      <a:pt x="123" y="121"/>
                      <a:pt x="123" y="121"/>
                    </a:cubicBezTo>
                    <a:cubicBezTo>
                      <a:pt x="122" y="117"/>
                      <a:pt x="120" y="114"/>
                      <a:pt x="119" y="112"/>
                    </a:cubicBezTo>
                    <a:cubicBezTo>
                      <a:pt x="117" y="110"/>
                      <a:pt x="116" y="108"/>
                      <a:pt x="114" y="107"/>
                    </a:cubicBezTo>
                    <a:cubicBezTo>
                      <a:pt x="123" y="102"/>
                      <a:pt x="131" y="95"/>
                      <a:pt x="136" y="87"/>
                    </a:cubicBezTo>
                    <a:cubicBezTo>
                      <a:pt x="142" y="79"/>
                      <a:pt x="144" y="69"/>
                      <a:pt x="144" y="58"/>
                    </a:cubicBezTo>
                    <a:cubicBezTo>
                      <a:pt x="144" y="40"/>
                      <a:pt x="139" y="26"/>
                      <a:pt x="129" y="15"/>
                    </a:cubicBezTo>
                    <a:cubicBezTo>
                      <a:pt x="120" y="5"/>
                      <a:pt x="105" y="0"/>
                      <a:pt x="85" y="0"/>
                    </a:cubicBezTo>
                    <a:cubicBezTo>
                      <a:pt x="0" y="0"/>
                      <a:pt x="0" y="0"/>
                      <a:pt x="0" y="0"/>
                    </a:cubicBezTo>
                    <a:lnTo>
                      <a:pt x="0" y="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FCE4B53F-3C48-4631-B2D6-7E27613259EB}"/>
                  </a:ext>
                </a:extLst>
              </p:cNvPr>
              <p:cNvSpPr>
                <a:spLocks/>
              </p:cNvSpPr>
              <p:nvPr userDrawn="1"/>
            </p:nvSpPr>
            <p:spPr bwMode="auto">
              <a:xfrm>
                <a:off x="10987088" y="5643563"/>
                <a:ext cx="347662" cy="455613"/>
              </a:xfrm>
              <a:custGeom>
                <a:avLst/>
                <a:gdLst>
                  <a:gd name="T0" fmla="*/ 59 w 129"/>
                  <a:gd name="T1" fmla="*/ 170 h 170"/>
                  <a:gd name="T2" fmla="*/ 111 w 129"/>
                  <a:gd name="T3" fmla="*/ 156 h 170"/>
                  <a:gd name="T4" fmla="*/ 129 w 129"/>
                  <a:gd name="T5" fmla="*/ 120 h 170"/>
                  <a:gd name="T6" fmla="*/ 125 w 129"/>
                  <a:gd name="T7" fmla="*/ 96 h 170"/>
                  <a:gd name="T8" fmla="*/ 110 w 129"/>
                  <a:gd name="T9" fmla="*/ 79 h 170"/>
                  <a:gd name="T10" fmla="*/ 80 w 129"/>
                  <a:gd name="T11" fmla="*/ 66 h 170"/>
                  <a:gd name="T12" fmla="*/ 60 w 129"/>
                  <a:gd name="T13" fmla="*/ 61 h 170"/>
                  <a:gd name="T14" fmla="*/ 52 w 129"/>
                  <a:gd name="T15" fmla="*/ 56 h 170"/>
                  <a:gd name="T16" fmla="*/ 49 w 129"/>
                  <a:gd name="T17" fmla="*/ 49 h 170"/>
                  <a:gd name="T18" fmla="*/ 56 w 129"/>
                  <a:gd name="T19" fmla="*/ 40 h 170"/>
                  <a:gd name="T20" fmla="*/ 76 w 129"/>
                  <a:gd name="T21" fmla="*/ 38 h 170"/>
                  <a:gd name="T22" fmla="*/ 120 w 129"/>
                  <a:gd name="T23" fmla="*/ 47 h 170"/>
                  <a:gd name="T24" fmla="*/ 120 w 129"/>
                  <a:gd name="T25" fmla="*/ 8 h 170"/>
                  <a:gd name="T26" fmla="*/ 96 w 129"/>
                  <a:gd name="T27" fmla="*/ 2 h 170"/>
                  <a:gd name="T28" fmla="*/ 68 w 129"/>
                  <a:gd name="T29" fmla="*/ 0 h 170"/>
                  <a:gd name="T30" fmla="*/ 17 w 129"/>
                  <a:gd name="T31" fmla="*/ 13 h 170"/>
                  <a:gd name="T32" fmla="*/ 0 w 129"/>
                  <a:gd name="T33" fmla="*/ 50 h 170"/>
                  <a:gd name="T34" fmla="*/ 4 w 129"/>
                  <a:gd name="T35" fmla="*/ 72 h 170"/>
                  <a:gd name="T36" fmla="*/ 18 w 129"/>
                  <a:gd name="T37" fmla="*/ 88 h 170"/>
                  <a:gd name="T38" fmla="*/ 44 w 129"/>
                  <a:gd name="T39" fmla="*/ 99 h 170"/>
                  <a:gd name="T40" fmla="*/ 50 w 129"/>
                  <a:gd name="T41" fmla="*/ 101 h 170"/>
                  <a:gd name="T42" fmla="*/ 68 w 129"/>
                  <a:gd name="T43" fmla="*/ 107 h 170"/>
                  <a:gd name="T44" fmla="*/ 77 w 129"/>
                  <a:gd name="T45" fmla="*/ 112 h 170"/>
                  <a:gd name="T46" fmla="*/ 80 w 129"/>
                  <a:gd name="T47" fmla="*/ 120 h 170"/>
                  <a:gd name="T48" fmla="*/ 74 w 129"/>
                  <a:gd name="T49" fmla="*/ 130 h 170"/>
                  <a:gd name="T50" fmla="*/ 54 w 129"/>
                  <a:gd name="T51" fmla="*/ 132 h 170"/>
                  <a:gd name="T52" fmla="*/ 28 w 129"/>
                  <a:gd name="T53" fmla="*/ 129 h 170"/>
                  <a:gd name="T54" fmla="*/ 2 w 129"/>
                  <a:gd name="T55" fmla="*/ 120 h 170"/>
                  <a:gd name="T56" fmla="*/ 2 w 129"/>
                  <a:gd name="T57" fmla="*/ 160 h 170"/>
                  <a:gd name="T58" fmla="*/ 27 w 129"/>
                  <a:gd name="T59" fmla="*/ 167 h 170"/>
                  <a:gd name="T60" fmla="*/ 59 w 129"/>
                  <a:gd name="T6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9" h="170">
                    <a:moveTo>
                      <a:pt x="59" y="170"/>
                    </a:moveTo>
                    <a:cubicBezTo>
                      <a:pt x="82" y="170"/>
                      <a:pt x="99" y="165"/>
                      <a:pt x="111" y="156"/>
                    </a:cubicBezTo>
                    <a:cubicBezTo>
                      <a:pt x="123" y="147"/>
                      <a:pt x="129" y="135"/>
                      <a:pt x="129" y="120"/>
                    </a:cubicBezTo>
                    <a:cubicBezTo>
                      <a:pt x="129" y="111"/>
                      <a:pt x="127" y="103"/>
                      <a:pt x="125" y="96"/>
                    </a:cubicBezTo>
                    <a:cubicBezTo>
                      <a:pt x="122" y="90"/>
                      <a:pt x="117" y="84"/>
                      <a:pt x="110" y="79"/>
                    </a:cubicBezTo>
                    <a:cubicBezTo>
                      <a:pt x="103" y="74"/>
                      <a:pt x="93" y="70"/>
                      <a:pt x="80" y="66"/>
                    </a:cubicBezTo>
                    <a:cubicBezTo>
                      <a:pt x="70" y="64"/>
                      <a:pt x="64" y="62"/>
                      <a:pt x="60" y="61"/>
                    </a:cubicBezTo>
                    <a:cubicBezTo>
                      <a:pt x="56" y="60"/>
                      <a:pt x="53" y="58"/>
                      <a:pt x="52" y="56"/>
                    </a:cubicBezTo>
                    <a:cubicBezTo>
                      <a:pt x="50" y="55"/>
                      <a:pt x="49" y="52"/>
                      <a:pt x="49" y="49"/>
                    </a:cubicBezTo>
                    <a:cubicBezTo>
                      <a:pt x="49" y="45"/>
                      <a:pt x="51" y="42"/>
                      <a:pt x="56" y="40"/>
                    </a:cubicBezTo>
                    <a:cubicBezTo>
                      <a:pt x="60" y="39"/>
                      <a:pt x="67" y="38"/>
                      <a:pt x="76" y="38"/>
                    </a:cubicBezTo>
                    <a:cubicBezTo>
                      <a:pt x="90" y="38"/>
                      <a:pt x="105" y="41"/>
                      <a:pt x="120" y="47"/>
                    </a:cubicBezTo>
                    <a:cubicBezTo>
                      <a:pt x="120" y="8"/>
                      <a:pt x="120" y="8"/>
                      <a:pt x="120" y="8"/>
                    </a:cubicBezTo>
                    <a:cubicBezTo>
                      <a:pt x="113" y="5"/>
                      <a:pt x="105" y="4"/>
                      <a:pt x="96" y="2"/>
                    </a:cubicBezTo>
                    <a:cubicBezTo>
                      <a:pt x="86" y="1"/>
                      <a:pt x="77" y="0"/>
                      <a:pt x="68" y="0"/>
                    </a:cubicBezTo>
                    <a:cubicBezTo>
                      <a:pt x="46" y="0"/>
                      <a:pt x="29" y="4"/>
                      <a:pt x="17" y="13"/>
                    </a:cubicBezTo>
                    <a:cubicBezTo>
                      <a:pt x="5" y="21"/>
                      <a:pt x="0" y="33"/>
                      <a:pt x="0" y="50"/>
                    </a:cubicBezTo>
                    <a:cubicBezTo>
                      <a:pt x="0" y="59"/>
                      <a:pt x="1" y="66"/>
                      <a:pt x="4" y="72"/>
                    </a:cubicBezTo>
                    <a:cubicBezTo>
                      <a:pt x="7" y="78"/>
                      <a:pt x="11" y="83"/>
                      <a:pt x="18" y="88"/>
                    </a:cubicBezTo>
                    <a:cubicBezTo>
                      <a:pt x="24" y="92"/>
                      <a:pt x="33" y="96"/>
                      <a:pt x="44" y="99"/>
                    </a:cubicBezTo>
                    <a:cubicBezTo>
                      <a:pt x="46" y="100"/>
                      <a:pt x="48" y="101"/>
                      <a:pt x="50" y="101"/>
                    </a:cubicBezTo>
                    <a:cubicBezTo>
                      <a:pt x="58" y="104"/>
                      <a:pt x="64" y="106"/>
                      <a:pt x="68" y="107"/>
                    </a:cubicBezTo>
                    <a:cubicBezTo>
                      <a:pt x="72" y="109"/>
                      <a:pt x="75" y="110"/>
                      <a:pt x="77" y="112"/>
                    </a:cubicBezTo>
                    <a:cubicBezTo>
                      <a:pt x="79" y="114"/>
                      <a:pt x="80" y="117"/>
                      <a:pt x="80" y="120"/>
                    </a:cubicBezTo>
                    <a:cubicBezTo>
                      <a:pt x="80" y="125"/>
                      <a:pt x="78" y="128"/>
                      <a:pt x="74" y="130"/>
                    </a:cubicBezTo>
                    <a:cubicBezTo>
                      <a:pt x="70" y="131"/>
                      <a:pt x="63" y="132"/>
                      <a:pt x="54" y="132"/>
                    </a:cubicBezTo>
                    <a:cubicBezTo>
                      <a:pt x="46" y="132"/>
                      <a:pt x="37" y="131"/>
                      <a:pt x="28" y="129"/>
                    </a:cubicBezTo>
                    <a:cubicBezTo>
                      <a:pt x="18" y="126"/>
                      <a:pt x="10" y="124"/>
                      <a:pt x="2" y="120"/>
                    </a:cubicBezTo>
                    <a:cubicBezTo>
                      <a:pt x="2" y="160"/>
                      <a:pt x="2" y="160"/>
                      <a:pt x="2" y="160"/>
                    </a:cubicBezTo>
                    <a:cubicBezTo>
                      <a:pt x="9" y="163"/>
                      <a:pt x="17" y="165"/>
                      <a:pt x="27" y="167"/>
                    </a:cubicBezTo>
                    <a:cubicBezTo>
                      <a:pt x="37" y="169"/>
                      <a:pt x="47" y="170"/>
                      <a:pt x="59"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7">
                <a:extLst>
                  <a:ext uri="{FF2B5EF4-FFF2-40B4-BE49-F238E27FC236}">
                    <a16:creationId xmlns:a16="http://schemas.microsoft.com/office/drawing/2014/main" id="{2DA3BB20-6C56-4700-B5D6-B689F2A119FE}"/>
                  </a:ext>
                </a:extLst>
              </p:cNvPr>
              <p:cNvSpPr>
                <a:spLocks noChangeArrowheads="1"/>
              </p:cNvSpPr>
              <p:nvPr userDrawn="1"/>
            </p:nvSpPr>
            <p:spPr bwMode="auto">
              <a:xfrm>
                <a:off x="11455400" y="5997576"/>
                <a:ext cx="406400"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Rectangle 8">
                <a:extLst>
                  <a:ext uri="{FF2B5EF4-FFF2-40B4-BE49-F238E27FC236}">
                    <a16:creationId xmlns:a16="http://schemas.microsoft.com/office/drawing/2014/main" id="{473C6C31-064E-411F-93D7-65E9185D5869}"/>
                  </a:ext>
                </a:extLst>
              </p:cNvPr>
              <p:cNvSpPr>
                <a:spLocks noChangeArrowheads="1"/>
              </p:cNvSpPr>
              <p:nvPr userDrawn="1"/>
            </p:nvSpPr>
            <p:spPr bwMode="auto">
              <a:xfrm>
                <a:off x="11455400" y="5822951"/>
                <a:ext cx="406400"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Rectangle 9">
                <a:extLst>
                  <a:ext uri="{FF2B5EF4-FFF2-40B4-BE49-F238E27FC236}">
                    <a16:creationId xmlns:a16="http://schemas.microsoft.com/office/drawing/2014/main" id="{BEB27861-1BF1-4120-AE6E-DCB2607DF953}"/>
                  </a:ext>
                </a:extLst>
              </p:cNvPr>
              <p:cNvSpPr>
                <a:spLocks noChangeArrowheads="1"/>
              </p:cNvSpPr>
              <p:nvPr userDrawn="1"/>
            </p:nvSpPr>
            <p:spPr bwMode="auto">
              <a:xfrm>
                <a:off x="11455400" y="5648326"/>
                <a:ext cx="406400" cy="93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7" name="Freeform 10">
              <a:extLst>
                <a:ext uri="{FF2B5EF4-FFF2-40B4-BE49-F238E27FC236}">
                  <a16:creationId xmlns:a16="http://schemas.microsoft.com/office/drawing/2014/main" id="{8E8B9EDF-91B6-4900-BD83-E24D0BCD2FD0}"/>
                </a:ext>
              </a:extLst>
            </p:cNvPr>
            <p:cNvSpPr>
              <a:spLocks noEditPoints="1"/>
            </p:cNvSpPr>
            <p:nvPr userDrawn="1"/>
          </p:nvSpPr>
          <p:spPr bwMode="auto">
            <a:xfrm>
              <a:off x="10974388" y="6191251"/>
              <a:ext cx="917575" cy="455613"/>
            </a:xfrm>
            <a:custGeom>
              <a:avLst/>
              <a:gdLst>
                <a:gd name="T0" fmla="*/ 256 w 341"/>
                <a:gd name="T1" fmla="*/ 129 h 170"/>
                <a:gd name="T2" fmla="*/ 230 w 341"/>
                <a:gd name="T3" fmla="*/ 119 h 170"/>
                <a:gd name="T4" fmla="*/ 221 w 341"/>
                <a:gd name="T5" fmla="*/ 86 h 170"/>
                <a:gd name="T6" fmla="*/ 230 w 341"/>
                <a:gd name="T7" fmla="*/ 51 h 170"/>
                <a:gd name="T8" fmla="*/ 256 w 341"/>
                <a:gd name="T9" fmla="*/ 41 h 170"/>
                <a:gd name="T10" fmla="*/ 283 w 341"/>
                <a:gd name="T11" fmla="*/ 51 h 170"/>
                <a:gd name="T12" fmla="*/ 292 w 341"/>
                <a:gd name="T13" fmla="*/ 86 h 170"/>
                <a:gd name="T14" fmla="*/ 283 w 341"/>
                <a:gd name="T15" fmla="*/ 119 h 170"/>
                <a:gd name="T16" fmla="*/ 256 w 341"/>
                <a:gd name="T17" fmla="*/ 129 h 170"/>
                <a:gd name="T18" fmla="*/ 256 w 341"/>
                <a:gd name="T19" fmla="*/ 170 h 170"/>
                <a:gd name="T20" fmla="*/ 319 w 341"/>
                <a:gd name="T21" fmla="*/ 149 h 170"/>
                <a:gd name="T22" fmla="*/ 341 w 341"/>
                <a:gd name="T23" fmla="*/ 86 h 170"/>
                <a:gd name="T24" fmla="*/ 319 w 341"/>
                <a:gd name="T25" fmla="*/ 21 h 170"/>
                <a:gd name="T26" fmla="*/ 256 w 341"/>
                <a:gd name="T27" fmla="*/ 0 h 170"/>
                <a:gd name="T28" fmla="*/ 194 w 341"/>
                <a:gd name="T29" fmla="*/ 20 h 170"/>
                <a:gd name="T30" fmla="*/ 172 w 341"/>
                <a:gd name="T31" fmla="*/ 86 h 170"/>
                <a:gd name="T32" fmla="*/ 194 w 341"/>
                <a:gd name="T33" fmla="*/ 150 h 170"/>
                <a:gd name="T34" fmla="*/ 256 w 341"/>
                <a:gd name="T35" fmla="*/ 170 h 170"/>
                <a:gd name="T36" fmla="*/ 0 w 341"/>
                <a:gd name="T37" fmla="*/ 167 h 170"/>
                <a:gd name="T38" fmla="*/ 49 w 341"/>
                <a:gd name="T39" fmla="*/ 167 h 170"/>
                <a:gd name="T40" fmla="*/ 49 w 341"/>
                <a:gd name="T41" fmla="*/ 120 h 170"/>
                <a:gd name="T42" fmla="*/ 65 w 341"/>
                <a:gd name="T43" fmla="*/ 101 h 170"/>
                <a:gd name="T44" fmla="*/ 106 w 341"/>
                <a:gd name="T45" fmla="*/ 167 h 170"/>
                <a:gd name="T46" fmla="*/ 157 w 341"/>
                <a:gd name="T47" fmla="*/ 167 h 170"/>
                <a:gd name="T48" fmla="*/ 95 w 341"/>
                <a:gd name="T49" fmla="*/ 70 h 170"/>
                <a:gd name="T50" fmla="*/ 153 w 341"/>
                <a:gd name="T51" fmla="*/ 3 h 170"/>
                <a:gd name="T52" fmla="*/ 98 w 341"/>
                <a:gd name="T53" fmla="*/ 3 h 170"/>
                <a:gd name="T54" fmla="*/ 49 w 341"/>
                <a:gd name="T55" fmla="*/ 61 h 170"/>
                <a:gd name="T56" fmla="*/ 49 w 341"/>
                <a:gd name="T57" fmla="*/ 3 h 170"/>
                <a:gd name="T58" fmla="*/ 0 w 341"/>
                <a:gd name="T59" fmla="*/ 3 h 170"/>
                <a:gd name="T60" fmla="*/ 0 w 341"/>
                <a:gd name="T61" fmla="*/ 167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1" h="170">
                  <a:moveTo>
                    <a:pt x="256" y="129"/>
                  </a:moveTo>
                  <a:cubicBezTo>
                    <a:pt x="244" y="129"/>
                    <a:pt x="235" y="126"/>
                    <a:pt x="230" y="119"/>
                  </a:cubicBezTo>
                  <a:cubicBezTo>
                    <a:pt x="224" y="112"/>
                    <a:pt x="221" y="101"/>
                    <a:pt x="221" y="86"/>
                  </a:cubicBezTo>
                  <a:cubicBezTo>
                    <a:pt x="221" y="70"/>
                    <a:pt x="224" y="58"/>
                    <a:pt x="230" y="51"/>
                  </a:cubicBezTo>
                  <a:cubicBezTo>
                    <a:pt x="235" y="45"/>
                    <a:pt x="244" y="41"/>
                    <a:pt x="256" y="41"/>
                  </a:cubicBezTo>
                  <a:cubicBezTo>
                    <a:pt x="269" y="41"/>
                    <a:pt x="278" y="45"/>
                    <a:pt x="283" y="51"/>
                  </a:cubicBezTo>
                  <a:cubicBezTo>
                    <a:pt x="289" y="58"/>
                    <a:pt x="292" y="70"/>
                    <a:pt x="292" y="86"/>
                  </a:cubicBezTo>
                  <a:cubicBezTo>
                    <a:pt x="292" y="101"/>
                    <a:pt x="289" y="112"/>
                    <a:pt x="283" y="119"/>
                  </a:cubicBezTo>
                  <a:cubicBezTo>
                    <a:pt x="278" y="126"/>
                    <a:pt x="269" y="129"/>
                    <a:pt x="256" y="129"/>
                  </a:cubicBezTo>
                  <a:moveTo>
                    <a:pt x="256" y="170"/>
                  </a:moveTo>
                  <a:cubicBezTo>
                    <a:pt x="284" y="170"/>
                    <a:pt x="305" y="163"/>
                    <a:pt x="319" y="149"/>
                  </a:cubicBezTo>
                  <a:cubicBezTo>
                    <a:pt x="333" y="136"/>
                    <a:pt x="341" y="115"/>
                    <a:pt x="341" y="86"/>
                  </a:cubicBezTo>
                  <a:cubicBezTo>
                    <a:pt x="341" y="56"/>
                    <a:pt x="334" y="34"/>
                    <a:pt x="319" y="21"/>
                  </a:cubicBezTo>
                  <a:cubicBezTo>
                    <a:pt x="305" y="7"/>
                    <a:pt x="284" y="0"/>
                    <a:pt x="256" y="0"/>
                  </a:cubicBezTo>
                  <a:cubicBezTo>
                    <a:pt x="229" y="0"/>
                    <a:pt x="208" y="7"/>
                    <a:pt x="194" y="20"/>
                  </a:cubicBezTo>
                  <a:cubicBezTo>
                    <a:pt x="179" y="34"/>
                    <a:pt x="172" y="56"/>
                    <a:pt x="172" y="86"/>
                  </a:cubicBezTo>
                  <a:cubicBezTo>
                    <a:pt x="172" y="115"/>
                    <a:pt x="179" y="136"/>
                    <a:pt x="194" y="150"/>
                  </a:cubicBezTo>
                  <a:cubicBezTo>
                    <a:pt x="208" y="163"/>
                    <a:pt x="229" y="170"/>
                    <a:pt x="256" y="170"/>
                  </a:cubicBezTo>
                  <a:moveTo>
                    <a:pt x="0" y="167"/>
                  </a:moveTo>
                  <a:cubicBezTo>
                    <a:pt x="49" y="167"/>
                    <a:pt x="49" y="167"/>
                    <a:pt x="49" y="167"/>
                  </a:cubicBezTo>
                  <a:cubicBezTo>
                    <a:pt x="49" y="120"/>
                    <a:pt x="49" y="120"/>
                    <a:pt x="49" y="120"/>
                  </a:cubicBezTo>
                  <a:cubicBezTo>
                    <a:pt x="65" y="101"/>
                    <a:pt x="65" y="101"/>
                    <a:pt x="65" y="101"/>
                  </a:cubicBezTo>
                  <a:cubicBezTo>
                    <a:pt x="106" y="167"/>
                    <a:pt x="106" y="167"/>
                    <a:pt x="106" y="167"/>
                  </a:cubicBezTo>
                  <a:cubicBezTo>
                    <a:pt x="157" y="167"/>
                    <a:pt x="157" y="167"/>
                    <a:pt x="157" y="167"/>
                  </a:cubicBezTo>
                  <a:cubicBezTo>
                    <a:pt x="95" y="70"/>
                    <a:pt x="95" y="70"/>
                    <a:pt x="95" y="70"/>
                  </a:cubicBezTo>
                  <a:cubicBezTo>
                    <a:pt x="153" y="3"/>
                    <a:pt x="153" y="3"/>
                    <a:pt x="153" y="3"/>
                  </a:cubicBezTo>
                  <a:cubicBezTo>
                    <a:pt x="98" y="3"/>
                    <a:pt x="98" y="3"/>
                    <a:pt x="98" y="3"/>
                  </a:cubicBezTo>
                  <a:cubicBezTo>
                    <a:pt x="49" y="61"/>
                    <a:pt x="49" y="61"/>
                    <a:pt x="49" y="61"/>
                  </a:cubicBezTo>
                  <a:cubicBezTo>
                    <a:pt x="49" y="3"/>
                    <a:pt x="49" y="3"/>
                    <a:pt x="49" y="3"/>
                  </a:cubicBezTo>
                  <a:cubicBezTo>
                    <a:pt x="0" y="3"/>
                    <a:pt x="0" y="3"/>
                    <a:pt x="0" y="3"/>
                  </a:cubicBezTo>
                  <a:lnTo>
                    <a:pt x="0" y="16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5405213"/>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63" r:id="rId4"/>
    <p:sldLayoutId id="2147483651" r:id="rId5"/>
    <p:sldLayoutId id="2147483660" r:id="rId6"/>
    <p:sldLayoutId id="2147483661" r:id="rId7"/>
    <p:sldLayoutId id="2147483662" r:id="rId8"/>
    <p:sldLayoutId id="2147483652" r:id="rId9"/>
    <p:sldLayoutId id="2147483666" r:id="rId10"/>
    <p:sldLayoutId id="2147483657" r:id="rId11"/>
    <p:sldLayoutId id="2147483664" r:id="rId12"/>
    <p:sldLayoutId id="2147483665" r:id="rId13"/>
    <p:sldLayoutId id="2147483653" r:id="rId14"/>
    <p:sldLayoutId id="2147483654" r:id="rId15"/>
    <p:sldLayoutId id="2147483655" r:id="rId16"/>
    <p:sldLayoutId id="2147483656" r:id="rId17"/>
    <p:sldLayoutId id="2147483658" r:id="rId18"/>
    <p:sldLayoutId id="21474836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tx2"/>
          </a:solidFill>
          <a:latin typeface="Kanit" panose="00000500000000000000" pitchFamily="2" charset="-34"/>
          <a:ea typeface="+mj-ea"/>
          <a:cs typeface="Kanit" panose="00000500000000000000" pitchFamily="2" charset="-34"/>
        </a:defRPr>
      </a:lvl1pPr>
    </p:titleStyle>
    <p:bodyStyle>
      <a:lvl1pPr marL="228600" indent="-228600" algn="l" defTabSz="914400" rtl="0" eaLnBrk="1" latinLnBrk="0" hangingPunct="1">
        <a:lnSpc>
          <a:spcPts val="2100"/>
        </a:lnSpc>
        <a:spcBef>
          <a:spcPts val="1000"/>
        </a:spcBef>
        <a:buFont typeface="Arial" panose="020B0604020202020204" pitchFamily="34" charset="0"/>
        <a:buChar char="•"/>
        <a:defRPr sz="1600" kern="1200">
          <a:solidFill>
            <a:schemeClr val="accent2"/>
          </a:solidFill>
          <a:latin typeface="Nunito Sans" panose="00000500000000000000" pitchFamily="2" charset="0"/>
          <a:ea typeface="+mn-ea"/>
          <a:cs typeface="+mn-cs"/>
        </a:defRPr>
      </a:lvl1pPr>
      <a:lvl2pPr marL="685800" indent="-228600" algn="l" defTabSz="914400" rtl="0" eaLnBrk="1" latinLnBrk="0" hangingPunct="1">
        <a:lnSpc>
          <a:spcPts val="2100"/>
        </a:lnSpc>
        <a:spcBef>
          <a:spcPts val="500"/>
        </a:spcBef>
        <a:buFont typeface="Arial" panose="020B0604020202020204" pitchFamily="34" charset="0"/>
        <a:buChar char="•"/>
        <a:defRPr sz="1600" kern="1200">
          <a:solidFill>
            <a:schemeClr val="accent2"/>
          </a:solidFill>
          <a:latin typeface="Nunito Sans" panose="00000500000000000000" pitchFamily="2" charset="0"/>
          <a:ea typeface="+mn-ea"/>
          <a:cs typeface="+mn-cs"/>
        </a:defRPr>
      </a:lvl2pPr>
      <a:lvl3pPr marL="1143000" indent="-228600" algn="l" defTabSz="914400" rtl="0" eaLnBrk="1" latinLnBrk="0" hangingPunct="1">
        <a:lnSpc>
          <a:spcPts val="2100"/>
        </a:lnSpc>
        <a:spcBef>
          <a:spcPts val="500"/>
        </a:spcBef>
        <a:buFont typeface="Arial" panose="020B0604020202020204" pitchFamily="34" charset="0"/>
        <a:buChar char="•"/>
        <a:defRPr sz="1600" kern="1200">
          <a:solidFill>
            <a:schemeClr val="accent2"/>
          </a:solidFill>
          <a:latin typeface="Nunito Sans" panose="00000500000000000000" pitchFamily="2" charset="0"/>
          <a:ea typeface="+mn-ea"/>
          <a:cs typeface="+mn-cs"/>
        </a:defRPr>
      </a:lvl3pPr>
      <a:lvl4pPr marL="1600200" indent="-228600" algn="l" defTabSz="914400" rtl="0" eaLnBrk="1" latinLnBrk="0" hangingPunct="1">
        <a:lnSpc>
          <a:spcPts val="2100"/>
        </a:lnSpc>
        <a:spcBef>
          <a:spcPts val="500"/>
        </a:spcBef>
        <a:buFont typeface="Arial" panose="020B0604020202020204" pitchFamily="34" charset="0"/>
        <a:buChar char="•"/>
        <a:defRPr sz="1600" kern="1200">
          <a:solidFill>
            <a:schemeClr val="accent2"/>
          </a:solidFill>
          <a:latin typeface="Nunito Sans" panose="00000500000000000000" pitchFamily="2" charset="0"/>
          <a:ea typeface="+mn-ea"/>
          <a:cs typeface="+mn-cs"/>
        </a:defRPr>
      </a:lvl4pPr>
      <a:lvl5pPr marL="2057400" indent="-228600" algn="l" defTabSz="914400" rtl="0" eaLnBrk="1" latinLnBrk="0" hangingPunct="1">
        <a:lnSpc>
          <a:spcPts val="2100"/>
        </a:lnSpc>
        <a:spcBef>
          <a:spcPts val="500"/>
        </a:spcBef>
        <a:buFont typeface="Arial" panose="020B0604020202020204" pitchFamily="34" charset="0"/>
        <a:buChar char="•"/>
        <a:defRPr sz="1600" kern="1200">
          <a:solidFill>
            <a:schemeClr val="accent2"/>
          </a:solidFill>
          <a:latin typeface="Nunito Sa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ak.fi/sv/material/publikationer/pa-den-har-arbetsplatsen-ar-alla-trakasserier-forbjudna" TargetMode="External"/><Relationship Id="rId2" Type="http://schemas.openxmlformats.org/officeDocument/2006/relationships/hyperlink" Target="https://www.sak.fi/aineistot/julkaisut/talla-tyopaikalla-kaikki-hairinta-kielletty" TargetMode="External"/><Relationship Id="rId1" Type="http://schemas.openxmlformats.org/officeDocument/2006/relationships/slideLayout" Target="../slideLayouts/slideLayout3.xml"/><Relationship Id="rId4" Type="http://schemas.openxmlformats.org/officeDocument/2006/relationships/hyperlink" Target="https://www.sak.fi/en/materials/publications/harassment-free-workplac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379C0369-A022-4605-B2F4-7773B74CCC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6">
            <a:extLst>
              <a:ext uri="{FF2B5EF4-FFF2-40B4-BE49-F238E27FC236}">
                <a16:creationId xmlns:a16="http://schemas.microsoft.com/office/drawing/2014/main" id="{FFFD28B7-CC22-4615-B487-71F011040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Rectangle 8">
            <a:extLst>
              <a:ext uri="{FF2B5EF4-FFF2-40B4-BE49-F238E27FC236}">
                <a16:creationId xmlns:a16="http://schemas.microsoft.com/office/drawing/2014/main" id="{712E4DE6-A2E5-4786-B1B9-795E13D12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1370435"/>
            <a:ext cx="527226"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7">
            <a:extLst>
              <a:ext uri="{FF2B5EF4-FFF2-40B4-BE49-F238E27FC236}">
                <a16:creationId xmlns:a16="http://schemas.microsoft.com/office/drawing/2014/main" id="{176DEB1C-09CA-478A-AEEF-963E89897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Rectangle 8">
            <a:extLst>
              <a:ext uri="{FF2B5EF4-FFF2-40B4-BE49-F238E27FC236}">
                <a16:creationId xmlns:a16="http://schemas.microsoft.com/office/drawing/2014/main" id="{28861D55-9A89-4552-8E10-2201E1991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8" y="644382"/>
            <a:ext cx="10734055"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Otsikko 1">
            <a:extLst>
              <a:ext uri="{FF2B5EF4-FFF2-40B4-BE49-F238E27FC236}">
                <a16:creationId xmlns:a16="http://schemas.microsoft.com/office/drawing/2014/main" id="{6FD41F69-8C0C-4DBA-9C2F-0FA6962545F6}"/>
              </a:ext>
            </a:extLst>
          </p:cNvPr>
          <p:cNvSpPr>
            <a:spLocks noGrp="1"/>
          </p:cNvSpPr>
          <p:nvPr>
            <p:ph type="ctrTitle"/>
          </p:nvPr>
        </p:nvSpPr>
        <p:spPr>
          <a:xfrm>
            <a:off x="1322754" y="1370435"/>
            <a:ext cx="4773246" cy="2232138"/>
          </a:xfrm>
        </p:spPr>
        <p:txBody>
          <a:bodyPr>
            <a:normAutofit/>
          </a:bodyPr>
          <a:lstStyle/>
          <a:p>
            <a:r>
              <a:rPr lang="fi-FI" sz="4600" dirty="0">
                <a:solidFill>
                  <a:srgbClr val="FFFFFF"/>
                </a:solidFill>
              </a:rPr>
              <a:t>Stop kiusaamiselle</a:t>
            </a:r>
          </a:p>
        </p:txBody>
      </p:sp>
      <p:sp>
        <p:nvSpPr>
          <p:cNvPr id="3" name="Alaotsikko 2">
            <a:extLst>
              <a:ext uri="{FF2B5EF4-FFF2-40B4-BE49-F238E27FC236}">
                <a16:creationId xmlns:a16="http://schemas.microsoft.com/office/drawing/2014/main" id="{D39490D1-B26E-4E50-82A6-CF964769D3B3}"/>
              </a:ext>
            </a:extLst>
          </p:cNvPr>
          <p:cNvSpPr>
            <a:spLocks noGrp="1"/>
          </p:cNvSpPr>
          <p:nvPr>
            <p:ph type="subTitle" idx="1"/>
          </p:nvPr>
        </p:nvSpPr>
        <p:spPr>
          <a:xfrm>
            <a:off x="1476090" y="3871821"/>
            <a:ext cx="4203811" cy="1065766"/>
          </a:xfrm>
        </p:spPr>
        <p:txBody>
          <a:bodyPr>
            <a:normAutofit fontScale="77500" lnSpcReduction="20000"/>
          </a:bodyPr>
          <a:lstStyle/>
          <a:p>
            <a:pPr>
              <a:lnSpc>
                <a:spcPct val="100000"/>
              </a:lnSpc>
            </a:pPr>
            <a:r>
              <a:rPr lang="fi-FI" sz="3200" dirty="0">
                <a:solidFill>
                  <a:srgbClr val="FFFFFF"/>
                </a:solidFill>
              </a:rPr>
              <a:t>Materiaali tuotettu osana </a:t>
            </a:r>
            <a:r>
              <a:rPr lang="fi-FI" sz="3200" dirty="0" err="1">
                <a:solidFill>
                  <a:srgbClr val="FFFFFF"/>
                </a:solidFill>
              </a:rPr>
              <a:t>OikeusOsata</a:t>
            </a:r>
            <a:r>
              <a:rPr lang="fi-FI" sz="3200" dirty="0">
                <a:solidFill>
                  <a:srgbClr val="FFFFFF"/>
                </a:solidFill>
              </a:rPr>
              <a:t> Turva-hanketta</a:t>
            </a:r>
          </a:p>
        </p:txBody>
      </p:sp>
      <p:pic>
        <p:nvPicPr>
          <p:cNvPr id="5" name="Kuva 4">
            <a:extLst>
              <a:ext uri="{FF2B5EF4-FFF2-40B4-BE49-F238E27FC236}">
                <a16:creationId xmlns:a16="http://schemas.microsoft.com/office/drawing/2014/main" id="{2F87B94C-5C58-4087-951F-79A4247BA4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9416" y="2828588"/>
            <a:ext cx="2731186" cy="2640146"/>
          </a:xfrm>
          <a:prstGeom prst="rect">
            <a:avLst/>
          </a:prstGeom>
        </p:spPr>
      </p:pic>
    </p:spTree>
    <p:extLst>
      <p:ext uri="{BB962C8B-B14F-4D97-AF65-F5344CB8AC3E}">
        <p14:creationId xmlns:p14="http://schemas.microsoft.com/office/powerpoint/2010/main" val="73601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434149-8B35-49B0-8F18-6898ECDC6DAA}"/>
              </a:ext>
            </a:extLst>
          </p:cNvPr>
          <p:cNvSpPr>
            <a:spLocks noGrp="1"/>
          </p:cNvSpPr>
          <p:nvPr>
            <p:ph type="title"/>
          </p:nvPr>
        </p:nvSpPr>
        <p:spPr>
          <a:xfrm>
            <a:off x="563880" y="474510"/>
            <a:ext cx="10515600" cy="1325563"/>
          </a:xfrm>
        </p:spPr>
        <p:txBody>
          <a:bodyPr/>
          <a:lstStyle/>
          <a:p>
            <a:r>
              <a:rPr lang="fi-FI" dirty="0"/>
              <a:t>Uuden ryhmän aloitus</a:t>
            </a:r>
          </a:p>
        </p:txBody>
      </p:sp>
      <p:sp>
        <p:nvSpPr>
          <p:cNvPr id="3" name="Sisällön paikkamerkki 2">
            <a:extLst>
              <a:ext uri="{FF2B5EF4-FFF2-40B4-BE49-F238E27FC236}">
                <a16:creationId xmlns:a16="http://schemas.microsoft.com/office/drawing/2014/main" id="{7E881924-9DF0-4A96-86D9-3C0E80713C68}"/>
              </a:ext>
            </a:extLst>
          </p:cNvPr>
          <p:cNvSpPr>
            <a:spLocks noGrp="1"/>
          </p:cNvSpPr>
          <p:nvPr>
            <p:ph idx="1"/>
          </p:nvPr>
        </p:nvSpPr>
        <p:spPr>
          <a:xfrm>
            <a:off x="563880" y="1933303"/>
            <a:ext cx="10964581" cy="4142493"/>
          </a:xfrm>
        </p:spPr>
        <p:txBody>
          <a:bodyPr>
            <a:normAutofit fontScale="92500" lnSpcReduction="10000"/>
          </a:bodyPr>
          <a:lstStyle/>
          <a:p>
            <a:pPr>
              <a:lnSpc>
                <a:spcPct val="107000"/>
              </a:lnSpc>
            </a:pPr>
            <a:r>
              <a:rPr lang="fi-FI" sz="2800" dirty="0">
                <a:effectLst/>
                <a:latin typeface="Gill Sans MT" panose="020B0502020104020203" pitchFamily="34" charset="0"/>
                <a:ea typeface="Calibri" panose="020F0502020204030204" pitchFamily="34" charset="0"/>
                <a:cs typeface="Times New Roman" panose="02020603050405020304" pitchFamily="18" charset="0"/>
              </a:rPr>
              <a:t>Tärkeää on panostaa alussa </a:t>
            </a:r>
            <a:r>
              <a:rPr lang="fi-FI" sz="2800" b="1" i="1" dirty="0">
                <a:solidFill>
                  <a:schemeClr val="tx2"/>
                </a:solidFill>
                <a:effectLst/>
                <a:latin typeface="Gill Sans MT" panose="020B0502020104020203" pitchFamily="34" charset="0"/>
                <a:ea typeface="Calibri" panose="020F0502020204030204" pitchFamily="34" charset="0"/>
                <a:cs typeface="Times New Roman" panose="02020603050405020304" pitchFamily="18" charset="0"/>
              </a:rPr>
              <a:t>ryhmäytymiseen</a:t>
            </a:r>
            <a:r>
              <a:rPr lang="fi-FI" sz="2800" b="1" i="1" dirty="0">
                <a:solidFill>
                  <a:schemeClr val="tx2"/>
                </a:solidFill>
                <a:latin typeface="Gill Sans MT" panose="020B0502020104020203" pitchFamily="34" charset="0"/>
                <a:ea typeface="Calibri" panose="020F0502020204030204" pitchFamily="34" charset="0"/>
                <a:cs typeface="Times New Roman" panose="02020603050405020304" pitchFamily="18" charset="0"/>
              </a:rPr>
              <a:t>.</a:t>
            </a:r>
            <a:r>
              <a:rPr lang="fi-FI" sz="2800" dirty="0">
                <a:effectLst/>
                <a:latin typeface="Gill Sans MT" panose="020B0502020104020203" pitchFamily="34" charset="0"/>
                <a:ea typeface="Calibri" panose="020F0502020204030204" pitchFamily="34" charset="0"/>
                <a:cs typeface="Times New Roman" panose="02020603050405020304" pitchFamily="18" charset="0"/>
              </a:rPr>
              <a:t> </a:t>
            </a:r>
          </a:p>
          <a:p>
            <a:pPr lvl="1">
              <a:lnSpc>
                <a:spcPct val="107000"/>
              </a:lnSpc>
            </a:pPr>
            <a:r>
              <a:rPr lang="fi-FI" sz="2800" dirty="0">
                <a:effectLst/>
                <a:latin typeface="Gill Sans MT" panose="020B0502020104020203" pitchFamily="34" charset="0"/>
                <a:ea typeface="Calibri" panose="020F0502020204030204" pitchFamily="34" charset="0"/>
                <a:cs typeface="Times New Roman" panose="02020603050405020304" pitchFamily="18" charset="0"/>
              </a:rPr>
              <a:t>Mitä hyviä ryhmäytymisen tapoja/keinoja…Ideat…?</a:t>
            </a:r>
          </a:p>
          <a:p>
            <a:pPr lvl="1">
              <a:lnSpc>
                <a:spcPct val="107000"/>
              </a:lnSpc>
            </a:pPr>
            <a:r>
              <a:rPr lang="fi-FI" sz="2800" dirty="0">
                <a:latin typeface="Gill Sans MT" panose="020B0502020104020203" pitchFamily="34" charset="0"/>
                <a:ea typeface="Calibri" panose="020F0502020204030204" pitchFamily="34" charset="0"/>
                <a:cs typeface="Times New Roman" panose="02020603050405020304" pitchFamily="18" charset="0"/>
              </a:rPr>
              <a:t>Jokainen kertoo omasta maastaan, kulttuuristaan, tavoistaan. Kaikki valmistavat oman maansa tyypillisen ruoan, jonka jälkeen ryhmä yhdessä syö toistensa ruokia. </a:t>
            </a:r>
            <a:endParaRPr lang="fi-FI" sz="28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pPr>
            <a:r>
              <a:rPr lang="fi-FI" sz="2800" b="1" i="1" dirty="0">
                <a:solidFill>
                  <a:schemeClr val="tx2"/>
                </a:solidFill>
                <a:effectLst/>
                <a:latin typeface="Gill Sans MT" panose="020B0502020104020203" pitchFamily="34" charset="0"/>
                <a:ea typeface="Calibri" panose="020F0502020204030204" pitchFamily="34" charset="0"/>
                <a:cs typeface="Times New Roman" panose="02020603050405020304" pitchFamily="18" charset="0"/>
              </a:rPr>
              <a:t>Korostetaan yhteisöllisyyttä ja yhdenvertaisuutta ryhmässä</a:t>
            </a:r>
            <a:r>
              <a:rPr lang="fi-FI" sz="2800" dirty="0">
                <a:solidFill>
                  <a:schemeClr val="tx2"/>
                </a:solidFill>
                <a:effectLst/>
                <a:latin typeface="Gill Sans MT" panose="020B0502020104020203" pitchFamily="34" charset="0"/>
                <a:ea typeface="Calibri" panose="020F0502020204030204" pitchFamily="34" charset="0"/>
                <a:cs typeface="Times New Roman" panose="02020603050405020304" pitchFamily="18" charset="0"/>
              </a:rPr>
              <a:t>.</a:t>
            </a:r>
            <a:endParaRPr lang="fi-FI" sz="2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sz="2800" dirty="0">
                <a:effectLst/>
                <a:latin typeface="Gill Sans MT" panose="020B0502020104020203" pitchFamily="34" charset="0"/>
                <a:ea typeface="Calibri" panose="020F0502020204030204" pitchFamily="34" charset="0"/>
                <a:cs typeface="Times New Roman" panose="02020603050405020304" pitchFamily="18" charset="0"/>
              </a:rPr>
              <a:t>Heti alussa tehdään </a:t>
            </a:r>
            <a:r>
              <a:rPr lang="fi-FI" sz="2800" b="1" dirty="0">
                <a:effectLst/>
                <a:latin typeface="Gill Sans MT" panose="020B0502020104020203" pitchFamily="34" charset="0"/>
                <a:ea typeface="Calibri" panose="020F0502020204030204" pitchFamily="34" charset="0"/>
                <a:cs typeface="Times New Roman" panose="02020603050405020304" pitchFamily="18" charset="0"/>
              </a:rPr>
              <a:t>yhdessä</a:t>
            </a:r>
            <a:r>
              <a:rPr lang="fi-FI" sz="2800" dirty="0">
                <a:effectLst/>
                <a:latin typeface="Gill Sans MT" panose="020B0502020104020203" pitchFamily="34" charset="0"/>
                <a:ea typeface="Calibri" panose="020F0502020204030204" pitchFamily="34" charset="0"/>
                <a:cs typeface="Times New Roman" panose="02020603050405020304" pitchFamily="18" charset="0"/>
              </a:rPr>
              <a:t> ryhmän pelisäännöt.</a:t>
            </a:r>
          </a:p>
          <a:p>
            <a:pPr marL="342900" lvl="0" indent="-342900">
              <a:lnSpc>
                <a:spcPct val="107000"/>
              </a:lnSpc>
              <a:spcAft>
                <a:spcPts val="800"/>
              </a:spcAft>
              <a:buFont typeface="Symbol" panose="05050102010706020507" pitchFamily="18" charset="2"/>
              <a:buChar char=""/>
            </a:pPr>
            <a:r>
              <a:rPr lang="fi-FI" sz="2800" dirty="0">
                <a:effectLst/>
                <a:latin typeface="Gill Sans MT" panose="020B0502020104020203" pitchFamily="34" charset="0"/>
                <a:ea typeface="Calibri" panose="020F0502020204030204" pitchFamily="34" charset="0"/>
                <a:cs typeface="Times New Roman" panose="02020603050405020304" pitchFamily="18" charset="0"/>
              </a:rPr>
              <a:t> Säännöt kerrataan tietyin väliajoin!</a:t>
            </a:r>
          </a:p>
          <a:p>
            <a:pPr marL="0" lvl="0" indent="0">
              <a:lnSpc>
                <a:spcPct val="107000"/>
              </a:lnSpc>
              <a:spcAft>
                <a:spcPts val="800"/>
              </a:spcAft>
              <a:buNone/>
            </a:pPr>
            <a:endParaRPr lang="fi-FI"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112844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273B51-5D02-48C3-8450-2D9673657F67}"/>
              </a:ext>
            </a:extLst>
          </p:cNvPr>
          <p:cNvSpPr>
            <a:spLocks noGrp="1"/>
          </p:cNvSpPr>
          <p:nvPr>
            <p:ph type="title"/>
          </p:nvPr>
        </p:nvSpPr>
        <p:spPr>
          <a:xfrm>
            <a:off x="381000" y="435321"/>
            <a:ext cx="10515600" cy="1325563"/>
          </a:xfrm>
        </p:spPr>
        <p:txBody>
          <a:bodyPr/>
          <a:lstStyle/>
          <a:p>
            <a:r>
              <a:rPr lang="fi-FI" dirty="0"/>
              <a:t>Säännöt työpaikan </a:t>
            </a:r>
            <a:r>
              <a:rPr lang="fi-FI" dirty="0" err="1"/>
              <a:t>kos</a:t>
            </a:r>
            <a:r>
              <a:rPr lang="fi-FI" dirty="0"/>
              <a:t>-jaksolle</a:t>
            </a:r>
          </a:p>
        </p:txBody>
      </p:sp>
      <p:sp>
        <p:nvSpPr>
          <p:cNvPr id="3" name="Sisällön paikkamerkki 2">
            <a:extLst>
              <a:ext uri="{FF2B5EF4-FFF2-40B4-BE49-F238E27FC236}">
                <a16:creationId xmlns:a16="http://schemas.microsoft.com/office/drawing/2014/main" id="{B8A4A245-5960-43A4-B319-EE80617E5A65}"/>
              </a:ext>
            </a:extLst>
          </p:cNvPr>
          <p:cNvSpPr>
            <a:spLocks noGrp="1"/>
          </p:cNvSpPr>
          <p:nvPr>
            <p:ph idx="1"/>
          </p:nvPr>
        </p:nvSpPr>
        <p:spPr>
          <a:xfrm>
            <a:off x="381000" y="1849722"/>
            <a:ext cx="10972800" cy="4416079"/>
          </a:xfrm>
        </p:spPr>
        <p:txBody>
          <a:bodyPr>
            <a:normAutofit fontScale="92500" lnSpcReduction="10000"/>
          </a:bodyPr>
          <a:lstStyle/>
          <a:p>
            <a:pPr>
              <a:lnSpc>
                <a:spcPct val="100000"/>
              </a:lnSpc>
            </a:pPr>
            <a:r>
              <a:rPr lang="fi-FI" sz="2800" dirty="0"/>
              <a:t>Ilmoita kaikesta kiusaamisesta VÄLITTÖMÄSTI omalle vastuuopettajalle sekä esimiehelle.</a:t>
            </a:r>
          </a:p>
          <a:p>
            <a:pPr>
              <a:lnSpc>
                <a:spcPct val="100000"/>
              </a:lnSpc>
            </a:pPr>
            <a:r>
              <a:rPr lang="fi-FI" sz="2800" dirty="0"/>
              <a:t>Ilmoita kiusaajalle selvästi, ettet hyväksy hänen käytöstä ja pyydä sen lopettamista. Voit pyytää mukaan työsuojeluvaltuutetun.</a:t>
            </a:r>
          </a:p>
          <a:p>
            <a:pPr>
              <a:lnSpc>
                <a:spcPct val="100000"/>
              </a:lnSpc>
            </a:pPr>
            <a:r>
              <a:rPr lang="fi-FI" sz="2800" dirty="0"/>
              <a:t>Jos huomaat kiusaamista työyhteisössä, älä lähde siihen mukaan. Ilmoita työpaikan esimiehelle ja vastuuopettajalle</a:t>
            </a:r>
          </a:p>
          <a:p>
            <a:pPr>
              <a:lnSpc>
                <a:spcPct val="100000"/>
              </a:lnSpc>
            </a:pPr>
            <a:r>
              <a:rPr lang="fi-FI" sz="2800" dirty="0"/>
              <a:t>Jos koet epämiellyttäviä asioita työpaikalla, juttele heti vastuuopettajan kanssa asioista.</a:t>
            </a:r>
          </a:p>
          <a:p>
            <a:pPr>
              <a:lnSpc>
                <a:spcPct val="100000"/>
              </a:lnSpc>
            </a:pPr>
            <a:r>
              <a:rPr lang="fi-FI" sz="2800" dirty="0"/>
              <a:t>Muista tasa-arvo työpaikalla.</a:t>
            </a:r>
          </a:p>
          <a:p>
            <a:pPr>
              <a:lnSpc>
                <a:spcPct val="100000"/>
              </a:lnSpc>
            </a:pPr>
            <a:r>
              <a:rPr lang="fi-FI" sz="2800" dirty="0"/>
              <a:t>Kohtele työkavereita tasavertaisesti ja kunnioita heitä.</a:t>
            </a:r>
          </a:p>
        </p:txBody>
      </p:sp>
    </p:spTree>
    <p:extLst>
      <p:ext uri="{BB962C8B-B14F-4D97-AF65-F5344CB8AC3E}">
        <p14:creationId xmlns:p14="http://schemas.microsoft.com/office/powerpoint/2010/main" val="182958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7E0BEC-6E98-4340-AD20-8A40FC459A48}"/>
              </a:ext>
            </a:extLst>
          </p:cNvPr>
          <p:cNvSpPr>
            <a:spLocks noGrp="1"/>
          </p:cNvSpPr>
          <p:nvPr>
            <p:ph type="title"/>
          </p:nvPr>
        </p:nvSpPr>
        <p:spPr>
          <a:xfrm>
            <a:off x="694509" y="814144"/>
            <a:ext cx="10515600" cy="1325563"/>
          </a:xfrm>
        </p:spPr>
        <p:txBody>
          <a:bodyPr/>
          <a:lstStyle/>
          <a:p>
            <a:r>
              <a:rPr lang="fi-FI" dirty="0"/>
              <a:t>Työpaikkakiusaamista on</a:t>
            </a:r>
          </a:p>
        </p:txBody>
      </p:sp>
      <p:sp>
        <p:nvSpPr>
          <p:cNvPr id="3" name="Sisällön paikkamerkki 2">
            <a:extLst>
              <a:ext uri="{FF2B5EF4-FFF2-40B4-BE49-F238E27FC236}">
                <a16:creationId xmlns:a16="http://schemas.microsoft.com/office/drawing/2014/main" id="{E6C88D35-D349-4F2E-B710-CD9DA7197BD7}"/>
              </a:ext>
            </a:extLst>
          </p:cNvPr>
          <p:cNvSpPr>
            <a:spLocks noGrp="1"/>
          </p:cNvSpPr>
          <p:nvPr>
            <p:ph idx="1"/>
          </p:nvPr>
        </p:nvSpPr>
        <p:spPr>
          <a:xfrm>
            <a:off x="694509" y="2139707"/>
            <a:ext cx="10515600" cy="4009083"/>
          </a:xfrm>
        </p:spPr>
        <p:txBody>
          <a:bodyPr>
            <a:normAutofit/>
          </a:bodyPr>
          <a:lstStyle/>
          <a:p>
            <a:endParaRPr lang="fi-FI" sz="2800" dirty="0"/>
          </a:p>
          <a:p>
            <a:r>
              <a:rPr lang="fi-FI" sz="2800" dirty="0"/>
              <a:t>Toistuva kielteinen työntekijään kohdistuva arvostelu.</a:t>
            </a:r>
          </a:p>
          <a:p>
            <a:pPr>
              <a:lnSpc>
                <a:spcPct val="100000"/>
              </a:lnSpc>
            </a:pPr>
            <a:r>
              <a:rPr lang="fi-FI" sz="2800" dirty="0"/>
              <a:t>Työntekijän jatkuva alistaminen tai syyllistäminen.</a:t>
            </a:r>
          </a:p>
          <a:p>
            <a:r>
              <a:rPr lang="fi-FI" sz="2800" dirty="0"/>
              <a:t>Työnteon jatkuva perusteeton arvostelu.</a:t>
            </a:r>
          </a:p>
          <a:p>
            <a:pPr>
              <a:lnSpc>
                <a:spcPct val="100000"/>
              </a:lnSpc>
            </a:pPr>
            <a:r>
              <a:rPr lang="fi-FI" sz="2800" dirty="0"/>
              <a:t>Järjettömien tai edellytykset ylittävien/alittavien tehtävien anto.</a:t>
            </a:r>
          </a:p>
          <a:p>
            <a:r>
              <a:rPr lang="fi-FI" sz="2800" dirty="0"/>
              <a:t>Työyhteisöstä eristäminen</a:t>
            </a:r>
          </a:p>
          <a:p>
            <a:r>
              <a:rPr lang="fi-FI" sz="2800" dirty="0"/>
              <a:t>Henkilökohtaisen koskemattomuuden loukkaaminen</a:t>
            </a:r>
          </a:p>
          <a:p>
            <a:endParaRPr lang="fi-FI" sz="2800" dirty="0"/>
          </a:p>
        </p:txBody>
      </p:sp>
    </p:spTree>
    <p:extLst>
      <p:ext uri="{BB962C8B-B14F-4D97-AF65-F5344CB8AC3E}">
        <p14:creationId xmlns:p14="http://schemas.microsoft.com/office/powerpoint/2010/main" val="152636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5A18A3-0AD6-4B30-91D2-B4E2762DD2A8}"/>
              </a:ext>
            </a:extLst>
          </p:cNvPr>
          <p:cNvSpPr>
            <a:spLocks noGrp="1"/>
          </p:cNvSpPr>
          <p:nvPr>
            <p:ph type="title"/>
          </p:nvPr>
        </p:nvSpPr>
        <p:spPr>
          <a:xfrm>
            <a:off x="537755" y="681037"/>
            <a:ext cx="10515600" cy="1325563"/>
          </a:xfrm>
        </p:spPr>
        <p:txBody>
          <a:bodyPr/>
          <a:lstStyle/>
          <a:p>
            <a:r>
              <a:rPr lang="fi-FI" dirty="0"/>
              <a:t>Yhdenvertaisuuslaissa kiellettyjä syrjintäperusteita ovat:</a:t>
            </a:r>
          </a:p>
        </p:txBody>
      </p:sp>
      <p:sp>
        <p:nvSpPr>
          <p:cNvPr id="3" name="Sisällön paikkamerkki 2">
            <a:extLst>
              <a:ext uri="{FF2B5EF4-FFF2-40B4-BE49-F238E27FC236}">
                <a16:creationId xmlns:a16="http://schemas.microsoft.com/office/drawing/2014/main" id="{4499B623-20C7-45E6-83C1-E10AD8621CAC}"/>
              </a:ext>
            </a:extLst>
          </p:cNvPr>
          <p:cNvSpPr>
            <a:spLocks noGrp="1"/>
          </p:cNvSpPr>
          <p:nvPr>
            <p:ph idx="1"/>
          </p:nvPr>
        </p:nvSpPr>
        <p:spPr>
          <a:xfrm>
            <a:off x="537755" y="2227811"/>
            <a:ext cx="10515600" cy="3766272"/>
          </a:xfrm>
          <a:ln>
            <a:solidFill>
              <a:schemeClr val="accent1"/>
            </a:solidFill>
          </a:ln>
        </p:spPr>
        <p:txBody>
          <a:bodyPr>
            <a:normAutofit/>
          </a:bodyPr>
          <a:lstStyle/>
          <a:p>
            <a:pPr marL="0" indent="0">
              <a:lnSpc>
                <a:spcPct val="100000"/>
              </a:lnSpc>
              <a:buNone/>
            </a:pPr>
            <a:endParaRPr lang="fi-FI" sz="2800" dirty="0"/>
          </a:p>
          <a:p>
            <a:pPr>
              <a:lnSpc>
                <a:spcPct val="150000"/>
              </a:lnSpc>
            </a:pPr>
            <a:r>
              <a:rPr lang="fi-FI" sz="2800" dirty="0"/>
              <a:t>Ikä, alkuperä, kansalaisuus, kieli, uskonto, vakaumus, mielipide, poliittinen toiminta, ammattiyhdistystoiminta, perhesuhteet, terveydentila, vammaisuus, seksuaalinen suuntautuminen tai muu näiden kaltainen henkilöön liittyvä syy.</a:t>
            </a:r>
          </a:p>
        </p:txBody>
      </p:sp>
    </p:spTree>
    <p:extLst>
      <p:ext uri="{BB962C8B-B14F-4D97-AF65-F5344CB8AC3E}">
        <p14:creationId xmlns:p14="http://schemas.microsoft.com/office/powerpoint/2010/main" val="256001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BAAECC-85E0-419C-B258-6B74032DE6A9}"/>
              </a:ext>
            </a:extLst>
          </p:cNvPr>
          <p:cNvSpPr>
            <a:spLocks noGrp="1"/>
          </p:cNvSpPr>
          <p:nvPr>
            <p:ph type="title"/>
          </p:nvPr>
        </p:nvSpPr>
        <p:spPr>
          <a:xfrm>
            <a:off x="511628" y="681038"/>
            <a:ext cx="10515600" cy="1325563"/>
          </a:xfrm>
        </p:spPr>
        <p:txBody>
          <a:bodyPr/>
          <a:lstStyle/>
          <a:p>
            <a:r>
              <a:rPr lang="fi-FI" dirty="0"/>
              <a:t>Epäasiallista kohtelua voi ehkäistä työpaikalla</a:t>
            </a:r>
          </a:p>
        </p:txBody>
      </p:sp>
      <p:sp>
        <p:nvSpPr>
          <p:cNvPr id="3" name="Sisällön paikkamerkki 2">
            <a:extLst>
              <a:ext uri="{FF2B5EF4-FFF2-40B4-BE49-F238E27FC236}">
                <a16:creationId xmlns:a16="http://schemas.microsoft.com/office/drawing/2014/main" id="{25F15AB7-1810-46C7-A24D-778FE70A603C}"/>
              </a:ext>
            </a:extLst>
          </p:cNvPr>
          <p:cNvSpPr>
            <a:spLocks noGrp="1"/>
          </p:cNvSpPr>
          <p:nvPr>
            <p:ph idx="1"/>
          </p:nvPr>
        </p:nvSpPr>
        <p:spPr>
          <a:xfrm>
            <a:off x="511628" y="2168435"/>
            <a:ext cx="10842172" cy="4008528"/>
          </a:xfrm>
        </p:spPr>
        <p:txBody>
          <a:bodyPr>
            <a:normAutofit/>
          </a:bodyPr>
          <a:lstStyle/>
          <a:p>
            <a:endParaRPr lang="fi-FI" sz="2800" dirty="0"/>
          </a:p>
          <a:p>
            <a:pPr>
              <a:lnSpc>
                <a:spcPct val="100000"/>
              </a:lnSpc>
            </a:pPr>
            <a:r>
              <a:rPr lang="fi-FI" sz="2800" dirty="0"/>
              <a:t>Laaditaan hyvän toimipaikan toimintaohjeet, käsitellään ne yhdessä.</a:t>
            </a:r>
          </a:p>
          <a:p>
            <a:r>
              <a:rPr lang="fi-FI" sz="2800" dirty="0"/>
              <a:t>Kaikki noudattavat sovittuja pelisääntöjä.</a:t>
            </a:r>
          </a:p>
          <a:p>
            <a:r>
              <a:rPr lang="fi-FI" sz="2800" dirty="0"/>
              <a:t>Uudet työntekijät perehdytetään alussa hyvin.</a:t>
            </a:r>
          </a:p>
          <a:p>
            <a:r>
              <a:rPr lang="fi-FI" sz="2800" dirty="0"/>
              <a:t>Puhutaan työstä ja sen tavoitteista</a:t>
            </a:r>
          </a:p>
        </p:txBody>
      </p:sp>
    </p:spTree>
    <p:extLst>
      <p:ext uri="{BB962C8B-B14F-4D97-AF65-F5344CB8AC3E}">
        <p14:creationId xmlns:p14="http://schemas.microsoft.com/office/powerpoint/2010/main" val="399516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7BC8B8-BD5B-44AC-AA75-8C16C0AFB98F}"/>
              </a:ext>
            </a:extLst>
          </p:cNvPr>
          <p:cNvSpPr>
            <a:spLocks noGrp="1"/>
          </p:cNvSpPr>
          <p:nvPr>
            <p:ph type="title"/>
          </p:nvPr>
        </p:nvSpPr>
        <p:spPr>
          <a:xfrm>
            <a:off x="328748" y="579012"/>
            <a:ext cx="10515600" cy="1325563"/>
          </a:xfrm>
        </p:spPr>
        <p:txBody>
          <a:bodyPr/>
          <a:lstStyle/>
          <a:p>
            <a:r>
              <a:rPr lang="fi-FI" dirty="0"/>
              <a:t>Ennaltaehkäisy työpaikoilla tärkeää</a:t>
            </a:r>
          </a:p>
        </p:txBody>
      </p:sp>
      <p:sp>
        <p:nvSpPr>
          <p:cNvPr id="3" name="Sisällön paikkamerkki 2">
            <a:extLst>
              <a:ext uri="{FF2B5EF4-FFF2-40B4-BE49-F238E27FC236}">
                <a16:creationId xmlns:a16="http://schemas.microsoft.com/office/drawing/2014/main" id="{AC6F21BB-DD58-4D81-98E9-67A177EDA02A}"/>
              </a:ext>
            </a:extLst>
          </p:cNvPr>
          <p:cNvSpPr>
            <a:spLocks noGrp="1"/>
          </p:cNvSpPr>
          <p:nvPr>
            <p:ph idx="1"/>
          </p:nvPr>
        </p:nvSpPr>
        <p:spPr>
          <a:xfrm>
            <a:off x="470262" y="2142310"/>
            <a:ext cx="10883537" cy="4034654"/>
          </a:xfrm>
        </p:spPr>
        <p:txBody>
          <a:bodyPr>
            <a:normAutofit/>
          </a:bodyPr>
          <a:lstStyle/>
          <a:p>
            <a:pPr marL="0" indent="0">
              <a:buNone/>
            </a:pPr>
            <a:r>
              <a:rPr lang="sv-SE" sz="2800" b="0" i="0" u="none" strike="noStrike" dirty="0" err="1">
                <a:solidFill>
                  <a:srgbClr val="000000"/>
                </a:solidFill>
                <a:effectLst/>
                <a:latin typeface="roboto" panose="02000000000000000000" pitchFamily="2" charset="0"/>
                <a:hlinkClick r:id="rId2"/>
              </a:rPr>
              <a:t>Tällä</a:t>
            </a:r>
            <a:r>
              <a:rPr lang="sv-SE" sz="2800" b="0" i="0" u="none" strike="noStrike" dirty="0">
                <a:solidFill>
                  <a:srgbClr val="000000"/>
                </a:solidFill>
                <a:effectLst/>
                <a:latin typeface="roboto" panose="02000000000000000000" pitchFamily="2" charset="0"/>
                <a:hlinkClick r:id="rId2"/>
              </a:rPr>
              <a:t> </a:t>
            </a:r>
            <a:r>
              <a:rPr lang="sv-SE" sz="2800" b="0" i="0" u="none" strike="noStrike" dirty="0" err="1">
                <a:solidFill>
                  <a:srgbClr val="000000"/>
                </a:solidFill>
                <a:effectLst/>
                <a:latin typeface="roboto" panose="02000000000000000000" pitchFamily="2" charset="0"/>
                <a:hlinkClick r:id="rId2"/>
              </a:rPr>
              <a:t>työpaikalla</a:t>
            </a:r>
            <a:r>
              <a:rPr lang="sv-SE" sz="2800" b="0" i="0" u="none" strike="noStrike" dirty="0">
                <a:solidFill>
                  <a:srgbClr val="000000"/>
                </a:solidFill>
                <a:effectLst/>
                <a:latin typeface="roboto" panose="02000000000000000000" pitchFamily="2" charset="0"/>
                <a:hlinkClick r:id="rId2"/>
              </a:rPr>
              <a:t> </a:t>
            </a:r>
            <a:r>
              <a:rPr lang="sv-SE" sz="2800" b="0" i="0" u="none" strike="noStrike" dirty="0" err="1">
                <a:solidFill>
                  <a:srgbClr val="000000"/>
                </a:solidFill>
                <a:effectLst/>
                <a:latin typeface="roboto" panose="02000000000000000000" pitchFamily="2" charset="0"/>
                <a:hlinkClick r:id="rId2"/>
              </a:rPr>
              <a:t>kaikki</a:t>
            </a:r>
            <a:r>
              <a:rPr lang="sv-SE" sz="2800" b="0" i="0" u="none" strike="noStrike" dirty="0">
                <a:solidFill>
                  <a:srgbClr val="000000"/>
                </a:solidFill>
                <a:effectLst/>
                <a:latin typeface="roboto" panose="02000000000000000000" pitchFamily="2" charset="0"/>
                <a:hlinkClick r:id="rId2"/>
              </a:rPr>
              <a:t> </a:t>
            </a:r>
            <a:r>
              <a:rPr lang="sv-SE" sz="2800" b="0" i="0" u="none" strike="noStrike" dirty="0" err="1">
                <a:solidFill>
                  <a:srgbClr val="000000"/>
                </a:solidFill>
                <a:effectLst/>
                <a:latin typeface="roboto" panose="02000000000000000000" pitchFamily="2" charset="0"/>
                <a:hlinkClick r:id="rId2"/>
              </a:rPr>
              <a:t>häirintä</a:t>
            </a:r>
            <a:r>
              <a:rPr lang="sv-SE" sz="2800" b="0" i="0" u="none" strike="noStrike" dirty="0">
                <a:solidFill>
                  <a:srgbClr val="000000"/>
                </a:solidFill>
                <a:effectLst/>
                <a:latin typeface="roboto" panose="02000000000000000000" pitchFamily="2" charset="0"/>
                <a:hlinkClick r:id="rId2"/>
              </a:rPr>
              <a:t> on </a:t>
            </a:r>
            <a:r>
              <a:rPr lang="sv-SE" sz="2800" b="0" i="0" u="none" strike="noStrike" dirty="0" err="1">
                <a:solidFill>
                  <a:srgbClr val="000000"/>
                </a:solidFill>
                <a:effectLst/>
                <a:latin typeface="roboto" panose="02000000000000000000" pitchFamily="2" charset="0"/>
                <a:hlinkClick r:id="rId2"/>
              </a:rPr>
              <a:t>kielletty</a:t>
            </a:r>
            <a:endParaRPr lang="sv-SE" sz="2800" b="0" i="0" u="none" strike="noStrike" dirty="0">
              <a:solidFill>
                <a:srgbClr val="000000"/>
              </a:solidFill>
              <a:effectLst/>
              <a:latin typeface="roboto" panose="02000000000000000000" pitchFamily="2" charset="0"/>
            </a:endParaRPr>
          </a:p>
          <a:p>
            <a:pPr marL="0" indent="0">
              <a:buNone/>
            </a:pPr>
            <a:br>
              <a:rPr lang="sv-SE" sz="2800" dirty="0"/>
            </a:br>
            <a:r>
              <a:rPr lang="sv-SE" sz="2800" b="0" i="0" u="none" strike="noStrike" dirty="0">
                <a:solidFill>
                  <a:srgbClr val="000000"/>
                </a:solidFill>
                <a:effectLst/>
                <a:latin typeface="roboto" panose="02000000000000000000" pitchFamily="2" charset="0"/>
                <a:hlinkClick r:id="rId3"/>
              </a:rPr>
              <a:t>På den här arbetsplatsen är trakasserier </a:t>
            </a:r>
            <a:r>
              <a:rPr lang="sv-SE" sz="2800" b="0" i="0" u="none" strike="noStrike" dirty="0" err="1">
                <a:solidFill>
                  <a:srgbClr val="000000"/>
                </a:solidFill>
                <a:effectLst/>
                <a:latin typeface="roboto" panose="02000000000000000000" pitchFamily="2" charset="0"/>
                <a:hlinkClick r:id="rId3"/>
              </a:rPr>
              <a:t>forbjudna</a:t>
            </a:r>
            <a:endParaRPr lang="sv-SE" sz="2800" b="0" i="0" u="none" strike="noStrike" dirty="0">
              <a:solidFill>
                <a:srgbClr val="000000"/>
              </a:solidFill>
              <a:effectLst/>
              <a:latin typeface="roboto" panose="02000000000000000000" pitchFamily="2" charset="0"/>
            </a:endParaRPr>
          </a:p>
          <a:p>
            <a:pPr marL="0" indent="0">
              <a:buNone/>
            </a:pPr>
            <a:br>
              <a:rPr lang="sv-SE" sz="2800" dirty="0"/>
            </a:br>
            <a:r>
              <a:rPr lang="sv-SE" sz="2800" b="0" i="0" u="none" strike="noStrike" dirty="0" err="1">
                <a:solidFill>
                  <a:srgbClr val="000000"/>
                </a:solidFill>
                <a:effectLst/>
                <a:latin typeface="roboto" panose="02000000000000000000" pitchFamily="2" charset="0"/>
                <a:hlinkClick r:id="rId4"/>
              </a:rPr>
              <a:t>This</a:t>
            </a:r>
            <a:r>
              <a:rPr lang="sv-SE" sz="2800" b="0" i="0" u="none" strike="noStrike" dirty="0">
                <a:solidFill>
                  <a:srgbClr val="000000"/>
                </a:solidFill>
                <a:effectLst/>
                <a:latin typeface="roboto" panose="02000000000000000000" pitchFamily="2" charset="0"/>
                <a:hlinkClick r:id="rId4"/>
              </a:rPr>
              <a:t> is a </a:t>
            </a:r>
            <a:r>
              <a:rPr lang="sv-SE" sz="2800" b="0" i="0" u="none" strike="noStrike" dirty="0" err="1">
                <a:solidFill>
                  <a:srgbClr val="000000"/>
                </a:solidFill>
                <a:effectLst/>
                <a:latin typeface="roboto" panose="02000000000000000000" pitchFamily="2" charset="0"/>
                <a:hlinkClick r:id="rId4"/>
              </a:rPr>
              <a:t>harassment-free</a:t>
            </a:r>
            <a:r>
              <a:rPr lang="sv-SE" sz="2800" b="0" i="0" u="none" strike="noStrike" dirty="0">
                <a:solidFill>
                  <a:srgbClr val="000000"/>
                </a:solidFill>
                <a:effectLst/>
                <a:latin typeface="roboto" panose="02000000000000000000" pitchFamily="2" charset="0"/>
                <a:hlinkClick r:id="rId4"/>
              </a:rPr>
              <a:t> </a:t>
            </a:r>
            <a:r>
              <a:rPr lang="sv-SE" sz="2800" b="0" i="0" u="none" strike="noStrike" dirty="0" err="1">
                <a:solidFill>
                  <a:srgbClr val="000000"/>
                </a:solidFill>
                <a:effectLst/>
                <a:latin typeface="roboto" panose="02000000000000000000" pitchFamily="2" charset="0"/>
                <a:hlinkClick r:id="rId4"/>
              </a:rPr>
              <a:t>workplace</a:t>
            </a:r>
            <a:endParaRPr lang="fi-FI" sz="2800" dirty="0"/>
          </a:p>
        </p:txBody>
      </p:sp>
    </p:spTree>
    <p:extLst>
      <p:ext uri="{BB962C8B-B14F-4D97-AF65-F5344CB8AC3E}">
        <p14:creationId xmlns:p14="http://schemas.microsoft.com/office/powerpoint/2010/main" val="315228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41FA04-8D65-4F2B-9ED1-3FA7DB751269}"/>
              </a:ext>
            </a:extLst>
          </p:cNvPr>
          <p:cNvSpPr>
            <a:spLocks noGrp="1"/>
          </p:cNvSpPr>
          <p:nvPr>
            <p:ph type="title"/>
          </p:nvPr>
        </p:nvSpPr>
        <p:spPr>
          <a:xfrm>
            <a:off x="838200" y="681038"/>
            <a:ext cx="10515600" cy="1086118"/>
          </a:xfrm>
        </p:spPr>
        <p:txBody>
          <a:bodyPr/>
          <a:lstStyle/>
          <a:p>
            <a:r>
              <a:rPr lang="fi-FI" dirty="0"/>
              <a:t>Tavoite Stop kiusaamiselle</a:t>
            </a:r>
          </a:p>
        </p:txBody>
      </p:sp>
      <p:sp>
        <p:nvSpPr>
          <p:cNvPr id="3" name="Sisällön paikkamerkki 2">
            <a:extLst>
              <a:ext uri="{FF2B5EF4-FFF2-40B4-BE49-F238E27FC236}">
                <a16:creationId xmlns:a16="http://schemas.microsoft.com/office/drawing/2014/main" id="{6309085B-FBAC-433C-967D-BEF07EC04250}"/>
              </a:ext>
            </a:extLst>
          </p:cNvPr>
          <p:cNvSpPr>
            <a:spLocks noGrp="1"/>
          </p:cNvSpPr>
          <p:nvPr>
            <p:ph idx="1"/>
          </p:nvPr>
        </p:nvSpPr>
        <p:spPr>
          <a:xfrm>
            <a:off x="838200" y="2065106"/>
            <a:ext cx="10515600" cy="4111857"/>
          </a:xfrm>
        </p:spPr>
        <p:txBody>
          <a:bodyPr>
            <a:noAutofit/>
          </a:bodyPr>
          <a:lstStyle/>
          <a:p>
            <a:pPr marL="0" indent="0">
              <a:buNone/>
            </a:pPr>
            <a:r>
              <a:rPr lang="fi-FI" sz="2800" dirty="0"/>
              <a:t>Panostetaan oppilaitosyhteisössä opiskelijan:</a:t>
            </a:r>
          </a:p>
          <a:p>
            <a:endParaRPr lang="fi-FI" sz="2800" dirty="0"/>
          </a:p>
          <a:p>
            <a:pPr marL="514350" indent="-514350">
              <a:buAutoNum type="arabicPeriod"/>
            </a:pPr>
            <a:r>
              <a:rPr lang="fi-FI" sz="2800" dirty="0"/>
              <a:t>Oppimiseen </a:t>
            </a:r>
          </a:p>
          <a:p>
            <a:pPr marL="514350" indent="-514350">
              <a:buAutoNum type="arabicPeriod"/>
            </a:pPr>
            <a:endParaRPr lang="fi-FI" sz="2800" dirty="0"/>
          </a:p>
          <a:p>
            <a:pPr marL="514350" indent="-514350">
              <a:lnSpc>
                <a:spcPct val="100000"/>
              </a:lnSpc>
              <a:buAutoNum type="arabicPeriod"/>
            </a:pPr>
            <a:r>
              <a:rPr lang="fi-FI" sz="2800" dirty="0"/>
              <a:t>Hyvän psyykkisen ja fyysisen terveyden ylläpitämiseen sekä niiden edellytyksiä lisäävään toimintaan</a:t>
            </a:r>
          </a:p>
          <a:p>
            <a:pPr marL="514350" indent="-514350">
              <a:buAutoNum type="arabicPeriod"/>
            </a:pPr>
            <a:endParaRPr lang="fi-FI" sz="2800" dirty="0"/>
          </a:p>
          <a:p>
            <a:pPr marL="514350" indent="-514350">
              <a:buAutoNum type="arabicPeriod"/>
            </a:pPr>
            <a:r>
              <a:rPr lang="fi-FI" sz="2800" dirty="0"/>
              <a:t>Sosiaalisen hyvinvoinnin edistämiseen </a:t>
            </a:r>
          </a:p>
          <a:p>
            <a:pPr marL="0" indent="0">
              <a:buNone/>
            </a:pPr>
            <a:endParaRPr lang="fi-FI" sz="2800" dirty="0"/>
          </a:p>
          <a:p>
            <a:pPr marL="0" indent="0">
              <a:buNone/>
            </a:pPr>
            <a:r>
              <a:rPr lang="fi-FI" sz="2800" dirty="0"/>
              <a:t>Tässä auttaa myös mm. säännölliset HYVINVOINTIPÄIVÄT</a:t>
            </a:r>
          </a:p>
        </p:txBody>
      </p:sp>
    </p:spTree>
    <p:extLst>
      <p:ext uri="{BB962C8B-B14F-4D97-AF65-F5344CB8AC3E}">
        <p14:creationId xmlns:p14="http://schemas.microsoft.com/office/powerpoint/2010/main" val="369591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A2FA85-8E0B-4075-B57B-BB72683748C2}"/>
              </a:ext>
            </a:extLst>
          </p:cNvPr>
          <p:cNvSpPr>
            <a:spLocks noGrp="1"/>
          </p:cNvSpPr>
          <p:nvPr>
            <p:ph type="title"/>
          </p:nvPr>
        </p:nvSpPr>
        <p:spPr>
          <a:xfrm>
            <a:off x="642257" y="474509"/>
            <a:ext cx="10515600" cy="1325563"/>
          </a:xfrm>
        </p:spPr>
        <p:txBody>
          <a:bodyPr/>
          <a:lstStyle/>
          <a:p>
            <a:r>
              <a:rPr lang="fi-FI" dirty="0"/>
              <a:t>Avaimia ennaltaehkäisyyn</a:t>
            </a:r>
          </a:p>
        </p:txBody>
      </p:sp>
      <p:sp>
        <p:nvSpPr>
          <p:cNvPr id="3" name="Sisällön paikkamerkki 2">
            <a:extLst>
              <a:ext uri="{FF2B5EF4-FFF2-40B4-BE49-F238E27FC236}">
                <a16:creationId xmlns:a16="http://schemas.microsoft.com/office/drawing/2014/main" id="{EC73EC87-6FB9-4938-8FC8-8B4F17E3C395}"/>
              </a:ext>
            </a:extLst>
          </p:cNvPr>
          <p:cNvSpPr>
            <a:spLocks noGrp="1"/>
          </p:cNvSpPr>
          <p:nvPr>
            <p:ph idx="1"/>
          </p:nvPr>
        </p:nvSpPr>
        <p:spPr>
          <a:xfrm>
            <a:off x="642257" y="1972491"/>
            <a:ext cx="10711543" cy="4204472"/>
          </a:xfrm>
        </p:spPr>
        <p:txBody>
          <a:bodyPr>
            <a:normAutofit/>
          </a:bodyPr>
          <a:lstStyle/>
          <a:p>
            <a:pPr>
              <a:lnSpc>
                <a:spcPct val="150000"/>
              </a:lnSpc>
            </a:pPr>
            <a:r>
              <a:rPr lang="fi-FI" sz="2800" dirty="0"/>
              <a:t>Huolehditaan toinen toisistamme. Arvostetaan toisiamme.</a:t>
            </a:r>
          </a:p>
          <a:p>
            <a:pPr>
              <a:lnSpc>
                <a:spcPct val="150000"/>
              </a:lnSpc>
            </a:pPr>
            <a:r>
              <a:rPr lang="fi-FI" sz="2800" dirty="0"/>
              <a:t>Luodaan yhtenäinen ja toisiaan kunnioittava ryhmä.</a:t>
            </a:r>
          </a:p>
          <a:p>
            <a:pPr>
              <a:lnSpc>
                <a:spcPct val="150000"/>
              </a:lnSpc>
            </a:pPr>
            <a:r>
              <a:rPr lang="fi-FI" sz="2800" dirty="0"/>
              <a:t>Opettaja on tärkeässä roolissa ilmapiirin luomisessa.</a:t>
            </a:r>
          </a:p>
          <a:p>
            <a:pPr>
              <a:lnSpc>
                <a:spcPct val="150000"/>
              </a:lnSpc>
            </a:pPr>
            <a:r>
              <a:rPr lang="fi-FI" sz="2800" dirty="0"/>
              <a:t>Ihmisillä on täysi vapaus tuntea, mutta rajoitettu vapaus toimia!</a:t>
            </a:r>
          </a:p>
          <a:p>
            <a:pPr>
              <a:lnSpc>
                <a:spcPct val="150000"/>
              </a:lnSpc>
            </a:pPr>
            <a:r>
              <a:rPr lang="fi-FI" sz="2800" dirty="0"/>
              <a:t>Vapaus on vastuuta!</a:t>
            </a:r>
          </a:p>
        </p:txBody>
      </p:sp>
    </p:spTree>
    <p:extLst>
      <p:ext uri="{BB962C8B-B14F-4D97-AF65-F5344CB8AC3E}">
        <p14:creationId xmlns:p14="http://schemas.microsoft.com/office/powerpoint/2010/main" val="400736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tsikko 1">
            <a:extLst>
              <a:ext uri="{FF2B5EF4-FFF2-40B4-BE49-F238E27FC236}">
                <a16:creationId xmlns:a16="http://schemas.microsoft.com/office/drawing/2014/main" id="{FF7FC40F-8ABF-47EA-9635-59CD2FAAC645}"/>
              </a:ext>
            </a:extLst>
          </p:cNvPr>
          <p:cNvSpPr>
            <a:spLocks noGrp="1"/>
          </p:cNvSpPr>
          <p:nvPr>
            <p:ph type="title"/>
          </p:nvPr>
        </p:nvSpPr>
        <p:spPr>
          <a:xfrm>
            <a:off x="2555631" y="600892"/>
            <a:ext cx="7080738" cy="5839097"/>
          </a:xfrm>
        </p:spPr>
        <p:txBody>
          <a:bodyPr vert="horz" lIns="91440" tIns="45720" rIns="91440" bIns="45720" rtlCol="0" anchor="ctr">
            <a:normAutofit/>
          </a:bodyPr>
          <a:lstStyle/>
          <a:p>
            <a:pPr algn="ctr"/>
            <a:br>
              <a:rPr lang="en-US" sz="5400" dirty="0">
                <a:solidFill>
                  <a:schemeClr val="bg1">
                    <a:lumMod val="95000"/>
                    <a:lumOff val="5000"/>
                  </a:schemeClr>
                </a:solidFill>
                <a:latin typeface="+mj-lt"/>
                <a:cs typeface="+mj-cs"/>
              </a:rPr>
            </a:br>
            <a:r>
              <a:rPr lang="en-US" sz="5400" dirty="0" err="1">
                <a:solidFill>
                  <a:schemeClr val="bg1">
                    <a:lumMod val="95000"/>
                    <a:lumOff val="5000"/>
                  </a:schemeClr>
                </a:solidFill>
                <a:latin typeface="+mj-lt"/>
                <a:cs typeface="+mj-cs"/>
              </a:rPr>
              <a:t>Jokainen</a:t>
            </a:r>
            <a:r>
              <a:rPr lang="en-US" sz="5400" dirty="0">
                <a:solidFill>
                  <a:schemeClr val="bg1">
                    <a:lumMod val="95000"/>
                    <a:lumOff val="5000"/>
                  </a:schemeClr>
                </a:solidFill>
                <a:latin typeface="+mj-lt"/>
                <a:cs typeface="+mj-cs"/>
              </a:rPr>
              <a:t> </a:t>
            </a:r>
            <a:r>
              <a:rPr lang="en-US" sz="5400" dirty="0" err="1">
                <a:solidFill>
                  <a:schemeClr val="bg1">
                    <a:lumMod val="95000"/>
                    <a:lumOff val="5000"/>
                  </a:schemeClr>
                </a:solidFill>
                <a:latin typeface="+mj-lt"/>
                <a:cs typeface="+mj-cs"/>
              </a:rPr>
              <a:t>opiskelija</a:t>
            </a:r>
            <a:r>
              <a:rPr lang="en-US" sz="5400" dirty="0">
                <a:solidFill>
                  <a:schemeClr val="bg1">
                    <a:lumMod val="95000"/>
                    <a:lumOff val="5000"/>
                  </a:schemeClr>
                </a:solidFill>
                <a:latin typeface="+mj-lt"/>
                <a:cs typeface="+mj-cs"/>
              </a:rPr>
              <a:t> on </a:t>
            </a:r>
            <a:r>
              <a:rPr lang="en-US" sz="5400" dirty="0" err="1">
                <a:solidFill>
                  <a:schemeClr val="bg1">
                    <a:lumMod val="95000"/>
                    <a:lumOff val="5000"/>
                  </a:schemeClr>
                </a:solidFill>
                <a:latin typeface="+mj-lt"/>
                <a:cs typeface="+mj-cs"/>
              </a:rPr>
              <a:t>henkisen</a:t>
            </a:r>
            <a:r>
              <a:rPr lang="en-US" sz="5400" dirty="0">
                <a:solidFill>
                  <a:schemeClr val="bg1">
                    <a:lumMod val="95000"/>
                    <a:lumOff val="5000"/>
                  </a:schemeClr>
                </a:solidFill>
                <a:latin typeface="+mj-lt"/>
                <a:cs typeface="+mj-cs"/>
              </a:rPr>
              <a:t>, </a:t>
            </a:r>
            <a:r>
              <a:rPr lang="en-US" sz="5400" dirty="0" err="1">
                <a:solidFill>
                  <a:schemeClr val="bg1">
                    <a:lumMod val="95000"/>
                    <a:lumOff val="5000"/>
                  </a:schemeClr>
                </a:solidFill>
                <a:latin typeface="+mj-lt"/>
                <a:cs typeface="+mj-cs"/>
              </a:rPr>
              <a:t>fyysisen</a:t>
            </a:r>
            <a:r>
              <a:rPr lang="en-US" sz="5400" dirty="0">
                <a:solidFill>
                  <a:schemeClr val="bg1">
                    <a:lumMod val="95000"/>
                    <a:lumOff val="5000"/>
                  </a:schemeClr>
                </a:solidFill>
                <a:latin typeface="+mj-lt"/>
                <a:cs typeface="+mj-cs"/>
              </a:rPr>
              <a:t> ja </a:t>
            </a:r>
            <a:r>
              <a:rPr lang="en-US" sz="5400" dirty="0" err="1">
                <a:solidFill>
                  <a:schemeClr val="bg1">
                    <a:lumMod val="95000"/>
                    <a:lumOff val="5000"/>
                  </a:schemeClr>
                </a:solidFill>
                <a:latin typeface="+mj-lt"/>
                <a:cs typeface="+mj-cs"/>
              </a:rPr>
              <a:t>sosiaalisen</a:t>
            </a:r>
            <a:r>
              <a:rPr lang="en-US" sz="5400" dirty="0">
                <a:solidFill>
                  <a:schemeClr val="bg1">
                    <a:lumMod val="95000"/>
                    <a:lumOff val="5000"/>
                  </a:schemeClr>
                </a:solidFill>
                <a:latin typeface="+mj-lt"/>
                <a:cs typeface="+mj-cs"/>
              </a:rPr>
              <a:t> </a:t>
            </a:r>
            <a:r>
              <a:rPr lang="en-US" sz="5400" dirty="0" err="1">
                <a:solidFill>
                  <a:schemeClr val="bg1">
                    <a:lumMod val="95000"/>
                    <a:lumOff val="5000"/>
                  </a:schemeClr>
                </a:solidFill>
                <a:latin typeface="+mj-lt"/>
                <a:cs typeface="+mj-cs"/>
              </a:rPr>
              <a:t>loukkaamattomuuden</a:t>
            </a:r>
            <a:r>
              <a:rPr lang="en-US" sz="5400" dirty="0">
                <a:solidFill>
                  <a:schemeClr val="bg1">
                    <a:lumMod val="95000"/>
                    <a:lumOff val="5000"/>
                  </a:schemeClr>
                </a:solidFill>
                <a:latin typeface="+mj-lt"/>
                <a:cs typeface="+mj-cs"/>
              </a:rPr>
              <a:t> ja </a:t>
            </a:r>
            <a:r>
              <a:rPr lang="en-US" sz="5400" dirty="0" err="1">
                <a:solidFill>
                  <a:schemeClr val="bg1">
                    <a:lumMod val="95000"/>
                    <a:lumOff val="5000"/>
                  </a:schemeClr>
                </a:solidFill>
                <a:latin typeface="+mj-lt"/>
                <a:cs typeface="+mj-cs"/>
              </a:rPr>
              <a:t>hyvinvoinnin</a:t>
            </a:r>
            <a:r>
              <a:rPr lang="en-US" sz="5400" dirty="0">
                <a:solidFill>
                  <a:schemeClr val="bg1">
                    <a:lumMod val="95000"/>
                    <a:lumOff val="5000"/>
                  </a:schemeClr>
                </a:solidFill>
                <a:latin typeface="+mj-lt"/>
                <a:cs typeface="+mj-cs"/>
              </a:rPr>
              <a:t> </a:t>
            </a:r>
            <a:r>
              <a:rPr lang="en-US" sz="5400" dirty="0" err="1">
                <a:solidFill>
                  <a:schemeClr val="bg1">
                    <a:lumMod val="95000"/>
                    <a:lumOff val="5000"/>
                  </a:schemeClr>
                </a:solidFill>
                <a:latin typeface="+mj-lt"/>
                <a:cs typeface="+mj-cs"/>
              </a:rPr>
              <a:t>arvoinen</a:t>
            </a:r>
            <a:r>
              <a:rPr lang="en-US" sz="5400" dirty="0">
                <a:solidFill>
                  <a:schemeClr val="bg1">
                    <a:lumMod val="95000"/>
                    <a:lumOff val="5000"/>
                  </a:schemeClr>
                </a:solidFill>
                <a:latin typeface="+mj-lt"/>
                <a:cs typeface="+mj-cs"/>
              </a:rPr>
              <a:t>!</a:t>
            </a:r>
            <a:br>
              <a:rPr lang="en-US" sz="5400" dirty="0">
                <a:solidFill>
                  <a:schemeClr val="bg1">
                    <a:lumMod val="95000"/>
                    <a:lumOff val="5000"/>
                  </a:schemeClr>
                </a:solidFill>
                <a:latin typeface="+mj-lt"/>
                <a:cs typeface="+mj-cs"/>
              </a:rPr>
            </a:br>
            <a:endParaRPr lang="en-US" sz="5400" dirty="0">
              <a:solidFill>
                <a:schemeClr val="bg1">
                  <a:lumMod val="95000"/>
                  <a:lumOff val="5000"/>
                </a:schemeClr>
              </a:solidFill>
              <a:latin typeface="+mj-lt"/>
              <a:cs typeface="+mj-cs"/>
            </a:endParaRPr>
          </a:p>
        </p:txBody>
      </p:sp>
    </p:spTree>
    <p:extLst>
      <p:ext uri="{BB962C8B-B14F-4D97-AF65-F5344CB8AC3E}">
        <p14:creationId xmlns:p14="http://schemas.microsoft.com/office/powerpoint/2010/main" val="13065480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0AE940-C602-43F9-94C5-A4A09882AC5B}"/>
              </a:ext>
            </a:extLst>
          </p:cNvPr>
          <p:cNvSpPr>
            <a:spLocks noGrp="1"/>
          </p:cNvSpPr>
          <p:nvPr>
            <p:ph type="title"/>
          </p:nvPr>
        </p:nvSpPr>
        <p:spPr/>
        <p:txBody>
          <a:bodyPr/>
          <a:lstStyle/>
          <a:p>
            <a:r>
              <a:rPr lang="fi-FI" dirty="0"/>
              <a:t>Yhteystietoja</a:t>
            </a:r>
          </a:p>
        </p:txBody>
      </p:sp>
      <p:sp>
        <p:nvSpPr>
          <p:cNvPr id="3" name="Sisällön paikkamerkki 2">
            <a:extLst>
              <a:ext uri="{FF2B5EF4-FFF2-40B4-BE49-F238E27FC236}">
                <a16:creationId xmlns:a16="http://schemas.microsoft.com/office/drawing/2014/main" id="{BF6889EB-039C-495B-8480-ED87298A30E7}"/>
              </a:ext>
            </a:extLst>
          </p:cNvPr>
          <p:cNvSpPr>
            <a:spLocks noGrp="1"/>
          </p:cNvSpPr>
          <p:nvPr>
            <p:ph idx="1"/>
          </p:nvPr>
        </p:nvSpPr>
        <p:spPr>
          <a:xfrm>
            <a:off x="838200" y="2560319"/>
            <a:ext cx="10515600" cy="3616643"/>
          </a:xfrm>
        </p:spPr>
        <p:txBody>
          <a:bodyPr/>
          <a:lstStyle/>
          <a:p>
            <a:pPr marL="0" indent="0">
              <a:buNone/>
            </a:pPr>
            <a:r>
              <a:rPr lang="fi-FI" sz="3200" dirty="0"/>
              <a:t>Häirintäyhdyshenkilö:</a:t>
            </a:r>
          </a:p>
          <a:p>
            <a:pPr marL="0" indent="0">
              <a:buNone/>
            </a:pPr>
            <a:endParaRPr lang="fi-FI" sz="3200" dirty="0"/>
          </a:p>
          <a:p>
            <a:pPr marL="0" indent="0">
              <a:buNone/>
            </a:pPr>
            <a:endParaRPr lang="fi-FI" sz="3200" dirty="0"/>
          </a:p>
          <a:p>
            <a:pPr marL="0" indent="0">
              <a:buNone/>
            </a:pPr>
            <a:endParaRPr lang="fi-FI" sz="3200" dirty="0"/>
          </a:p>
          <a:p>
            <a:pPr marL="0" indent="0">
              <a:buNone/>
            </a:pPr>
            <a:endParaRPr lang="fi-FI" sz="3200" dirty="0"/>
          </a:p>
          <a:p>
            <a:pPr marL="0" indent="0">
              <a:buNone/>
            </a:pPr>
            <a:endParaRPr lang="fi-FI" sz="3200" dirty="0"/>
          </a:p>
          <a:p>
            <a:pPr marL="0" indent="0">
              <a:buNone/>
            </a:pPr>
            <a:endParaRPr lang="fi-FI" sz="3200" dirty="0"/>
          </a:p>
          <a:p>
            <a:pPr marL="0" indent="0">
              <a:buNone/>
            </a:pPr>
            <a:endParaRPr lang="fi-FI" sz="3200" dirty="0"/>
          </a:p>
          <a:p>
            <a:pPr marL="0" indent="0">
              <a:buNone/>
            </a:pPr>
            <a:r>
              <a:rPr lang="fi-FI" sz="3200" dirty="0"/>
              <a:t>(Laki ammatillisesta koulutuksesta 1.8.2022)</a:t>
            </a:r>
          </a:p>
          <a:p>
            <a:pPr marL="0" indent="0">
              <a:buNone/>
            </a:pPr>
            <a:endParaRPr lang="fi-FI" sz="1600" dirty="0"/>
          </a:p>
          <a:p>
            <a:endParaRPr lang="fi-FI" dirty="0"/>
          </a:p>
        </p:txBody>
      </p:sp>
    </p:spTree>
    <p:extLst>
      <p:ext uri="{BB962C8B-B14F-4D97-AF65-F5344CB8AC3E}">
        <p14:creationId xmlns:p14="http://schemas.microsoft.com/office/powerpoint/2010/main" val="294265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016EF1-DFF7-4AC8-9D1E-1415B2ECFC61}"/>
              </a:ext>
            </a:extLst>
          </p:cNvPr>
          <p:cNvSpPr>
            <a:spLocks noGrp="1"/>
          </p:cNvSpPr>
          <p:nvPr>
            <p:ph type="title"/>
          </p:nvPr>
        </p:nvSpPr>
        <p:spPr>
          <a:xfrm>
            <a:off x="315685" y="383070"/>
            <a:ext cx="10515600" cy="1325563"/>
          </a:xfrm>
        </p:spPr>
        <p:txBody>
          <a:bodyPr/>
          <a:lstStyle/>
          <a:p>
            <a:r>
              <a:rPr lang="fi-FI" dirty="0">
                <a:solidFill>
                  <a:schemeClr val="tx2"/>
                </a:solidFill>
              </a:rPr>
              <a:t>Kiusaaminen ja epäasiallinen kohtelu</a:t>
            </a:r>
          </a:p>
        </p:txBody>
      </p:sp>
      <p:sp>
        <p:nvSpPr>
          <p:cNvPr id="3" name="Sisällön paikkamerkki 2">
            <a:extLst>
              <a:ext uri="{FF2B5EF4-FFF2-40B4-BE49-F238E27FC236}">
                <a16:creationId xmlns:a16="http://schemas.microsoft.com/office/drawing/2014/main" id="{23013974-E822-4135-88E7-1501BD6C565E}"/>
              </a:ext>
            </a:extLst>
          </p:cNvPr>
          <p:cNvSpPr>
            <a:spLocks noGrp="1"/>
          </p:cNvSpPr>
          <p:nvPr>
            <p:ph idx="1"/>
          </p:nvPr>
        </p:nvSpPr>
        <p:spPr>
          <a:xfrm>
            <a:off x="838200" y="1907177"/>
            <a:ext cx="10515600" cy="4269786"/>
          </a:xfrm>
        </p:spPr>
        <p:txBody>
          <a:bodyPr>
            <a:normAutofit/>
          </a:bodyPr>
          <a:lstStyle/>
          <a:p>
            <a:pPr marL="0" indent="0">
              <a:lnSpc>
                <a:spcPct val="100000"/>
              </a:lnSpc>
              <a:buNone/>
            </a:pPr>
            <a:r>
              <a:rPr lang="fi-FI" sz="2800" b="1" dirty="0">
                <a:solidFill>
                  <a:schemeClr val="tx2"/>
                </a:solidFill>
              </a:rPr>
              <a:t>Mitä kiusaaminen voi olla?</a:t>
            </a:r>
          </a:p>
          <a:p>
            <a:pPr marL="0" indent="0">
              <a:lnSpc>
                <a:spcPct val="100000"/>
              </a:lnSpc>
              <a:buNone/>
            </a:pPr>
            <a:r>
              <a:rPr lang="fi-FI" sz="2800" dirty="0">
                <a:solidFill>
                  <a:schemeClr val="tx2"/>
                </a:solidFill>
              </a:rPr>
              <a:t>Avataan termi yhdessä ryhmän kanssa:</a:t>
            </a:r>
          </a:p>
          <a:p>
            <a:pPr>
              <a:lnSpc>
                <a:spcPct val="100000"/>
              </a:lnSpc>
            </a:pPr>
            <a:r>
              <a:rPr lang="fi-FI" sz="2800" dirty="0">
                <a:solidFill>
                  <a:schemeClr val="tx2"/>
                </a:solidFill>
              </a:rPr>
              <a:t>Pahan puhuminen takanapäin. Kielteisyys, ilkeys, vähättely toista kohtaan. Loukkaaminen sanoin. Levittää toisesta perätöntä tietoa. Toisen omaisuuden ottaminen, ruokatuotteiden tai omaisuuden rikkominen. Pois ryhmästä jättäminen, välinpitämättömyys, ylimielisyys. Lyö, potkii, uhkaa rikoksella toista.</a:t>
            </a:r>
          </a:p>
          <a:p>
            <a:pPr marL="0" indent="0">
              <a:lnSpc>
                <a:spcPct val="100000"/>
              </a:lnSpc>
              <a:buNone/>
            </a:pPr>
            <a:endParaRPr lang="fi-FI" sz="2800" dirty="0">
              <a:solidFill>
                <a:schemeClr val="tx2"/>
              </a:solidFill>
            </a:endParaRPr>
          </a:p>
          <a:p>
            <a:pPr marL="0" indent="0">
              <a:lnSpc>
                <a:spcPct val="100000"/>
              </a:lnSpc>
              <a:buNone/>
            </a:pPr>
            <a:endParaRPr lang="fi-FI" sz="2800" dirty="0">
              <a:solidFill>
                <a:schemeClr val="tx2"/>
              </a:solidFill>
            </a:endParaRPr>
          </a:p>
        </p:txBody>
      </p:sp>
    </p:spTree>
    <p:extLst>
      <p:ext uri="{BB962C8B-B14F-4D97-AF65-F5344CB8AC3E}">
        <p14:creationId xmlns:p14="http://schemas.microsoft.com/office/powerpoint/2010/main" val="171827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A558BE-518F-498E-9E42-C1F2A3EE258E}"/>
              </a:ext>
            </a:extLst>
          </p:cNvPr>
          <p:cNvSpPr>
            <a:spLocks noGrp="1"/>
          </p:cNvSpPr>
          <p:nvPr>
            <p:ph type="title"/>
          </p:nvPr>
        </p:nvSpPr>
        <p:spPr>
          <a:xfrm>
            <a:off x="838200" y="426379"/>
            <a:ext cx="10515600" cy="1248309"/>
          </a:xfrm>
        </p:spPr>
        <p:txBody>
          <a:bodyPr/>
          <a:lstStyle/>
          <a:p>
            <a:r>
              <a:rPr lang="fi-FI" dirty="0"/>
              <a:t>Yhdessä mietittävää…… </a:t>
            </a:r>
          </a:p>
        </p:txBody>
      </p:sp>
      <p:sp>
        <p:nvSpPr>
          <p:cNvPr id="3" name="Sisällön paikkamerkki 2">
            <a:extLst>
              <a:ext uri="{FF2B5EF4-FFF2-40B4-BE49-F238E27FC236}">
                <a16:creationId xmlns:a16="http://schemas.microsoft.com/office/drawing/2014/main" id="{4D5FABB1-868C-4D0F-AEC6-A40CAE4BE739}"/>
              </a:ext>
            </a:extLst>
          </p:cNvPr>
          <p:cNvSpPr>
            <a:spLocks noGrp="1"/>
          </p:cNvSpPr>
          <p:nvPr>
            <p:ph idx="1"/>
          </p:nvPr>
        </p:nvSpPr>
        <p:spPr>
          <a:xfrm>
            <a:off x="838200" y="1982912"/>
            <a:ext cx="10515600" cy="4448709"/>
          </a:xfrm>
        </p:spPr>
        <p:txBody>
          <a:bodyPr>
            <a:normAutofit/>
          </a:bodyPr>
          <a:lstStyle/>
          <a:p>
            <a:pPr>
              <a:lnSpc>
                <a:spcPct val="100000"/>
              </a:lnSpc>
            </a:pPr>
            <a:r>
              <a:rPr lang="fi-FI" sz="2800" dirty="0"/>
              <a:t>Tiedote </a:t>
            </a:r>
            <a:r>
              <a:rPr lang="fi-FI" sz="2800" dirty="0" err="1"/>
              <a:t>kos</a:t>
            </a:r>
            <a:r>
              <a:rPr lang="fi-FI" sz="2800" dirty="0"/>
              <a:t>-jaksolle, työpaikkakiusaamisen estäminen työpaikoilla.</a:t>
            </a:r>
          </a:p>
          <a:p>
            <a:pPr marL="0" indent="0">
              <a:buNone/>
            </a:pPr>
            <a:r>
              <a:rPr lang="fi-FI" sz="2800" dirty="0"/>
              <a:t>   Esim. 10 kohdan lista: ETHÄN KIUSAA</a:t>
            </a:r>
          </a:p>
          <a:p>
            <a:pPr marL="0" indent="0">
              <a:buNone/>
            </a:pPr>
            <a:endParaRPr lang="fi-FI" sz="2800" dirty="0"/>
          </a:p>
          <a:p>
            <a:r>
              <a:rPr lang="fi-FI" sz="2800" dirty="0"/>
              <a:t>Vastuuopettaja käy listan läpi työpaikkakäynnillä</a:t>
            </a:r>
          </a:p>
          <a:p>
            <a:endParaRPr lang="fi-FI" sz="2800" dirty="0"/>
          </a:p>
          <a:p>
            <a:r>
              <a:rPr lang="fi-FI" sz="2800" dirty="0"/>
              <a:t>Mitä kiusaamista te olette nähneet/kuulleet työpaikoilla?</a:t>
            </a:r>
          </a:p>
          <a:p>
            <a:pPr marL="0" indent="0">
              <a:buNone/>
            </a:pPr>
            <a:endParaRPr lang="fi-FI" sz="2800" dirty="0"/>
          </a:p>
          <a:p>
            <a:r>
              <a:rPr lang="fi-FI" sz="2800" dirty="0"/>
              <a:t>Hyväksi todettuja tapoja uuden ryhmän ryhmäytymiseen?</a:t>
            </a:r>
          </a:p>
          <a:p>
            <a:pPr marL="0" indent="0">
              <a:buNone/>
            </a:pPr>
            <a:endParaRPr lang="fi-FI" sz="2800" dirty="0"/>
          </a:p>
        </p:txBody>
      </p:sp>
    </p:spTree>
    <p:extLst>
      <p:ext uri="{BB962C8B-B14F-4D97-AF65-F5344CB8AC3E}">
        <p14:creationId xmlns:p14="http://schemas.microsoft.com/office/powerpoint/2010/main" val="350247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91769F-B944-48B4-BB57-1A8CE637FE6A}"/>
              </a:ext>
            </a:extLst>
          </p:cNvPr>
          <p:cNvSpPr>
            <a:spLocks noGrp="1"/>
          </p:cNvSpPr>
          <p:nvPr>
            <p:ph type="title"/>
          </p:nvPr>
        </p:nvSpPr>
        <p:spPr>
          <a:xfrm>
            <a:off x="407126" y="169817"/>
            <a:ext cx="10515600" cy="1325563"/>
          </a:xfrm>
        </p:spPr>
        <p:txBody>
          <a:bodyPr>
            <a:normAutofit/>
          </a:bodyPr>
          <a:lstStyle/>
          <a:p>
            <a:r>
              <a:rPr lang="fi-FI" sz="2800" dirty="0"/>
              <a:t>Kouluissa tapahtuvia lainvastaisia tekoja</a:t>
            </a:r>
          </a:p>
        </p:txBody>
      </p:sp>
      <p:sp>
        <p:nvSpPr>
          <p:cNvPr id="3" name="Sisällön paikkamerkki 2">
            <a:extLst>
              <a:ext uri="{FF2B5EF4-FFF2-40B4-BE49-F238E27FC236}">
                <a16:creationId xmlns:a16="http://schemas.microsoft.com/office/drawing/2014/main" id="{A096FACE-E444-4CEF-BB76-E5BFD9C5616E}"/>
              </a:ext>
            </a:extLst>
          </p:cNvPr>
          <p:cNvSpPr>
            <a:spLocks noGrp="1"/>
          </p:cNvSpPr>
          <p:nvPr>
            <p:ph idx="1"/>
          </p:nvPr>
        </p:nvSpPr>
        <p:spPr>
          <a:xfrm>
            <a:off x="256855" y="1313772"/>
            <a:ext cx="11096945" cy="5544228"/>
          </a:xfrm>
        </p:spPr>
        <p:txBody>
          <a:bodyPr>
            <a:normAutofit fontScale="77500" lnSpcReduction="20000"/>
          </a:bodyPr>
          <a:lstStyle/>
          <a:p>
            <a:pPr>
              <a:lnSpc>
                <a:spcPct val="100000"/>
              </a:lnSpc>
            </a:pPr>
            <a:r>
              <a:rPr lang="fi-FI" sz="2800" kern="0" dirty="0"/>
              <a:t>Kun opiskelija lyö tai potkii, kaataa maahan, työntää toisen päin seinää, puree, raapii, vetää hiuksista tai muuten aiheuttaa kipua tai vamman…</a:t>
            </a:r>
          </a:p>
          <a:p>
            <a:pPr>
              <a:lnSpc>
                <a:spcPct val="100000"/>
              </a:lnSpc>
            </a:pPr>
            <a:r>
              <a:rPr lang="fi-FI" sz="2800" kern="0" dirty="0"/>
              <a:t>Kun oppilas uhkaa toista rikoksella siten, että uhatulla on syy olettaa joutuvansa rikoksen uhriksi.</a:t>
            </a:r>
          </a:p>
          <a:p>
            <a:pPr>
              <a:lnSpc>
                <a:spcPct val="100000"/>
              </a:lnSpc>
            </a:pPr>
            <a:r>
              <a:rPr lang="fi-FI" sz="2800" kern="0" dirty="0"/>
              <a:t>Kun opiskelija rikkoo tahallaan toisen omaisuutta.</a:t>
            </a:r>
          </a:p>
          <a:p>
            <a:pPr>
              <a:lnSpc>
                <a:spcPct val="100000"/>
              </a:lnSpc>
            </a:pPr>
            <a:r>
              <a:rPr lang="fi-FI" sz="2800" kern="0" dirty="0"/>
              <a:t>Kun opiskelija julkaisee tiedotusvälineissä halventavia kuvia tai muita tietoja </a:t>
            </a:r>
            <a:r>
              <a:rPr lang="fi-FI" sz="2800" kern="0" dirty="0" err="1"/>
              <a:t>esim</a:t>
            </a:r>
            <a:r>
              <a:rPr lang="fi-FI" sz="2800" kern="0" dirty="0"/>
              <a:t> netin keskusteluryhmissä.</a:t>
            </a:r>
          </a:p>
          <a:p>
            <a:pPr>
              <a:lnSpc>
                <a:spcPct val="100000"/>
              </a:lnSpc>
            </a:pPr>
            <a:r>
              <a:rPr lang="fi-FI" sz="2800" kern="0" dirty="0"/>
              <a:t>Kun opiskelija levittää perätöntä tietoa, joka aiheuttaa vahinkoa tai kärsimystä..</a:t>
            </a:r>
          </a:p>
          <a:p>
            <a:pPr>
              <a:lnSpc>
                <a:spcPct val="100000"/>
              </a:lnSpc>
            </a:pPr>
            <a:r>
              <a:rPr lang="fi-FI" sz="2800" kern="0" dirty="0"/>
              <a:t>Kun opiskelija avaa luvatta toisen puhelimen tai tietokoneen</a:t>
            </a:r>
          </a:p>
          <a:p>
            <a:pPr>
              <a:lnSpc>
                <a:spcPct val="100000"/>
              </a:lnSpc>
            </a:pPr>
            <a:r>
              <a:rPr lang="fi-FI" sz="2800" kern="0" dirty="0"/>
              <a:t>Kun opiskelija esiintyy toisen puhelimella tai nettiosoitteella tämän tiedoilla keskusteluryhmissä.</a:t>
            </a:r>
          </a:p>
          <a:p>
            <a:pPr>
              <a:lnSpc>
                <a:spcPct val="100000"/>
              </a:lnSpc>
            </a:pPr>
            <a:r>
              <a:rPr lang="fi-FI" sz="2800" kern="0" dirty="0"/>
              <a:t>Kun opiskelija häirintätarkoituksessa tilaa pilapuheluita.</a:t>
            </a:r>
          </a:p>
          <a:p>
            <a:pPr>
              <a:lnSpc>
                <a:spcPct val="100000"/>
              </a:lnSpc>
            </a:pPr>
            <a:r>
              <a:rPr lang="fi-FI" sz="2800" kern="0" dirty="0"/>
              <a:t>Kun opiskelija tallentaa salaa toisten keskusteluja.</a:t>
            </a:r>
          </a:p>
          <a:p>
            <a:pPr>
              <a:lnSpc>
                <a:spcPct val="100000"/>
              </a:lnSpc>
            </a:pPr>
            <a:r>
              <a:rPr lang="fi-FI" sz="2800" kern="0" dirty="0"/>
              <a:t>Kun opiskelija kuvaa salaa henkilöä.</a:t>
            </a:r>
          </a:p>
          <a:p>
            <a:pPr>
              <a:lnSpc>
                <a:spcPct val="100000"/>
              </a:lnSpc>
            </a:pPr>
            <a:r>
              <a:rPr lang="fi-FI" sz="2800" kern="0" dirty="0"/>
              <a:t>Kun opiskelija toistuvasti uhkaa, seuraa, tarkkailee, ottaa yhteyttä.. vainoaa toista.</a:t>
            </a:r>
          </a:p>
          <a:p>
            <a:pPr marL="0" indent="0">
              <a:lnSpc>
                <a:spcPct val="100000"/>
              </a:lnSpc>
              <a:buNone/>
            </a:pPr>
            <a:endParaRPr lang="fi-FI" sz="2800" kern="0" dirty="0"/>
          </a:p>
          <a:p>
            <a:pPr marL="0" indent="0">
              <a:lnSpc>
                <a:spcPct val="100000"/>
              </a:lnSpc>
              <a:buNone/>
            </a:pPr>
            <a:endParaRPr lang="fi-FI" sz="2800" kern="0" dirty="0"/>
          </a:p>
          <a:p>
            <a:pPr marL="0" indent="0">
              <a:lnSpc>
                <a:spcPct val="100000"/>
              </a:lnSpc>
              <a:buNone/>
            </a:pPr>
            <a:endParaRPr lang="fi-FI" sz="2800" kern="0" dirty="0"/>
          </a:p>
          <a:p>
            <a:pPr marL="0" indent="0">
              <a:lnSpc>
                <a:spcPct val="100000"/>
              </a:lnSpc>
              <a:buNone/>
            </a:pPr>
            <a:endParaRPr lang="fi-FI" sz="2800" kern="0" dirty="0"/>
          </a:p>
          <a:p>
            <a:pPr>
              <a:lnSpc>
                <a:spcPct val="100000"/>
              </a:lnSpc>
            </a:pPr>
            <a:endParaRPr lang="fi-FI" sz="2800" kern="0" dirty="0"/>
          </a:p>
        </p:txBody>
      </p:sp>
    </p:spTree>
    <p:extLst>
      <p:ext uri="{BB962C8B-B14F-4D97-AF65-F5344CB8AC3E}">
        <p14:creationId xmlns:p14="http://schemas.microsoft.com/office/powerpoint/2010/main" val="428195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tsikko 12">
            <a:extLst>
              <a:ext uri="{FF2B5EF4-FFF2-40B4-BE49-F238E27FC236}">
                <a16:creationId xmlns:a16="http://schemas.microsoft.com/office/drawing/2014/main" id="{77EFFFB1-A74A-4388-989A-91B93A5A49AA}"/>
              </a:ext>
            </a:extLst>
          </p:cNvPr>
          <p:cNvSpPr>
            <a:spLocks noGrp="1"/>
          </p:cNvSpPr>
          <p:nvPr>
            <p:ph type="title"/>
          </p:nvPr>
        </p:nvSpPr>
        <p:spPr>
          <a:xfrm>
            <a:off x="3708237" y="231169"/>
            <a:ext cx="6535220" cy="1542904"/>
          </a:xfrm>
        </p:spPr>
        <p:txBody>
          <a:bodyPr/>
          <a:lstStyle/>
          <a:p>
            <a:r>
              <a:rPr lang="fi-FI" dirty="0"/>
              <a:t>Kiusaajan monet syyt</a:t>
            </a:r>
          </a:p>
        </p:txBody>
      </p:sp>
      <p:pic>
        <p:nvPicPr>
          <p:cNvPr id="1028" name="Picture 4" descr="Klara Viskova:n kuva &quot;Veitsi ja Haarautuma vihain...&quot; - Mostphotos">
            <a:extLst>
              <a:ext uri="{FF2B5EF4-FFF2-40B4-BE49-F238E27FC236}">
                <a16:creationId xmlns:a16="http://schemas.microsoft.com/office/drawing/2014/main" id="{36E41475-752D-428D-ADF3-9E64184522E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9591" y="722274"/>
            <a:ext cx="3006666" cy="4255080"/>
          </a:xfrm>
          <a:prstGeom prst="rect">
            <a:avLst/>
          </a:prstGeom>
          <a:noFill/>
          <a:extLst>
            <a:ext uri="{909E8E84-426E-40DD-AFC4-6F175D3DCCD1}">
              <a14:hiddenFill xmlns:a14="http://schemas.microsoft.com/office/drawing/2010/main">
                <a:solidFill>
                  <a:srgbClr val="FFFFFF"/>
                </a:solidFill>
              </a14:hiddenFill>
            </a:ext>
          </a:extLst>
        </p:spPr>
      </p:pic>
      <p:sp>
        <p:nvSpPr>
          <p:cNvPr id="14" name="Sisällön paikkamerkki 13">
            <a:extLst>
              <a:ext uri="{FF2B5EF4-FFF2-40B4-BE49-F238E27FC236}">
                <a16:creationId xmlns:a16="http://schemas.microsoft.com/office/drawing/2014/main" id="{08C87ECC-735B-4177-BA59-E57E656A06A3}"/>
              </a:ext>
            </a:extLst>
          </p:cNvPr>
          <p:cNvSpPr>
            <a:spLocks noGrp="1"/>
          </p:cNvSpPr>
          <p:nvPr>
            <p:ph sz="half" idx="2"/>
          </p:nvPr>
        </p:nvSpPr>
        <p:spPr>
          <a:xfrm>
            <a:off x="3507011" y="2032602"/>
            <a:ext cx="7870004" cy="3949322"/>
          </a:xfrm>
        </p:spPr>
        <p:txBody>
          <a:bodyPr>
            <a:normAutofit/>
          </a:bodyPr>
          <a:lstStyle/>
          <a:p>
            <a:r>
              <a:rPr lang="fi-FI" sz="2400" dirty="0"/>
              <a:t>Kiusaajalla voi olla rankka tausta.</a:t>
            </a:r>
          </a:p>
          <a:p>
            <a:r>
              <a:rPr lang="fi-FI" sz="2400" dirty="0"/>
              <a:t>Kokiessaan aiemmin koettuja negatiivisia asioita ja tunteita, kiusaaja provosoituu sekä turvautuu huonoon käytökseen.</a:t>
            </a:r>
          </a:p>
          <a:p>
            <a:r>
              <a:rPr lang="fi-FI" sz="2400" dirty="0"/>
              <a:t>Kiusaajalla usein huono itsetunto. Mitä sanoo toisesta, kertoo itsestä.</a:t>
            </a:r>
          </a:p>
          <a:p>
            <a:r>
              <a:rPr lang="fi-FI" sz="2400" dirty="0"/>
              <a:t>Vihan, aggression takana voi olla tukahdutettuja tunteita.</a:t>
            </a:r>
          </a:p>
          <a:p>
            <a:r>
              <a:rPr lang="fi-FI" sz="2400" dirty="0"/>
              <a:t>Toisen kiusaaminen voi olla nuoruudessa opittu tapa, keino peittää omaa heikkouttaan.</a:t>
            </a:r>
          </a:p>
          <a:p>
            <a:r>
              <a:rPr lang="fi-FI" sz="2400" dirty="0"/>
              <a:t>Kiusaajakin voi tarvita ammattiapua! (Kuraattori, psykologi)</a:t>
            </a:r>
          </a:p>
          <a:p>
            <a:pPr marL="0" indent="0">
              <a:buNone/>
            </a:pPr>
            <a:endParaRPr lang="fi-FI" sz="2400" dirty="0"/>
          </a:p>
        </p:txBody>
      </p:sp>
      <p:grpSp>
        <p:nvGrpSpPr>
          <p:cNvPr id="15" name="Ryhmä 14" descr="Graafinen elementti e-kirjain.">
            <a:extLst>
              <a:ext uri="{FF2B5EF4-FFF2-40B4-BE49-F238E27FC236}">
                <a16:creationId xmlns:a16="http://schemas.microsoft.com/office/drawing/2014/main" id="{4A3EBD09-1C97-41E4-8962-575DB3DE09B6}"/>
              </a:ext>
            </a:extLst>
          </p:cNvPr>
          <p:cNvGrpSpPr/>
          <p:nvPr/>
        </p:nvGrpSpPr>
        <p:grpSpPr>
          <a:xfrm>
            <a:off x="354838" y="5419948"/>
            <a:ext cx="850900" cy="927101"/>
            <a:chOff x="7165254" y="2867025"/>
            <a:chExt cx="850900" cy="927101"/>
          </a:xfrm>
          <a:solidFill>
            <a:schemeClr val="accent2"/>
          </a:solidFill>
        </p:grpSpPr>
        <p:sp>
          <p:nvSpPr>
            <p:cNvPr id="16" name="Rectangle 9">
              <a:extLst>
                <a:ext uri="{FF2B5EF4-FFF2-40B4-BE49-F238E27FC236}">
                  <a16:creationId xmlns:a16="http://schemas.microsoft.com/office/drawing/2014/main" id="{FED72864-887F-4C39-8D30-674D322BD3EF}"/>
                </a:ext>
              </a:extLst>
            </p:cNvPr>
            <p:cNvSpPr>
              <a:spLocks noChangeArrowheads="1"/>
            </p:cNvSpPr>
            <p:nvPr/>
          </p:nvSpPr>
          <p:spPr bwMode="auto">
            <a:xfrm>
              <a:off x="7165254" y="3595688"/>
              <a:ext cx="850900" cy="198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10">
              <a:extLst>
                <a:ext uri="{FF2B5EF4-FFF2-40B4-BE49-F238E27FC236}">
                  <a16:creationId xmlns:a16="http://schemas.microsoft.com/office/drawing/2014/main" id="{5C24EE98-25C8-4526-BDF2-617E7974B0C4}"/>
                </a:ext>
              </a:extLst>
            </p:cNvPr>
            <p:cNvSpPr>
              <a:spLocks noChangeArrowheads="1"/>
            </p:cNvSpPr>
            <p:nvPr/>
          </p:nvSpPr>
          <p:spPr bwMode="auto">
            <a:xfrm>
              <a:off x="7165254" y="3233738"/>
              <a:ext cx="850900" cy="195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11">
              <a:extLst>
                <a:ext uri="{FF2B5EF4-FFF2-40B4-BE49-F238E27FC236}">
                  <a16:creationId xmlns:a16="http://schemas.microsoft.com/office/drawing/2014/main" id="{844AB2CB-F09A-4A71-B414-CB9AE8157DCF}"/>
                </a:ext>
              </a:extLst>
            </p:cNvPr>
            <p:cNvSpPr>
              <a:spLocks noChangeArrowheads="1"/>
            </p:cNvSpPr>
            <p:nvPr/>
          </p:nvSpPr>
          <p:spPr bwMode="auto">
            <a:xfrm>
              <a:off x="7165254" y="2867025"/>
              <a:ext cx="850900" cy="198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75011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096FACE-E444-4CEF-BB76-E5BFD9C5616E}"/>
              </a:ext>
            </a:extLst>
          </p:cNvPr>
          <p:cNvSpPr>
            <a:spLocks noGrp="1"/>
          </p:cNvSpPr>
          <p:nvPr>
            <p:ph idx="1"/>
          </p:nvPr>
        </p:nvSpPr>
        <p:spPr>
          <a:xfrm>
            <a:off x="550523" y="927463"/>
            <a:ext cx="10515600" cy="5812384"/>
          </a:xfrm>
        </p:spPr>
        <p:txBody>
          <a:bodyPr>
            <a:normAutofit/>
          </a:bodyPr>
          <a:lstStyle/>
          <a:p>
            <a:pPr marL="0" indent="0">
              <a:lnSpc>
                <a:spcPct val="100000"/>
              </a:lnSpc>
              <a:buNone/>
            </a:pPr>
            <a:r>
              <a:rPr lang="fi-FI" sz="2800" b="1" kern="0" dirty="0"/>
              <a:t>Toimenpiteitä:</a:t>
            </a:r>
          </a:p>
          <a:p>
            <a:pPr marL="0" indent="0">
              <a:lnSpc>
                <a:spcPct val="100000"/>
              </a:lnSpc>
              <a:buNone/>
            </a:pPr>
            <a:r>
              <a:rPr lang="fi-FI" sz="2800" kern="0" dirty="0"/>
              <a:t>Teon välitön keskeyttäminen.</a:t>
            </a:r>
          </a:p>
          <a:p>
            <a:pPr marL="0" indent="0">
              <a:lnSpc>
                <a:spcPct val="100000"/>
              </a:lnSpc>
              <a:buNone/>
            </a:pPr>
            <a:r>
              <a:rPr lang="fi-FI" sz="2800" kern="0" dirty="0"/>
              <a:t>Akuutti tilanne, ilmoitus hätäkeskukseen.</a:t>
            </a:r>
          </a:p>
          <a:p>
            <a:pPr marL="0" indent="0">
              <a:lnSpc>
                <a:spcPct val="100000"/>
              </a:lnSpc>
              <a:buNone/>
            </a:pPr>
            <a:r>
              <a:rPr lang="fi-FI" sz="2800" kern="0" dirty="0"/>
              <a:t>Ilmoitus poliisille.</a:t>
            </a:r>
          </a:p>
          <a:p>
            <a:pPr marL="0" indent="0">
              <a:lnSpc>
                <a:spcPct val="100000"/>
              </a:lnSpc>
              <a:buNone/>
            </a:pPr>
            <a:r>
              <a:rPr lang="fi-FI" sz="2800" kern="0" dirty="0"/>
              <a:t>Ilmoitus osapuolten huoltajille.</a:t>
            </a:r>
          </a:p>
          <a:p>
            <a:pPr marL="0" indent="0">
              <a:lnSpc>
                <a:spcPct val="100000"/>
              </a:lnSpc>
              <a:buNone/>
            </a:pPr>
            <a:r>
              <a:rPr lang="fi-FI" sz="2800" kern="0" dirty="0"/>
              <a:t>Uhatun turvallisuuden varmistaminen.</a:t>
            </a:r>
          </a:p>
          <a:p>
            <a:pPr marL="0" indent="0">
              <a:lnSpc>
                <a:spcPct val="100000"/>
              </a:lnSpc>
              <a:buNone/>
            </a:pPr>
            <a:r>
              <a:rPr lang="fi-FI" sz="2800" kern="0" dirty="0"/>
              <a:t>Jatkotoimet ja ennaltaehkäisyn varmistaminen.</a:t>
            </a:r>
          </a:p>
          <a:p>
            <a:pPr marL="0" indent="0">
              <a:lnSpc>
                <a:spcPct val="100000"/>
              </a:lnSpc>
              <a:buNone/>
            </a:pPr>
            <a:r>
              <a:rPr lang="fi-FI" sz="2800" kern="0" dirty="0"/>
              <a:t>Rangaistusasteikko 15 vuotta täyttäneille on sakkoa tai vankeutta 1 – 2 vuotta.</a:t>
            </a:r>
          </a:p>
          <a:p>
            <a:pPr marL="0" indent="0">
              <a:lnSpc>
                <a:spcPct val="100000"/>
              </a:lnSpc>
              <a:buNone/>
            </a:pPr>
            <a:endParaRPr lang="fi-FI" sz="2800" kern="0" dirty="0"/>
          </a:p>
          <a:p>
            <a:pPr marL="0" indent="0">
              <a:lnSpc>
                <a:spcPct val="100000"/>
              </a:lnSpc>
              <a:buNone/>
            </a:pPr>
            <a:endParaRPr lang="fi-FI" sz="2800" kern="0" dirty="0"/>
          </a:p>
          <a:p>
            <a:pPr marL="0" indent="0">
              <a:lnSpc>
                <a:spcPct val="100000"/>
              </a:lnSpc>
              <a:buNone/>
            </a:pPr>
            <a:endParaRPr lang="fi-FI" sz="2800" kern="0" dirty="0"/>
          </a:p>
          <a:p>
            <a:pPr marL="0" indent="0">
              <a:lnSpc>
                <a:spcPct val="100000"/>
              </a:lnSpc>
              <a:buNone/>
            </a:pPr>
            <a:endParaRPr lang="fi-FI" sz="2800" kern="0" dirty="0"/>
          </a:p>
          <a:p>
            <a:pPr>
              <a:lnSpc>
                <a:spcPct val="100000"/>
              </a:lnSpc>
            </a:pPr>
            <a:endParaRPr lang="fi-FI" sz="2800" kern="0" dirty="0"/>
          </a:p>
        </p:txBody>
      </p:sp>
    </p:spTree>
    <p:extLst>
      <p:ext uri="{BB962C8B-B14F-4D97-AF65-F5344CB8AC3E}">
        <p14:creationId xmlns:p14="http://schemas.microsoft.com/office/powerpoint/2010/main" val="66121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A4373C-FE55-4D66-8F56-7ED3AA8B58F6}"/>
              </a:ext>
            </a:extLst>
          </p:cNvPr>
          <p:cNvSpPr>
            <a:spLocks noGrp="1"/>
          </p:cNvSpPr>
          <p:nvPr>
            <p:ph type="title"/>
          </p:nvPr>
        </p:nvSpPr>
        <p:spPr>
          <a:xfrm>
            <a:off x="173194" y="261990"/>
            <a:ext cx="10788721" cy="1027415"/>
          </a:xfrm>
        </p:spPr>
        <p:txBody>
          <a:bodyPr/>
          <a:lstStyle/>
          <a:p>
            <a:r>
              <a:rPr lang="fi-FI" dirty="0"/>
              <a:t>Prosessikaavio kiusaamistapauksessa</a:t>
            </a:r>
          </a:p>
        </p:txBody>
      </p:sp>
      <p:pic>
        <p:nvPicPr>
          <p:cNvPr id="4" name="Sisällön paikkamerkki 3">
            <a:extLst>
              <a:ext uri="{FF2B5EF4-FFF2-40B4-BE49-F238E27FC236}">
                <a16:creationId xmlns:a16="http://schemas.microsoft.com/office/drawing/2014/main" id="{77C7AEF6-632F-4069-9A23-5525FA7264F9}"/>
              </a:ext>
            </a:extLst>
          </p:cNvPr>
          <p:cNvPicPr>
            <a:picLocks noGrp="1" noChangeAspect="1"/>
          </p:cNvPicPr>
          <p:nvPr>
            <p:ph idx="1"/>
          </p:nvPr>
        </p:nvPicPr>
        <p:blipFill>
          <a:blip r:embed="rId2"/>
          <a:stretch>
            <a:fillRect/>
          </a:stretch>
        </p:blipFill>
        <p:spPr>
          <a:xfrm>
            <a:off x="756325" y="1089062"/>
            <a:ext cx="8568648" cy="5506948"/>
          </a:xfrm>
          <a:prstGeom prst="rect">
            <a:avLst/>
          </a:prstGeom>
        </p:spPr>
      </p:pic>
      <p:sp>
        <p:nvSpPr>
          <p:cNvPr id="3" name="Suorakulmio 2">
            <a:extLst>
              <a:ext uri="{FF2B5EF4-FFF2-40B4-BE49-F238E27FC236}">
                <a16:creationId xmlns:a16="http://schemas.microsoft.com/office/drawing/2014/main" id="{09BBA30D-6069-4060-97B9-E6FA267EE168}"/>
              </a:ext>
            </a:extLst>
          </p:cNvPr>
          <p:cNvSpPr/>
          <p:nvPr/>
        </p:nvSpPr>
        <p:spPr>
          <a:xfrm>
            <a:off x="4249539" y="6246541"/>
            <a:ext cx="1582220" cy="4931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Monialainen toimielin</a:t>
            </a:r>
          </a:p>
        </p:txBody>
      </p:sp>
    </p:spTree>
    <p:extLst>
      <p:ext uri="{BB962C8B-B14F-4D97-AF65-F5344CB8AC3E}">
        <p14:creationId xmlns:p14="http://schemas.microsoft.com/office/powerpoint/2010/main" val="132920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7D0879-4DF9-4CDB-96FE-7176CADC155F}"/>
              </a:ext>
            </a:extLst>
          </p:cNvPr>
          <p:cNvSpPr>
            <a:spLocks noGrp="1"/>
          </p:cNvSpPr>
          <p:nvPr>
            <p:ph type="title"/>
          </p:nvPr>
        </p:nvSpPr>
        <p:spPr>
          <a:xfrm>
            <a:off x="673813" y="262805"/>
            <a:ext cx="10515600" cy="1288411"/>
          </a:xfrm>
        </p:spPr>
        <p:txBody>
          <a:bodyPr/>
          <a:lstStyle/>
          <a:p>
            <a:r>
              <a:rPr lang="fi-FI" dirty="0"/>
              <a:t>Miten toimitaan?</a:t>
            </a:r>
          </a:p>
        </p:txBody>
      </p:sp>
      <p:sp>
        <p:nvSpPr>
          <p:cNvPr id="3" name="Sisällön paikkamerkki 2">
            <a:extLst>
              <a:ext uri="{FF2B5EF4-FFF2-40B4-BE49-F238E27FC236}">
                <a16:creationId xmlns:a16="http://schemas.microsoft.com/office/drawing/2014/main" id="{AFD807A1-DA24-4231-8136-E6B38D163821}"/>
              </a:ext>
            </a:extLst>
          </p:cNvPr>
          <p:cNvSpPr>
            <a:spLocks noGrp="1"/>
          </p:cNvSpPr>
          <p:nvPr>
            <p:ph idx="1"/>
          </p:nvPr>
        </p:nvSpPr>
        <p:spPr>
          <a:xfrm>
            <a:off x="571512" y="1414017"/>
            <a:ext cx="10515600" cy="5279923"/>
          </a:xfrm>
        </p:spPr>
        <p:txBody>
          <a:bodyPr>
            <a:normAutofit/>
          </a:bodyPr>
          <a:lstStyle/>
          <a:p>
            <a:pPr>
              <a:lnSpc>
                <a:spcPct val="100000"/>
              </a:lnSpc>
            </a:pPr>
            <a:r>
              <a:rPr lang="fi-FI" sz="2800" b="1" dirty="0"/>
              <a:t>Jos kiusattu ei halua tuoda asiaa henkilökunnan, opettajan tietoon?</a:t>
            </a:r>
          </a:p>
          <a:p>
            <a:pPr>
              <a:lnSpc>
                <a:spcPct val="100000"/>
              </a:lnSpc>
            </a:pPr>
            <a:r>
              <a:rPr lang="fi-FI" sz="2800" dirty="0"/>
              <a:t>Uhrit saattavat kertoa, jos tietävät mistä/miten apua saa. (prosessikaavio ja kysely ½ vuoden välein)</a:t>
            </a:r>
          </a:p>
          <a:p>
            <a:pPr>
              <a:lnSpc>
                <a:spcPct val="100000"/>
              </a:lnSpc>
            </a:pPr>
            <a:r>
              <a:rPr lang="fi-FI" sz="2800" dirty="0"/>
              <a:t>Opettaja voi vaistota kiusaamisen, vaikka kiusattu ei sitä kerro.</a:t>
            </a:r>
          </a:p>
          <a:p>
            <a:pPr>
              <a:lnSpc>
                <a:spcPct val="100000"/>
              </a:lnSpc>
            </a:pPr>
            <a:r>
              <a:rPr lang="fi-FI" sz="2800" dirty="0"/>
              <a:t>Keskustelu kiusatun ja kiusaajan kanssa.</a:t>
            </a:r>
          </a:p>
          <a:p>
            <a:pPr>
              <a:lnSpc>
                <a:spcPct val="100000"/>
              </a:lnSpc>
            </a:pPr>
            <a:r>
              <a:rPr lang="fi-FI" sz="2800" dirty="0"/>
              <a:t>Molemmilla pitää olla erikseen mahdollisuus tulla kuulluksi.</a:t>
            </a:r>
          </a:p>
          <a:p>
            <a:pPr>
              <a:lnSpc>
                <a:spcPct val="100000"/>
              </a:lnSpc>
            </a:pPr>
            <a:r>
              <a:rPr lang="fi-FI" sz="2800" dirty="0"/>
              <a:t>Molemmille osapuolille sallitaan oikeus tunteisiin, sillä vasta sitten voidaan käsitellä itse ristiriitaa.</a:t>
            </a:r>
          </a:p>
          <a:p>
            <a:pPr>
              <a:lnSpc>
                <a:spcPct val="100000"/>
              </a:lnSpc>
            </a:pPr>
            <a:r>
              <a:rPr lang="fi-FI" sz="2800" dirty="0"/>
              <a:t>Infotilaisuus kiusaamisesta 2xvuodessa.</a:t>
            </a:r>
          </a:p>
        </p:txBody>
      </p:sp>
    </p:spTree>
    <p:extLst>
      <p:ext uri="{BB962C8B-B14F-4D97-AF65-F5344CB8AC3E}">
        <p14:creationId xmlns:p14="http://schemas.microsoft.com/office/powerpoint/2010/main" val="248142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DF1F0C-7BAC-46D0-961F-E059A5FBFF7D}"/>
              </a:ext>
            </a:extLst>
          </p:cNvPr>
          <p:cNvSpPr>
            <a:spLocks noGrp="1"/>
          </p:cNvSpPr>
          <p:nvPr>
            <p:ph type="title"/>
          </p:nvPr>
        </p:nvSpPr>
        <p:spPr/>
        <p:txBody>
          <a:bodyPr/>
          <a:lstStyle/>
          <a:p>
            <a:r>
              <a:rPr lang="fi-FI" dirty="0"/>
              <a:t>Monikulttuurisuus</a:t>
            </a:r>
          </a:p>
        </p:txBody>
      </p:sp>
      <p:sp>
        <p:nvSpPr>
          <p:cNvPr id="3" name="Sisällön paikkamerkki 2">
            <a:extLst>
              <a:ext uri="{FF2B5EF4-FFF2-40B4-BE49-F238E27FC236}">
                <a16:creationId xmlns:a16="http://schemas.microsoft.com/office/drawing/2014/main" id="{3589ABC3-6A1D-436E-8A3B-0AE4999EBFCB}"/>
              </a:ext>
            </a:extLst>
          </p:cNvPr>
          <p:cNvSpPr>
            <a:spLocks noGrp="1"/>
          </p:cNvSpPr>
          <p:nvPr>
            <p:ph idx="1"/>
          </p:nvPr>
        </p:nvSpPr>
        <p:spPr/>
        <p:txBody>
          <a:bodyPr/>
          <a:lstStyle/>
          <a:p>
            <a:pPr marL="228600" marR="0" lvl="0" indent="-2286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srgbClr val="E82070"/>
                </a:solidFill>
                <a:effectLst/>
                <a:uLnTx/>
                <a:uFillTx/>
                <a:latin typeface="Gill Sans MT" panose="020B0502020104020203" pitchFamily="34" charset="0"/>
                <a:ea typeface="Calibri" panose="020F0502020204030204" pitchFamily="34" charset="0"/>
                <a:cs typeface="Times New Roman" panose="02020603050405020304" pitchFamily="18" charset="0"/>
              </a:rPr>
              <a:t>Uuden ryhmän alkaessa erittäin tärkeää puhua monikulttuurisesta yhteisöstä koulussamme sekä suvaitsevaisuudesta. </a:t>
            </a:r>
          </a:p>
          <a:p>
            <a:pPr marL="228600" marR="0" lvl="0" indent="-2286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lang="fi-FI" sz="2800" dirty="0">
                <a:latin typeface="Gill Sans MT" panose="020B0502020104020203" pitchFamily="34" charset="0"/>
                <a:ea typeface="Calibri" panose="020F0502020204030204" pitchFamily="34" charset="0"/>
                <a:cs typeface="Times New Roman" panose="02020603050405020304" pitchFamily="18" charset="0"/>
              </a:rPr>
              <a:t>Suomalainen tapa- ja työkulttuuri, yhteiskunnassa toimiminen.</a:t>
            </a:r>
          </a:p>
          <a:p>
            <a:pPr marL="228600" marR="0" lvl="0" indent="-2286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srgbClr val="E82070"/>
                </a:solidFill>
                <a:effectLst/>
                <a:uLnTx/>
                <a:uFillTx/>
                <a:latin typeface="Gill Sans MT" panose="020B0502020104020203" pitchFamily="34" charset="0"/>
                <a:ea typeface="Calibri" panose="020F0502020204030204" pitchFamily="34" charset="0"/>
                <a:cs typeface="Times New Roman" panose="02020603050405020304" pitchFamily="18" charset="0"/>
              </a:rPr>
              <a:t>Yhteiskunnassa ja kansalaisena toimiminen.</a:t>
            </a:r>
          </a:p>
          <a:p>
            <a:pPr marL="228600" marR="0" lvl="0" indent="-2286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lang="fi-FI" sz="2800" dirty="0">
                <a:latin typeface="Gill Sans MT" panose="020B0502020104020203" pitchFamily="34" charset="0"/>
                <a:ea typeface="Calibri" panose="020F0502020204030204" pitchFamily="34" charset="0"/>
                <a:cs typeface="Times New Roman" panose="02020603050405020304" pitchFamily="18" charset="0"/>
              </a:rPr>
              <a:t>Keskustelua maahanmuuttajien tapa- ja työkulttuurista, erot.</a:t>
            </a:r>
          </a:p>
          <a:p>
            <a:pPr marL="228600" marR="0" lvl="0" indent="-2286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a:ln>
                  <a:noFill/>
                </a:ln>
                <a:solidFill>
                  <a:srgbClr val="E82070"/>
                </a:solidFill>
                <a:effectLst/>
                <a:uLnTx/>
                <a:uFillTx/>
                <a:latin typeface="Gill Sans MT" panose="020B0502020104020203" pitchFamily="34" charset="0"/>
                <a:ea typeface="Calibri" panose="020F0502020204030204" pitchFamily="34" charset="0"/>
                <a:cs typeface="Times New Roman" panose="02020603050405020304" pitchFamily="18" charset="0"/>
              </a:rPr>
              <a:t>Tasa-arvo</a:t>
            </a:r>
            <a:r>
              <a:rPr lang="fi-FI" sz="2800" dirty="0">
                <a:latin typeface="Gill Sans MT" panose="020B0502020104020203" pitchFamily="34" charset="0"/>
                <a:ea typeface="Calibri" panose="020F0502020204030204" pitchFamily="34" charset="0"/>
                <a:cs typeface="Times New Roman" panose="02020603050405020304" pitchFamily="18" charset="0"/>
              </a:rPr>
              <a:t>keskustelu ryhmässä on tärkeää!</a:t>
            </a:r>
            <a:endParaRPr kumimoji="0" lang="fi-FI" sz="2800" b="0" i="0" u="none" strike="noStrike" kern="1200" cap="none" spc="0" normalizeH="0" baseline="0" noProof="0" dirty="0">
              <a:ln>
                <a:noFill/>
              </a:ln>
              <a:solidFill>
                <a:srgbClr val="E8207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endParaRPr kumimoji="0" lang="fi-FI" sz="2600" b="0" i="0" u="none" strike="noStrike" kern="1200" cap="none" spc="0" normalizeH="0" baseline="0" noProof="0" dirty="0">
              <a:ln>
                <a:noFill/>
              </a:ln>
              <a:solidFill>
                <a:srgbClr val="E8207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0"/>
              </a:spcAft>
              <a:buClrTx/>
              <a:buSzTx/>
              <a:buFont typeface="Arial" panose="020B0604020202020204" pitchFamily="34" charset="0"/>
              <a:buChar char="•"/>
              <a:tabLst/>
              <a:defRPr/>
            </a:pPr>
            <a:endParaRPr kumimoji="0" lang="fi-FI" sz="2600" b="0" i="0" u="none" strike="noStrike" kern="1200" cap="none" spc="0" normalizeH="0" baseline="0" noProof="0" dirty="0">
              <a:ln>
                <a:noFill/>
              </a:ln>
              <a:solidFill>
                <a:srgbClr val="E82070"/>
              </a:solidFill>
              <a:effectLst/>
              <a:uLnTx/>
              <a:uFillTx/>
              <a:latin typeface="Gill Sans MT" panose="020B0502020104020203" pitchFamily="34" charset="0"/>
              <a:ea typeface="Calibri" panose="020F0502020204030204" pitchFamily="34" charset="0"/>
              <a:cs typeface="Times New Roman" panose="02020603050405020304" pitchFamily="18" charset="0"/>
            </a:endParaRPr>
          </a:p>
          <a:p>
            <a:endParaRPr lang="fi-FI" dirty="0"/>
          </a:p>
        </p:txBody>
      </p:sp>
    </p:spTree>
    <p:extLst>
      <p:ext uri="{BB962C8B-B14F-4D97-AF65-F5344CB8AC3E}">
        <p14:creationId xmlns:p14="http://schemas.microsoft.com/office/powerpoint/2010/main" val="305668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C8C1EB-AB9C-4FEB-9C9F-928CE25EC4D8}"/>
              </a:ext>
            </a:extLst>
          </p:cNvPr>
          <p:cNvSpPr>
            <a:spLocks noGrp="1"/>
          </p:cNvSpPr>
          <p:nvPr>
            <p:ph type="title"/>
          </p:nvPr>
        </p:nvSpPr>
        <p:spPr>
          <a:xfrm>
            <a:off x="433251" y="409195"/>
            <a:ext cx="10515600" cy="1325563"/>
          </a:xfrm>
        </p:spPr>
        <p:txBody>
          <a:bodyPr/>
          <a:lstStyle/>
          <a:p>
            <a:r>
              <a:rPr lang="fi-FI" dirty="0">
                <a:solidFill>
                  <a:schemeClr val="tx2"/>
                </a:solidFill>
              </a:rPr>
              <a:t>Suvaitsevaisuus, kulttuurierot</a:t>
            </a:r>
          </a:p>
        </p:txBody>
      </p:sp>
      <p:sp>
        <p:nvSpPr>
          <p:cNvPr id="3" name="Sisällön paikkamerkki 2">
            <a:extLst>
              <a:ext uri="{FF2B5EF4-FFF2-40B4-BE49-F238E27FC236}">
                <a16:creationId xmlns:a16="http://schemas.microsoft.com/office/drawing/2014/main" id="{E5D0429D-73EA-4B3F-B65C-4B904481F1B4}"/>
              </a:ext>
            </a:extLst>
          </p:cNvPr>
          <p:cNvSpPr>
            <a:spLocks noGrp="1"/>
          </p:cNvSpPr>
          <p:nvPr>
            <p:ph idx="1"/>
          </p:nvPr>
        </p:nvSpPr>
        <p:spPr>
          <a:xfrm>
            <a:off x="433251" y="1907628"/>
            <a:ext cx="10751049" cy="4541177"/>
          </a:xfrm>
        </p:spPr>
        <p:txBody>
          <a:bodyPr>
            <a:normAutofit/>
          </a:bodyPr>
          <a:lstStyle/>
          <a:p>
            <a:pPr marL="0" indent="0">
              <a:lnSpc>
                <a:spcPct val="100000"/>
              </a:lnSpc>
              <a:buNone/>
            </a:pPr>
            <a:r>
              <a:rPr lang="fi-FI" sz="2800" dirty="0">
                <a:solidFill>
                  <a:schemeClr val="tx2"/>
                </a:solidFill>
              </a:rPr>
              <a:t>Käydään läpi yhdessä mm. naisten ja miesten tasa-arvo.</a:t>
            </a:r>
          </a:p>
          <a:p>
            <a:pPr marL="0" indent="0">
              <a:lnSpc>
                <a:spcPts val="100"/>
              </a:lnSpc>
              <a:buNone/>
            </a:pPr>
            <a:endParaRPr lang="fi-FI" sz="2800" dirty="0">
              <a:solidFill>
                <a:schemeClr val="tx2"/>
              </a:solidFill>
            </a:endParaRPr>
          </a:p>
          <a:p>
            <a:pPr>
              <a:lnSpc>
                <a:spcPct val="100000"/>
              </a:lnSpc>
            </a:pPr>
            <a:r>
              <a:rPr lang="fi-FI" sz="2800" dirty="0">
                <a:solidFill>
                  <a:schemeClr val="tx2"/>
                </a:solidFill>
              </a:rPr>
              <a:t>Monikulttuuriset opiskelijat, mitä muotoja kiusaamisessa? Rasismi, kuinka usein ovat kokeneet</a:t>
            </a:r>
          </a:p>
          <a:p>
            <a:pPr>
              <a:lnSpc>
                <a:spcPct val="100000"/>
              </a:lnSpc>
            </a:pPr>
            <a:r>
              <a:rPr lang="fi-FI" sz="2800" dirty="0">
                <a:solidFill>
                  <a:schemeClr val="tx2"/>
                </a:solidFill>
              </a:rPr>
              <a:t>Suomalaiset opiskelijat, mitä muotoja kiusaamisessa? Seksuaalinen ahdistelu, katsominen. Vaatetus suomalaisilla naisilla erilainen kuin maahanmuuttajanaisilla. Koskemattomuus, toiseen ei saa koskea ilman lupaa. Suomessa on tapana katsoa silmiin, naisetkin katsovat miehiäkin. Suomessa se on vain kohteliaisuutta. </a:t>
            </a:r>
          </a:p>
          <a:p>
            <a:endParaRPr lang="fi-FI" dirty="0"/>
          </a:p>
        </p:txBody>
      </p:sp>
    </p:spTree>
    <p:extLst>
      <p:ext uri="{BB962C8B-B14F-4D97-AF65-F5344CB8AC3E}">
        <p14:creationId xmlns:p14="http://schemas.microsoft.com/office/powerpoint/2010/main" val="268129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ema">
  <a:themeElements>
    <a:clrScheme name="Raseko">
      <a:dk1>
        <a:srgbClr val="000000"/>
      </a:dk1>
      <a:lt1>
        <a:sysClr val="window" lastClr="FFFFFF"/>
      </a:lt1>
      <a:dk2>
        <a:srgbClr val="DF2070"/>
      </a:dk2>
      <a:lt2>
        <a:srgbClr val="E7E6E6"/>
      </a:lt2>
      <a:accent1>
        <a:srgbClr val="DF2070"/>
      </a:accent1>
      <a:accent2>
        <a:srgbClr val="1B3259"/>
      </a:accent2>
      <a:accent3>
        <a:srgbClr val="4BBCC5"/>
      </a:accent3>
      <a:accent4>
        <a:srgbClr val="0095B2"/>
      </a:accent4>
      <a:accent5>
        <a:srgbClr val="EB79A9"/>
      </a:accent5>
      <a:accent6>
        <a:srgbClr val="E7E6E6"/>
      </a:accent6>
      <a:hlink>
        <a:srgbClr val="DF2070"/>
      </a:hlink>
      <a:folHlink>
        <a:srgbClr val="1B32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uva" ma:contentTypeID="0x0101009148F5A04DDD49CBA7127AADA5FB792B00AADE34325A8B49CDA8BB4DB53328F214003B132CEA31246944ABC54EBBDF30ED7D" ma:contentTypeVersion="1" ma:contentTypeDescription="Lataa kuva palvelimeen." ma:contentTypeScope="" ma:versionID="b37bbbe9a09c85b82b517efcd25da32d">
  <xsd:schema xmlns:xsd="http://www.w3.org/2001/XMLSchema" xmlns:xs="http://www.w3.org/2001/XMLSchema" xmlns:p="http://schemas.microsoft.com/office/2006/metadata/properties" xmlns:ns1="http://schemas.microsoft.com/sharepoint/v3" xmlns:ns2="B71CD073-9002-4DB7-AC21-8573C192ECED" xmlns:ns3="http://schemas.microsoft.com/sharepoint/v3/fields" xmlns:ns4="d3e04d9c-7876-4412-9fcc-6c137a3f1610" targetNamespace="http://schemas.microsoft.com/office/2006/metadata/properties" ma:root="true" ma:fieldsID="ac333d6917b61c2eb95e0d0498274ed9" ns1:_="" ns2:_="" ns3:_="" ns4:_="">
    <xsd:import namespace="http://schemas.microsoft.com/sharepoint/v3"/>
    <xsd:import namespace="B71CD073-9002-4DB7-AC21-8573C192ECED"/>
    <xsd:import namespace="http://schemas.microsoft.com/sharepoint/v3/fields"/>
    <xsd:import namespace="d3e04d9c-7876-4412-9fcc-6c137a3f1610"/>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polku" ma:hidden="true" ma:list="Docs" ma:internalName="FileRef" ma:readOnly="true" ma:showField="FullUrl">
      <xsd:simpleType>
        <xsd:restriction base="dms:Lookup"/>
      </xsd:simpleType>
    </xsd:element>
    <xsd:element name="File_x0020_Type" ma:index="9" nillable="true" ma:displayName="Tiedostotyyppi" ma:hidden="true" ma:internalName="File_x0020_Type" ma:readOnly="true">
      <xsd:simpleType>
        <xsd:restriction base="dms:Text"/>
      </xsd:simpleType>
    </xsd:element>
    <xsd:element name="HTML_x0020_File_x0020_Type" ma:index="10" nillable="true" ma:displayName="HTML-tiedostotyyppi" ma:hidden="true" ma:internalName="HTML_x0020_File_x0020_Type" ma:readOnly="true">
      <xsd:simpleType>
        <xsd:restriction base="dms:Text"/>
      </xsd:simpleType>
    </xsd:element>
    <xsd:element name="FSObjType" ma:index="11" nillable="true" ma:displayName="Kohteen tyyppi" ma:hidden="true" ma:list="Docs" ma:internalName="FSObjType" ma:readOnly="true" ma:showField="FSType">
      <xsd:simpleType>
        <xsd:restriction base="dms:Lookup"/>
      </xsd:simpleType>
    </xsd:element>
    <xsd:element name="PublishingStartDate" ma:index="27" nillable="true" ma:displayName="Ajoituksen alkamispäivämäärä" ma:description="" ma:hidden="true" ma:internalName="PublishingStartDate">
      <xsd:simpleType>
        <xsd:restriction base="dms:Unknown"/>
      </xsd:simpleType>
    </xsd:element>
    <xsd:element name="PublishingExpirationDate" ma:index="28" nillable="true" ma:displayName="Ajoituksen päättymispäivämäärä"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1CD073-9002-4DB7-AC21-8573C192ECED" elementFormDefault="qualified">
    <xsd:import namespace="http://schemas.microsoft.com/office/2006/documentManagement/types"/>
    <xsd:import namespace="http://schemas.microsoft.com/office/infopath/2007/PartnerControls"/>
    <xsd:element name="ThumbnailExists" ma:index="18" nillable="true" ma:displayName="Pikkukuva on olemassa" ma:default="FALSE" ma:hidden="true" ma:internalName="ThumbnailExists" ma:readOnly="true">
      <xsd:simpleType>
        <xsd:restriction base="dms:Boolean"/>
      </xsd:simpleType>
    </xsd:element>
    <xsd:element name="PreviewExists" ma:index="19" nillable="true" ma:displayName="Esikatselu on olemassa" ma:default="FALSE" ma:hidden="true" ma:internalName="PreviewExists" ma:readOnly="true">
      <xsd:simpleType>
        <xsd:restriction base="dms:Boolean"/>
      </xsd:simpleType>
    </xsd:element>
    <xsd:element name="ImageWidth" ma:index="20" nillable="true" ma:displayName="Leveys" ma:internalName="ImageWidth" ma:readOnly="true">
      <xsd:simpleType>
        <xsd:restriction base="dms:Unknown"/>
      </xsd:simpleType>
    </xsd:element>
    <xsd:element name="ImageHeight" ma:index="22" nillable="true" ma:displayName="Korkeus" ma:internalName="ImageHeight" ma:readOnly="true">
      <xsd:simpleType>
        <xsd:restriction base="dms:Unknown"/>
      </xsd:simpleType>
    </xsd:element>
    <xsd:element name="ImageCreateDate" ma:index="25" nillable="true" ma:displayName="Kuvattu"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Tekijänoikeus"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e04d9c-7876-4412-9fcc-6c137a3f1610" elementFormDefault="qualified">
    <xsd:import namespace="http://schemas.microsoft.com/office/2006/documentManagement/types"/>
    <xsd:import namespace="http://schemas.microsoft.com/office/infopath/2007/PartnerControls"/>
    <xsd:element name="_dlc_DocId" ma:index="29" nillable="true" ma:displayName="Tiedostotunnisteen arvo" ma:description="Tälle kohteelle määritetyn tiedostotunnisteen arvo." ma:internalName="_dlc_DocId" ma:readOnly="true">
      <xsd:simpleType>
        <xsd:restriction base="dms:Text"/>
      </xsd:simpleType>
    </xsd:element>
    <xsd:element name="_dlc_DocIdUrl" ma:index="30"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Tekijä"/>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ma:index="23" ma:displayName="Kommentit"/>
        <xsd:element name="keywords" minOccurs="0" maxOccurs="1" type="xsd:string" ma:index="14" ma:displayName="Avainsana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d3e04d9c-7876-4412-9fcc-6c137a3f1610">N55CE4SJWY4Q-285-19</_dlc_DocId>
    <_dlc_DocIdUrl xmlns="d3e04d9c-7876-4412-9fcc-6c137a3f1610">
      <Url>https://intra.raseko.fi/Organisaatio/Yhteisetpalvelut/Markkinointijaviestinta/_layouts/15/DocIdRedir.aspx?ID=N55CE4SJWY4Q-285-19</Url>
      <Description>N55CE4SJWY4Q-285-19</Description>
    </_dlc_DocIdUrl>
    <ImageCreateDate xmlns="B71CD073-9002-4DB7-AC21-8573C192ECED" xsi:nil="true"/>
    <wic_System_Copyright xmlns="http://schemas.microsoft.com/sharepoint/v3/fields"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323A48C-7A9F-4CC7-9E07-C7625535DAA2}">
  <ds:schemaRefs>
    <ds:schemaRef ds:uri="http://schemas.microsoft.com/sharepoint/v3/contenttype/forms"/>
  </ds:schemaRefs>
</ds:datastoreItem>
</file>

<file path=customXml/itemProps2.xml><?xml version="1.0" encoding="utf-8"?>
<ds:datastoreItem xmlns:ds="http://schemas.openxmlformats.org/officeDocument/2006/customXml" ds:itemID="{D171EFD0-3A9D-4633-8428-734F1604C6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71CD073-9002-4DB7-AC21-8573C192ECED"/>
    <ds:schemaRef ds:uri="http://schemas.microsoft.com/sharepoint/v3/fields"/>
    <ds:schemaRef ds:uri="d3e04d9c-7876-4412-9fcc-6c137a3f16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9BDD5B-6238-428A-8B72-85B992854D76}">
  <ds:schemaRefs>
    <ds:schemaRef ds:uri="http://purl.org/dc/elements/1.1/"/>
    <ds:schemaRef ds:uri="http://schemas.microsoft.com/sharepoint/v3"/>
    <ds:schemaRef ds:uri="http://purl.org/dc/dcmitype/"/>
    <ds:schemaRef ds:uri="http://schemas.microsoft.com/office/2006/documentManagement/types"/>
    <ds:schemaRef ds:uri="http://purl.org/dc/terms/"/>
    <ds:schemaRef ds:uri="http://schemas.openxmlformats.org/package/2006/metadata/core-properties"/>
    <ds:schemaRef ds:uri="http://www.w3.org/XML/1998/namespace"/>
    <ds:schemaRef ds:uri="http://schemas.microsoft.com/sharepoint/v3/fields"/>
    <ds:schemaRef ds:uri="http://schemas.microsoft.com/office/infopath/2007/PartnerControls"/>
    <ds:schemaRef ds:uri="d3e04d9c-7876-4412-9fcc-6c137a3f1610"/>
    <ds:schemaRef ds:uri="B71CD073-9002-4DB7-AC21-8573C192ECED"/>
    <ds:schemaRef ds:uri="http://schemas.microsoft.com/office/2006/metadata/properties"/>
  </ds:schemaRefs>
</ds:datastoreItem>
</file>

<file path=customXml/itemProps4.xml><?xml version="1.0" encoding="utf-8"?>
<ds:datastoreItem xmlns:ds="http://schemas.openxmlformats.org/officeDocument/2006/customXml" ds:itemID="{969339A4-68C2-4570-9A07-C1981864B95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3533</TotalTime>
  <Words>884</Words>
  <Application>Microsoft Office PowerPoint</Application>
  <PresentationFormat>Laajakuva</PresentationFormat>
  <Paragraphs>132</Paragraphs>
  <Slides>20</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20</vt:i4>
      </vt:variant>
    </vt:vector>
  </HeadingPairs>
  <TitlesOfParts>
    <vt:vector size="29" baseType="lpstr">
      <vt:lpstr>Kanit</vt:lpstr>
      <vt:lpstr>Calibri Light</vt:lpstr>
      <vt:lpstr>Nunito Sans</vt:lpstr>
      <vt:lpstr>Gill Sans MT</vt:lpstr>
      <vt:lpstr>Calibri</vt:lpstr>
      <vt:lpstr>roboto</vt:lpstr>
      <vt:lpstr>Symbol</vt:lpstr>
      <vt:lpstr>Arial</vt:lpstr>
      <vt:lpstr>Office-teema</vt:lpstr>
      <vt:lpstr>Stop kiusaamiselle</vt:lpstr>
      <vt:lpstr>Kiusaaminen ja epäasiallinen kohtelu</vt:lpstr>
      <vt:lpstr>Kouluissa tapahtuvia lainvastaisia tekoja</vt:lpstr>
      <vt:lpstr>Kiusaajan monet syyt</vt:lpstr>
      <vt:lpstr>PowerPoint-esitys</vt:lpstr>
      <vt:lpstr>Prosessikaavio kiusaamistapauksessa</vt:lpstr>
      <vt:lpstr>Miten toimitaan?</vt:lpstr>
      <vt:lpstr>Monikulttuurisuus</vt:lpstr>
      <vt:lpstr>Suvaitsevaisuus, kulttuurierot</vt:lpstr>
      <vt:lpstr>Uuden ryhmän aloitus</vt:lpstr>
      <vt:lpstr>Säännöt työpaikan kos-jaksolle</vt:lpstr>
      <vt:lpstr>Työpaikkakiusaamista on</vt:lpstr>
      <vt:lpstr>Yhdenvertaisuuslaissa kiellettyjä syrjintäperusteita ovat:</vt:lpstr>
      <vt:lpstr>Epäasiallista kohtelua voi ehkäistä työpaikalla</vt:lpstr>
      <vt:lpstr>Ennaltaehkäisy työpaikoilla tärkeää</vt:lpstr>
      <vt:lpstr>Tavoite Stop kiusaamiselle</vt:lpstr>
      <vt:lpstr>Avaimia ennaltaehkäisyyn</vt:lpstr>
      <vt:lpstr> Jokainen opiskelija on henkisen, fyysisen ja sosiaalisen loukkaamattomuuden ja hyvinvoinnin arvoinen! </vt:lpstr>
      <vt:lpstr>Yhteystietoja</vt:lpstr>
      <vt:lpstr>Yhdessä mietittävää……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marjo.rinne@raseko.fi</dc:creator>
  <cp:keywords/>
  <dc:description/>
  <cp:lastModifiedBy>Jonna Maier</cp:lastModifiedBy>
  <cp:revision>120</cp:revision>
  <cp:lastPrinted>2022-09-28T13:46:48Z</cp:lastPrinted>
  <dcterms:created xsi:type="dcterms:W3CDTF">2020-04-23T05:09:42Z</dcterms:created>
  <dcterms:modified xsi:type="dcterms:W3CDTF">2022-10-05T13:03:56Z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0x0101009148F5A04DDD49CBA7127AADA5FB792B00AADE34325A8B49CDA8BB4DB53328F214003B132CEA31246944ABC54EBBDF30ED7D</vt:lpwstr>
  </property>
  <property fmtid="{D5CDD505-2E9C-101B-9397-08002B2CF9AE}" pid="3" name="_dlc_DocIdItemGuid">
    <vt:lpwstr>a91956a0-1218-4b64-a03c-ac88ceb8fe35</vt:lpwstr>
  </property>
</Properties>
</file>