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4BDAC9-3F17-4C25-B3F0-BB2873DAE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48480"/>
          </a:xfrm>
        </p:spPr>
        <p:txBody>
          <a:bodyPr/>
          <a:lstStyle/>
          <a:p>
            <a:r>
              <a:rPr lang="fi-FI" dirty="0"/>
              <a:t>Sulakkeet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43635A4-99D7-4B14-BA28-08A18B619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876365"/>
            <a:ext cx="8791575" cy="3169328"/>
          </a:xfrm>
        </p:spPr>
        <p:txBody>
          <a:bodyPr>
            <a:normAutofit/>
          </a:bodyPr>
          <a:lstStyle/>
          <a:p>
            <a:r>
              <a:rPr lang="fi-FI" dirty="0"/>
              <a:t>Sulakkeet elektroniikassa ovat yleensä joko lasiputkisulakkeita, jotka on sijoitettu joko avattavaan sulakepesään tai piirilevylle juotettuun pidikkeeseen. Sulakkeita on myös aksiaalisina juotoskomponentteina  sekä pintaliitoskomponentteina, jotka piirilevylle sijoitettu ladontavaiheessa, levyä tehtäessä.</a:t>
            </a:r>
          </a:p>
          <a:p>
            <a:r>
              <a:rPr lang="fi-FI" dirty="0"/>
              <a:t>Autosähkössä käytetään myös lattaliittimillä varustettuja sulakkeita, jotka asetetaan </a:t>
            </a:r>
            <a:r>
              <a:rPr lang="fi-FI"/>
              <a:t>painamalla liitinkantaan.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7493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TM04033919[[fn=Piiri]]</Template>
  <TotalTime>4</TotalTime>
  <Words>24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Tw Cen MT</vt:lpstr>
      <vt:lpstr>Piiri</vt:lpstr>
      <vt:lpstr>Sulakkeet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Sulakkeet</dc:title>
  <dc:creator>Jouko Lautaoja</dc:creator>
  <cp:lastModifiedBy>Jouko Lautaoja</cp:lastModifiedBy>
  <cp:revision>2</cp:revision>
  <dcterms:created xsi:type="dcterms:W3CDTF">2020-03-28T11:53:40Z</dcterms:created>
  <dcterms:modified xsi:type="dcterms:W3CDTF">2020-03-28T11:58:39Z</dcterms:modified>
</cp:coreProperties>
</file>