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A1C4069-9058-4F51-9141-B03CD2A3EA04}">
  <a:tblStyle styleId="{9A1C4069-9058-4F51-9141-B03CD2A3EA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7587e40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f7587e40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7587e4058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f7587e4058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76710eabf_17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f76710eabf_17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7587e4058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f7587e4058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7587e4058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f7587e4058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f7587e4058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f7587e4058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f7587e4058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f7587e4058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f7587e4058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f7587e4058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f7587e4058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f7587e4058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f7587e4058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f7587e4058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f7587e4058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f7587e4058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7587e4058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f7587e4058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f7587e4058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f7587e4058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f7587e4058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f7587e4058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f7587e4058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f7587e4058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f7587e405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f7587e405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f7587e4058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f7587e405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7587e4058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f7587e405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7587e4058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f7587e405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7587e4058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f7587e4058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7587e4058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f7587e4058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7587e4058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f7587e4058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peda.net/digisiivet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presentation/d/1iEjlqEiRmXMhKjZ2UuOz03_105-ffsA3HYHKPYrlutE/edit#slide=id.g2f76710eabf_17_2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yle.fi/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ukkinstituutti.fi/liikkuminen/vinkkeja-liikkumiseen/lihasvoima-ja-tasapainojumppaa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bing.com/search?pglt=2083&amp;q=ylen+digitreenit+fi&amp;cvid=90e5934bd8d94b8db8726cb85bfebca7&amp;gs_lcrp=EgZjaHJvbWUqBggBEAAYQDIGCAAQRRg5MgYIARAAGEAyBggCEAAYQDIGCAMQABhA0gEINzM1MWowajGoAgCwAgA&amp;FORM=ANNTA1&amp;PC=U531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mtvuutiset.fi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sanastokeskus.fi/tsk/fi/termitalkoot/hakemistot-267.html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yle.fi/aihe/artikkeli/2019/11/14/digitreenien-peruskurssi-taitoja-uteliaille" TargetMode="External"/><Relationship Id="rId4" Type="http://schemas.openxmlformats.org/officeDocument/2006/relationships/hyperlink" Target="https://m.youtube.com/shorts/STfvCIdGeCY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apps.apple.com/fi/app/yle-areena/id542317657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yle.fi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yle.fi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heygen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le.fi/aihe/digitreenit" TargetMode="External"/><Relationship Id="rId4" Type="http://schemas.openxmlformats.org/officeDocument/2006/relationships/hyperlink" Target="https://www.ksml.fi/" TargetMode="External"/><Relationship Id="rId5" Type="http://schemas.openxmlformats.org/officeDocument/2006/relationships/hyperlink" Target="https://www.jyvaskyla.fi/kansalaisopisto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yle.fi/aihe/artikkeli/2019/11/14/digitreenien-peruskurssi-taitoja-uteliaille" TargetMode="External"/><Relationship Id="rId4" Type="http://schemas.openxmlformats.org/officeDocument/2006/relationships/hyperlink" Target="https://www.ksml.fi/" TargetMode="External"/><Relationship Id="rId5" Type="http://schemas.openxmlformats.org/officeDocument/2006/relationships/hyperlink" Target="https://kansalaisopistot.fi/" TargetMode="External"/><Relationship Id="rId6" Type="http://schemas.openxmlformats.org/officeDocument/2006/relationships/hyperlink" Target="https://www.jyvaskyla.fi/kirjasto" TargetMode="External"/><Relationship Id="rId7" Type="http://schemas.openxmlformats.org/officeDocument/2006/relationships/hyperlink" Target="https://poliisi.fi/passit-henkilokortit-luvat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inyurl.com/didi2024" TargetMode="External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yle.fi/aihe/a/20-10001162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38FB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041550" cy="2936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228925" y="200300"/>
            <a:ext cx="2589600" cy="25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Sulkia digisiipiin!</a:t>
            </a:r>
            <a:endParaRPr sz="41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594675" y="2834125"/>
            <a:ext cx="6237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chemeClr val="lt1"/>
                </a:solidFill>
              </a:rPr>
              <a:t>29.2.</a:t>
            </a:r>
            <a:r>
              <a:rPr lang="fi">
                <a:solidFill>
                  <a:schemeClr val="lt1"/>
                </a:solidFill>
              </a:rPr>
              <a:t>2024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64925"/>
            <a:ext cx="8839204" cy="647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0920" y="0"/>
            <a:ext cx="2635232" cy="205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48639" y="2052600"/>
            <a:ext cx="3653536" cy="251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72800" y="207650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Kalevi P.</a:t>
            </a:r>
            <a:endParaRPr/>
          </a:p>
        </p:txBody>
      </p:sp>
      <p:sp>
        <p:nvSpPr>
          <p:cNvPr id="121" name="Google Shape;121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3"/>
              </a:rPr>
              <a:t>On tämä vaikeaa</a:t>
            </a:r>
            <a:endParaRPr/>
          </a:p>
        </p:txBody>
      </p:sp>
      <p:sp>
        <p:nvSpPr>
          <p:cNvPr id="122" name="Google Shape;122;p22"/>
          <p:cNvSpPr txBox="1"/>
          <p:nvPr/>
        </p:nvSpPr>
        <p:spPr>
          <a:xfrm>
            <a:off x="765450" y="3558800"/>
            <a:ext cx="412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solidFill>
                  <a:schemeClr val="dk2"/>
                </a:solidFill>
              </a:rPr>
              <a:t>Harjoitus linkistä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Eira B</a:t>
            </a:r>
            <a:endParaRPr/>
          </a:p>
        </p:txBody>
      </p:sp>
      <p:sp>
        <p:nvSpPr>
          <p:cNvPr id="128" name="Google Shape;128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Kiitos hyvästä koulutuksesta.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100" u="sng">
                <a:solidFill>
                  <a:schemeClr val="hlink"/>
                </a:solidFill>
                <a:hlinkClick r:id="rId3"/>
              </a:rPr>
              <a:t>Sulkia digisiipiin! - Google Slides</a:t>
            </a:r>
            <a:endParaRPr/>
          </a:p>
        </p:txBody>
      </p:sp>
      <p:sp>
        <p:nvSpPr>
          <p:cNvPr id="129" name="Google Shape;129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5052" y="0"/>
            <a:ext cx="370894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265500" y="2451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Kirsi H.</a:t>
            </a:r>
            <a:endParaRPr/>
          </a:p>
        </p:txBody>
      </p:sp>
      <p:sp>
        <p:nvSpPr>
          <p:cNvPr id="136" name="Google Shape;136;p24"/>
          <p:cNvSpPr txBox="1"/>
          <p:nvPr>
            <p:ph idx="1" type="subTitle"/>
          </p:nvPr>
        </p:nvSpPr>
        <p:spPr>
          <a:xfrm>
            <a:off x="265500" y="1811375"/>
            <a:ext cx="4045200" cy="26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3"/>
              </a:rPr>
              <a:t>Tulipa kokeiltua kaikkia kotitehtäviä, toki valikoiden. Melkein huomasin innostuvani tehtäviä tehdessäni:) Sana eväste oli aina ihmetyttänyt, mutta senkin selvitin kotitehtävistä.</a:t>
            </a:r>
            <a:r>
              <a:rPr lang="fi"/>
              <a:t>Opettelin myös tyhjentämään selaimen, toimimaan anonyymina ja vahvistin salasanojani.</a:t>
            </a:r>
            <a:endParaRPr/>
          </a:p>
        </p:txBody>
      </p:sp>
      <p:sp>
        <p:nvSpPr>
          <p:cNvPr id="137" name="Google Shape;137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Kun klikkaat tekstiäni eka sivulla, pääsetkin Ylen sivulle - yllätys itsellenikin.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1245" y="2725550"/>
            <a:ext cx="2635232" cy="205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265500" y="2451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Kirsi P.</a:t>
            </a:r>
            <a:endParaRPr/>
          </a:p>
        </p:txBody>
      </p:sp>
      <p:sp>
        <p:nvSpPr>
          <p:cNvPr id="144" name="Google Shape;144;p25"/>
          <p:cNvSpPr txBox="1"/>
          <p:nvPr>
            <p:ph idx="1" type="subTitle"/>
          </p:nvPr>
        </p:nvSpPr>
        <p:spPr>
          <a:xfrm>
            <a:off x="265500" y="1811375"/>
            <a:ext cx="4045200" cy="26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i"/>
              <a:t>Opin avaamaan </a:t>
            </a:r>
            <a:r>
              <a:rPr lang="fi" u="sng">
                <a:solidFill>
                  <a:schemeClr val="hlink"/>
                </a:solidFill>
                <a:hlinkClick r:id="rId3"/>
              </a:rPr>
              <a:t>Ukk-instituutin jumppia</a:t>
            </a:r>
            <a:r>
              <a:rPr lang="fi"/>
              <a:t> ikäihmisille</a:t>
            </a:r>
            <a:endParaRPr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i"/>
              <a:t>Tutkin, kuinka liittyä Teams-kokoukseen. Tärkeä katsoa, onko kutsu laitettu kalenteriin.</a:t>
            </a:r>
            <a:endParaRPr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i"/>
              <a:t>Sanasto oli mielenkiintoinen, siitä jäi uusia oppeja.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265500" y="2451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Kirsti R.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265500" y="1811375"/>
            <a:ext cx="4045200" cy="26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100" u="sng">
                <a:solidFill>
                  <a:schemeClr val="hlink"/>
                </a:solidFill>
                <a:hlinkClick r:id="rId3"/>
              </a:rPr>
              <a:t>ylen digitreenit fi - Haku (bing.com)</a:t>
            </a:r>
            <a:endParaRPr/>
          </a:p>
        </p:txBody>
      </p:sp>
      <p:sp>
        <p:nvSpPr>
          <p:cNvPr id="152" name="Google Shape;152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i"/>
              <a:t>Odotan mielenkiinnolla tekoälyn käytön opiskelua.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265500" y="2451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Leila S.</a:t>
            </a:r>
            <a:endParaRPr/>
          </a:p>
        </p:txBody>
      </p:sp>
      <p:sp>
        <p:nvSpPr>
          <p:cNvPr id="158" name="Google Shape;158;p27"/>
          <p:cNvSpPr txBox="1"/>
          <p:nvPr>
            <p:ph idx="1" type="subTitle"/>
          </p:nvPr>
        </p:nvSpPr>
        <p:spPr>
          <a:xfrm>
            <a:off x="-213800" y="1882900"/>
            <a:ext cx="4141200" cy="26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moikka.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 harjoittelen  tässä lisää power point asioita,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hei Eira, mitä sinä teet?</a:t>
            </a:r>
            <a:endParaRPr/>
          </a:p>
        </p:txBody>
      </p:sp>
      <p:sp>
        <p:nvSpPr>
          <p:cNvPr id="159" name="Google Shape;159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" sz="21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https://www.mtvuutiset.fi/</a:t>
            </a:r>
            <a:endParaRPr sz="2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265500" y="2451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Maila K.</a:t>
            </a:r>
            <a:endParaRPr/>
          </a:p>
        </p:txBody>
      </p:sp>
      <p:sp>
        <p:nvSpPr>
          <p:cNvPr id="165" name="Google Shape;165;p28"/>
          <p:cNvSpPr txBox="1"/>
          <p:nvPr>
            <p:ph idx="1" type="subTitle"/>
          </p:nvPr>
        </p:nvSpPr>
        <p:spPr>
          <a:xfrm>
            <a:off x="265500" y="1811375"/>
            <a:ext cx="4045200" cy="26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265500" y="2451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Matti U.</a:t>
            </a:r>
            <a:endParaRPr/>
          </a:p>
        </p:txBody>
      </p:sp>
      <p:sp>
        <p:nvSpPr>
          <p:cNvPr id="172" name="Google Shape;172;p29"/>
          <p:cNvSpPr txBox="1"/>
          <p:nvPr>
            <p:ph idx="1" type="subTitle"/>
          </p:nvPr>
        </p:nvSpPr>
        <p:spPr>
          <a:xfrm>
            <a:off x="265500" y="1811375"/>
            <a:ext cx="4045200" cy="26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3"/>
              </a:rPr>
              <a:t>tokmannin soveluksen</a:t>
            </a:r>
            <a:endParaRPr/>
          </a:p>
        </p:txBody>
      </p:sp>
      <p:sp>
        <p:nvSpPr>
          <p:cNvPr id="173" name="Google Shape;173;p2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9"/>
          <p:cNvSpPr txBox="1"/>
          <p:nvPr>
            <p:ph idx="1" type="subTitle"/>
          </p:nvPr>
        </p:nvSpPr>
        <p:spPr>
          <a:xfrm>
            <a:off x="2895225" y="1883775"/>
            <a:ext cx="4045200" cy="26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265500" y="2451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Paula S.</a:t>
            </a:r>
            <a:endParaRPr/>
          </a:p>
        </p:txBody>
      </p:sp>
      <p:sp>
        <p:nvSpPr>
          <p:cNvPr id="180" name="Google Shape;180;p30"/>
          <p:cNvSpPr txBox="1"/>
          <p:nvPr>
            <p:ph idx="1" type="subTitle"/>
          </p:nvPr>
        </p:nvSpPr>
        <p:spPr>
          <a:xfrm>
            <a:off x="265500" y="1811375"/>
            <a:ext cx="4045200" cy="26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Aivonystyröiden aktivointia </a:t>
            </a:r>
            <a:r>
              <a:rPr lang="fi" u="sng">
                <a:solidFill>
                  <a:schemeClr val="hlink"/>
                </a:solidFill>
                <a:hlinkClick r:id="rId3"/>
              </a:rPr>
              <a:t>Ylen Digitreenien</a:t>
            </a:r>
            <a:r>
              <a:rPr lang="fi"/>
              <a:t> avulla.</a:t>
            </a:r>
            <a:endParaRPr/>
          </a:p>
        </p:txBody>
      </p:sp>
      <p:sp>
        <p:nvSpPr>
          <p:cNvPr id="181" name="Google Shape;181;p3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i"/>
              <a:t>Hurahdin täysin </a:t>
            </a:r>
            <a:r>
              <a:rPr lang="fi" u="sng">
                <a:solidFill>
                  <a:schemeClr val="hlink"/>
                </a:solidFill>
                <a:hlinkClick r:id="rId4"/>
              </a:rPr>
              <a:t>digitreeneihin.</a:t>
            </a:r>
            <a:r>
              <a:rPr lang="fi"/>
              <a:t> Ennakolta ajattelin, että en osaa juuri mitään, mutta treenatessa huomasin osaavani melko paljon. Muistini palaili pätkittäin ja motivaatio kasvoi sen myötä. Vielä on älyä jäljellä!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265500" y="2451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Pekka N.</a:t>
            </a:r>
            <a:endParaRPr/>
          </a:p>
        </p:txBody>
      </p:sp>
      <p:sp>
        <p:nvSpPr>
          <p:cNvPr id="187" name="Google Shape;187;p31"/>
          <p:cNvSpPr txBox="1"/>
          <p:nvPr>
            <p:ph idx="1" type="subTitle"/>
          </p:nvPr>
        </p:nvSpPr>
        <p:spPr>
          <a:xfrm>
            <a:off x="265500" y="1811375"/>
            <a:ext cx="4045200" cy="26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3"/>
              </a:rPr>
              <a:t>YLE sovelluksen asentaminen puhelimeen.</a:t>
            </a:r>
            <a:endParaRPr/>
          </a:p>
        </p:txBody>
      </p:sp>
      <p:sp>
        <p:nvSpPr>
          <p:cNvPr id="188" name="Google Shape;188;p3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300275"/>
            <a:ext cx="5199900" cy="44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Etsi oma dia ja kirjoita.</a:t>
            </a:r>
            <a:r>
              <a:rPr lang="fi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Lisää linkki, jos osaat. Auta vieruskaveria.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Tehtävä</a:t>
            </a:r>
            <a:r>
              <a:rPr lang="fi"/>
              <a:t>: Kirjoita lause tai pari siitä, minkä uuden digitaidon opit tai olet oppimaisillasi?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5052" y="0"/>
            <a:ext cx="370894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265500" y="2451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Petri L.</a:t>
            </a:r>
            <a:endParaRPr/>
          </a:p>
        </p:txBody>
      </p:sp>
      <p:sp>
        <p:nvSpPr>
          <p:cNvPr id="194" name="Google Shape;194;p32"/>
          <p:cNvSpPr txBox="1"/>
          <p:nvPr>
            <p:ph idx="1" type="subTitle"/>
          </p:nvPr>
        </p:nvSpPr>
        <p:spPr>
          <a:xfrm>
            <a:off x="265500" y="1811375"/>
            <a:ext cx="4045200" cy="26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>
            <p:ph type="title"/>
          </p:nvPr>
        </p:nvSpPr>
        <p:spPr>
          <a:xfrm>
            <a:off x="243725" y="2669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Pirjo T.</a:t>
            </a:r>
            <a:endParaRPr/>
          </a:p>
        </p:txBody>
      </p:sp>
      <p:sp>
        <p:nvSpPr>
          <p:cNvPr id="201" name="Google Shape;201;p33"/>
          <p:cNvSpPr txBox="1"/>
          <p:nvPr>
            <p:ph idx="1" type="subTitle"/>
          </p:nvPr>
        </p:nvSpPr>
        <p:spPr>
          <a:xfrm>
            <a:off x="243725" y="1833175"/>
            <a:ext cx="4045200" cy="26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3"/>
              </a:rPr>
              <a:t>Digitiedostojen sanaston opiskelu on työn alla</a:t>
            </a:r>
            <a:endParaRPr/>
          </a:p>
        </p:txBody>
      </p:sp>
      <p:sp>
        <p:nvSpPr>
          <p:cNvPr id="202" name="Google Shape;202;p33"/>
          <p:cNvSpPr txBox="1"/>
          <p:nvPr>
            <p:ph idx="2" type="body"/>
          </p:nvPr>
        </p:nvSpPr>
        <p:spPr>
          <a:xfrm>
            <a:off x="4917725" y="7458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type="title"/>
          </p:nvPr>
        </p:nvSpPr>
        <p:spPr>
          <a:xfrm>
            <a:off x="265500" y="2451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Sinikka S.</a:t>
            </a:r>
            <a:endParaRPr/>
          </a:p>
        </p:txBody>
      </p:sp>
      <p:sp>
        <p:nvSpPr>
          <p:cNvPr id="208" name="Google Shape;208;p34"/>
          <p:cNvSpPr txBox="1"/>
          <p:nvPr>
            <p:ph idx="1" type="subTitle"/>
          </p:nvPr>
        </p:nvSpPr>
        <p:spPr>
          <a:xfrm>
            <a:off x="265500" y="1811375"/>
            <a:ext cx="4045200" cy="26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3"/>
              </a:rPr>
              <a:t>Yle -sivuilta</a:t>
            </a:r>
            <a:r>
              <a:rPr lang="fi"/>
              <a:t> opin, että Macintosh tietokoneen käyttöjärjestelmä on Safari.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10" name="Google Shape;210;p34"/>
          <p:cNvGraphicFramePr/>
          <p:nvPr/>
        </p:nvGraphicFramePr>
        <p:xfrm>
          <a:off x="408825" y="245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{9A1C4069-9058-4F51-9141-B03CD2A3EA04}</a:tableStyleId>
              </a:tblPr>
              <a:tblGrid>
                <a:gridCol w="7239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"/>
                        <a:t>Digisiivet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>
            <p:ph type="title"/>
          </p:nvPr>
        </p:nvSpPr>
        <p:spPr>
          <a:xfrm>
            <a:off x="265500" y="2451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5"/>
          <p:cNvSpPr txBox="1"/>
          <p:nvPr>
            <p:ph idx="1" type="subTitle"/>
          </p:nvPr>
        </p:nvSpPr>
        <p:spPr>
          <a:xfrm>
            <a:off x="265500" y="1811375"/>
            <a:ext cx="4045200" cy="26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265500" y="2451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Anne R.</a:t>
            </a:r>
            <a:endParaRPr/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265500" y="1811375"/>
            <a:ext cx="4045200" cy="26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Onpa mukava oppia!</a:t>
            </a:r>
            <a:endParaRPr/>
          </a:p>
        </p:txBody>
      </p:sp>
      <p:sp>
        <p:nvSpPr>
          <p:cNvPr id="72" name="Google Shape;72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265500" y="2451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Lauri Y.-J.</a:t>
            </a:r>
            <a:endParaRPr/>
          </a:p>
        </p:txBody>
      </p:sp>
      <p:sp>
        <p:nvSpPr>
          <p:cNvPr id="78" name="Google Shape;78;p16"/>
          <p:cNvSpPr txBox="1"/>
          <p:nvPr>
            <p:ph idx="1" type="subTitle"/>
          </p:nvPr>
        </p:nvSpPr>
        <p:spPr>
          <a:xfrm>
            <a:off x="265500" y="1811375"/>
            <a:ext cx="4045200" cy="26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3"/>
              </a:rPr>
              <a:t>Interaktiivisten tekoälyavatarien kouluttaminen ja luominen HeyGenillä.</a:t>
            </a:r>
            <a:endParaRPr/>
          </a:p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265500" y="2451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Anita P.-P.</a:t>
            </a:r>
            <a:endParaRPr/>
          </a:p>
        </p:txBody>
      </p:sp>
      <p:sp>
        <p:nvSpPr>
          <p:cNvPr id="85" name="Google Shape;85;p17"/>
          <p:cNvSpPr txBox="1"/>
          <p:nvPr>
            <p:ph idx="1" type="subTitle"/>
          </p:nvPr>
        </p:nvSpPr>
        <p:spPr>
          <a:xfrm>
            <a:off x="265500" y="1811375"/>
            <a:ext cx="4045200" cy="26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Digisiivet!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Onpa mukava oppia.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Tässä harjoittelen linkin tekemistä </a:t>
            </a:r>
            <a:r>
              <a:rPr lang="fi" u="sng">
                <a:solidFill>
                  <a:schemeClr val="hlink"/>
                </a:solidFill>
                <a:hlinkClick r:id="rId3"/>
              </a:rPr>
              <a:t>ylen digitreeneihin.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kokeilen jotain uutta, </a:t>
            </a:r>
            <a:r>
              <a:rPr lang="fi" u="sng">
                <a:solidFill>
                  <a:schemeClr val="hlink"/>
                </a:solidFill>
                <a:hlinkClick r:id="rId4"/>
              </a:rPr>
              <a:t>Keskisuomalainen.</a:t>
            </a:r>
            <a:r>
              <a:rPr lang="fi"/>
              <a:t> </a:t>
            </a:r>
            <a:r>
              <a:rPr lang="fi" u="sng">
                <a:solidFill>
                  <a:schemeClr val="hlink"/>
                </a:solidFill>
                <a:hlinkClick r:id="rId5"/>
              </a:rPr>
              <a:t>Jyväskylän kansalaisopisto</a:t>
            </a:r>
            <a:endParaRPr/>
          </a:p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265500" y="2451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Anita S.</a:t>
            </a:r>
            <a:endParaRPr/>
          </a:p>
        </p:txBody>
      </p:sp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265500" y="1811375"/>
            <a:ext cx="4045200" cy="26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Tässä sitä harjoitellaan linkin tekemistä.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Opin lyhentämään pitkää linkkiä </a:t>
            </a:r>
            <a:r>
              <a:rPr lang="fi" u="sng">
                <a:solidFill>
                  <a:schemeClr val="hlink"/>
                </a:solidFill>
                <a:hlinkClick r:id="rId3"/>
              </a:rPr>
              <a:t>Ylen digitreeneihin.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1100" u="sng">
                <a:solidFill>
                  <a:schemeClr val="hlink"/>
                </a:solidFill>
                <a:hlinkClick r:id="rId4"/>
              </a:rPr>
              <a:t>Etusivu | Keskisuomalainen (ksml.fi)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5"/>
              </a:rPr>
              <a:t>Kansalaisopisto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6"/>
              </a:rPr>
              <a:t>Kirjasto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7"/>
              </a:rPr>
              <a:t>Lupapalvelut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265500" y="2451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Helena H.</a:t>
            </a:r>
            <a:endParaRPr/>
          </a:p>
        </p:txBody>
      </p:sp>
      <p:sp>
        <p:nvSpPr>
          <p:cNvPr id="99" name="Google Shape;99;p19"/>
          <p:cNvSpPr txBox="1"/>
          <p:nvPr>
            <p:ph idx="1" type="subTitle"/>
          </p:nvPr>
        </p:nvSpPr>
        <p:spPr>
          <a:xfrm>
            <a:off x="265500" y="1811375"/>
            <a:ext cx="4045200" cy="26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265500" y="2451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Ilpo O.</a:t>
            </a:r>
            <a:endParaRPr/>
          </a:p>
        </p:txBody>
      </p:sp>
      <p:sp>
        <p:nvSpPr>
          <p:cNvPr id="106" name="Google Shape;106;p20"/>
          <p:cNvSpPr txBox="1"/>
          <p:nvPr>
            <p:ph idx="1" type="subTitle"/>
          </p:nvPr>
        </p:nvSpPr>
        <p:spPr>
          <a:xfrm>
            <a:off x="265500" y="1811375"/>
            <a:ext cx="4045200" cy="26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3"/>
              </a:rPr>
              <a:t>https://tinyurl.com/didi2024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112" y="2258275"/>
            <a:ext cx="3577974" cy="204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265500" y="2451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Kaija H.</a:t>
            </a:r>
            <a:endParaRPr/>
          </a:p>
        </p:txBody>
      </p:sp>
      <p:sp>
        <p:nvSpPr>
          <p:cNvPr id="114" name="Google Shape;114;p21"/>
          <p:cNvSpPr txBox="1"/>
          <p:nvPr>
            <p:ph idx="1" type="subTitle"/>
          </p:nvPr>
        </p:nvSpPr>
        <p:spPr>
          <a:xfrm>
            <a:off x="265500" y="1811375"/>
            <a:ext cx="4045200" cy="26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Mitä opin ylen </a:t>
            </a:r>
            <a:r>
              <a:rPr lang="fi" sz="1100" u="sng">
                <a:solidFill>
                  <a:schemeClr val="hlink"/>
                </a:solidFill>
                <a:hlinkClick r:id="rId3"/>
              </a:rPr>
              <a:t>Digitreenit: Testaa digitaitosi! – Digitreenit – yle.fi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fi"/>
              <a:t>mobiilivarmenteen käyttö ei vaadi älykännykkää</a:t>
            </a:r>
            <a:endParaRPr/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fi"/>
              <a:t>hyvä salasana on lause, jossa on isoja kirjaimia ja numeroita</a:t>
            </a:r>
            <a:endParaRPr/>
          </a:p>
        </p:txBody>
      </p:sp>
      <p:sp>
        <p:nvSpPr>
          <p:cNvPr id="115" name="Google Shape;11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i"/>
              <a:t>Vielä pitää opetella lyhentämään linkki!!!!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