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99" r:id="rId5"/>
    <p:sldId id="287" r:id="rId6"/>
    <p:sldId id="301" r:id="rId7"/>
    <p:sldId id="312" r:id="rId8"/>
    <p:sldId id="321" r:id="rId9"/>
    <p:sldId id="322" r:id="rId10"/>
    <p:sldId id="323" r:id="rId11"/>
    <p:sldId id="324" r:id="rId12"/>
    <p:sldId id="326" r:id="rId13"/>
    <p:sldId id="328" r:id="rId14"/>
    <p:sldId id="329" r:id="rId15"/>
    <p:sldId id="325" r:id="rId16"/>
    <p:sldId id="330" r:id="rId17"/>
    <p:sldId id="340" r:id="rId18"/>
    <p:sldId id="341" r:id="rId19"/>
    <p:sldId id="331" r:id="rId20"/>
    <p:sldId id="332" r:id="rId21"/>
    <p:sldId id="320" r:id="rId22"/>
    <p:sldId id="333" r:id="rId23"/>
    <p:sldId id="334" r:id="rId24"/>
    <p:sldId id="335" r:id="rId25"/>
    <p:sldId id="336" r:id="rId26"/>
    <p:sldId id="337" r:id="rId27"/>
    <p:sldId id="338" r:id="rId28"/>
    <p:sldId id="306" r:id="rId29"/>
    <p:sldId id="339" r:id="rId30"/>
    <p:sldId id="342" r:id="rId31"/>
    <p:sldId id="296"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470E84-63D9-67DC-75F6-833E5C051041}" name="Anna-Stina Kuula" initials="ASK" userId="Anna-Stina Kuu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B456F-4878-FA4E-42A3-B851D57193AC}" v="1" dt="2024-09-24T09:59:32.543"/>
    <p1510:client id="{83D4E59A-2E59-4215-8211-9FB5DDAEC536}" v="170" dt="2024-09-24T09:27:24.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6747" autoAdjust="0"/>
  </p:normalViewPr>
  <p:slideViewPr>
    <p:cSldViewPr snapToGrid="0">
      <p:cViewPr varScale="1">
        <p:scale>
          <a:sx n="112" d="100"/>
          <a:sy n="112" d="100"/>
        </p:scale>
        <p:origin x="82" y="3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imekselä Tiina" userId="24ef8aca-7fa4-4c0a-a912-b672974e553e" providerId="ADAL" clId="{B1CE7A90-196F-4DC3-AD98-FBB0B7D4CDBB}"/>
    <pc:docChg chg="undo redo custSel addSld delSld modSld sldOrd">
      <pc:chgData name="Siimekselä Tiina" userId="24ef8aca-7fa4-4c0a-a912-b672974e553e" providerId="ADAL" clId="{B1CE7A90-196F-4DC3-AD98-FBB0B7D4CDBB}" dt="2024-04-30T06:56:55.382" v="13564" actId="255"/>
      <pc:docMkLst>
        <pc:docMk/>
      </pc:docMkLst>
      <pc:sldChg chg="modSp mod">
        <pc:chgData name="Siimekselä Tiina" userId="24ef8aca-7fa4-4c0a-a912-b672974e553e" providerId="ADAL" clId="{B1CE7A90-196F-4DC3-AD98-FBB0B7D4CDBB}" dt="2024-04-30T05:35:08.081" v="12906" actId="20577"/>
        <pc:sldMkLst>
          <pc:docMk/>
          <pc:sldMk cId="1321143066" sldId="299"/>
        </pc:sldMkLst>
        <pc:spChg chg="mod">
          <ac:chgData name="Siimekselä Tiina" userId="24ef8aca-7fa4-4c0a-a912-b672974e553e" providerId="ADAL" clId="{B1CE7A90-196F-4DC3-AD98-FBB0B7D4CDBB}" dt="2024-04-30T05:35:08.081" v="12906" actId="20577"/>
          <ac:spMkLst>
            <pc:docMk/>
            <pc:sldMk cId="1321143066" sldId="299"/>
            <ac:spMk id="2" creationId="{B96E23E9-DE3F-A7C1-6A2B-65B651E3CB80}"/>
          </ac:spMkLst>
        </pc:spChg>
      </pc:sldChg>
      <pc:sldChg chg="addSp modSp mod">
        <pc:chgData name="Siimekselä Tiina" userId="24ef8aca-7fa4-4c0a-a912-b672974e553e" providerId="ADAL" clId="{B1CE7A90-196F-4DC3-AD98-FBB0B7D4CDBB}" dt="2024-04-30T06:48:49.407" v="13353" actId="14100"/>
        <pc:sldMkLst>
          <pc:docMk/>
          <pc:sldMk cId="403889746" sldId="301"/>
        </pc:sldMkLst>
        <pc:spChg chg="add mod ord">
          <ac:chgData name="Siimekselä Tiina" userId="24ef8aca-7fa4-4c0a-a912-b672974e553e" providerId="ADAL" clId="{B1CE7A90-196F-4DC3-AD98-FBB0B7D4CDBB}" dt="2024-04-30T06:48:49.407" v="13353" actId="14100"/>
          <ac:spMkLst>
            <pc:docMk/>
            <pc:sldMk cId="403889746" sldId="301"/>
            <ac:spMk id="3" creationId="{847C80C8-F2C6-FAF1-ADD1-7A8CBCBE8D58}"/>
          </ac:spMkLst>
        </pc:spChg>
        <pc:spChg chg="mod ord">
          <ac:chgData name="Siimekselä Tiina" userId="24ef8aca-7fa4-4c0a-a912-b672974e553e" providerId="ADAL" clId="{B1CE7A90-196F-4DC3-AD98-FBB0B7D4CDBB}" dt="2024-04-30T06:48:39.778" v="13351" actId="20577"/>
          <ac:spMkLst>
            <pc:docMk/>
            <pc:sldMk cId="403889746" sldId="301"/>
            <ac:spMk id="7" creationId="{CB4B24B8-544C-5EB5-3C0F-F94EBE8AF9FB}"/>
          </ac:spMkLst>
        </pc:spChg>
      </pc:sldChg>
      <pc:sldChg chg="modSp mod">
        <pc:chgData name="Siimekselä Tiina" userId="24ef8aca-7fa4-4c0a-a912-b672974e553e" providerId="ADAL" clId="{B1CE7A90-196F-4DC3-AD98-FBB0B7D4CDBB}" dt="2024-04-30T05:59:55.346" v="13036" actId="20577"/>
        <pc:sldMkLst>
          <pc:docMk/>
          <pc:sldMk cId="4034050138" sldId="306"/>
        </pc:sldMkLst>
        <pc:spChg chg="mod">
          <ac:chgData name="Siimekselä Tiina" userId="24ef8aca-7fa4-4c0a-a912-b672974e553e" providerId="ADAL" clId="{B1CE7A90-196F-4DC3-AD98-FBB0B7D4CDBB}" dt="2024-04-30T05:59:55.346" v="13036" actId="20577"/>
          <ac:spMkLst>
            <pc:docMk/>
            <pc:sldMk cId="4034050138" sldId="306"/>
            <ac:spMk id="6" creationId="{C45645AB-21D8-365A-4BA3-20B6A3D5383B}"/>
          </ac:spMkLst>
        </pc:spChg>
        <pc:picChg chg="mod">
          <ac:chgData name="Siimekselä Tiina" userId="24ef8aca-7fa4-4c0a-a912-b672974e553e" providerId="ADAL" clId="{B1CE7A90-196F-4DC3-AD98-FBB0B7D4CDBB}" dt="2024-03-14T11:02:09.958" v="12624" actId="1076"/>
          <ac:picMkLst>
            <pc:docMk/>
            <pc:sldMk cId="4034050138" sldId="306"/>
            <ac:picMk id="9" creationId="{6DB7DB0D-E25F-30A6-4833-577C3608DDB0}"/>
          </ac:picMkLst>
        </pc:picChg>
      </pc:sldChg>
      <pc:sldChg chg="del">
        <pc:chgData name="Siimekselä Tiina" userId="24ef8aca-7fa4-4c0a-a912-b672974e553e" providerId="ADAL" clId="{B1CE7A90-196F-4DC3-AD98-FBB0B7D4CDBB}" dt="2024-03-06T06:52:51.221" v="5380" actId="2696"/>
        <pc:sldMkLst>
          <pc:docMk/>
          <pc:sldMk cId="1625958820" sldId="307"/>
        </pc:sldMkLst>
      </pc:sldChg>
      <pc:sldChg chg="del">
        <pc:chgData name="Siimekselä Tiina" userId="24ef8aca-7fa4-4c0a-a912-b672974e553e" providerId="ADAL" clId="{B1CE7A90-196F-4DC3-AD98-FBB0B7D4CDBB}" dt="2024-03-06T06:52:54.213" v="5381" actId="2696"/>
        <pc:sldMkLst>
          <pc:docMk/>
          <pc:sldMk cId="2151595592" sldId="309"/>
        </pc:sldMkLst>
      </pc:sldChg>
      <pc:sldChg chg="del">
        <pc:chgData name="Siimekselä Tiina" userId="24ef8aca-7fa4-4c0a-a912-b672974e553e" providerId="ADAL" clId="{B1CE7A90-196F-4DC3-AD98-FBB0B7D4CDBB}" dt="2024-03-13T08:21:02.907" v="10022" actId="2696"/>
        <pc:sldMkLst>
          <pc:docMk/>
          <pc:sldMk cId="1295336891" sldId="310"/>
        </pc:sldMkLst>
      </pc:sldChg>
      <pc:sldChg chg="addSp delSp modSp mod chgLayout">
        <pc:chgData name="Siimekselä Tiina" userId="24ef8aca-7fa4-4c0a-a912-b672974e553e" providerId="ADAL" clId="{B1CE7A90-196F-4DC3-AD98-FBB0B7D4CDBB}" dt="2024-03-14T07:20:32.026" v="11494" actId="20577"/>
        <pc:sldMkLst>
          <pc:docMk/>
          <pc:sldMk cId="4201183508" sldId="312"/>
        </pc:sldMkLst>
        <pc:spChg chg="del mod">
          <ac:chgData name="Siimekselä Tiina" userId="24ef8aca-7fa4-4c0a-a912-b672974e553e" providerId="ADAL" clId="{B1CE7A90-196F-4DC3-AD98-FBB0B7D4CDBB}" dt="2024-02-21T07:48:44.746" v="94" actId="478"/>
          <ac:spMkLst>
            <pc:docMk/>
            <pc:sldMk cId="4201183508" sldId="312"/>
            <ac:spMk id="3" creationId="{8D4012AB-DBDC-E05C-EC14-E63A1718C04B}"/>
          </ac:spMkLst>
        </pc:spChg>
        <pc:spChg chg="add del mod">
          <ac:chgData name="Siimekselä Tiina" userId="24ef8aca-7fa4-4c0a-a912-b672974e553e" providerId="ADAL" clId="{B1CE7A90-196F-4DC3-AD98-FBB0B7D4CDBB}" dt="2024-02-21T07:48:51.574" v="95" actId="700"/>
          <ac:spMkLst>
            <pc:docMk/>
            <pc:sldMk cId="4201183508" sldId="312"/>
            <ac:spMk id="4" creationId="{775E576B-3986-5E4F-A7BA-09E5173EFF89}"/>
          </ac:spMkLst>
        </pc:spChg>
        <pc:spChg chg="add mod ord">
          <ac:chgData name="Siimekselä Tiina" userId="24ef8aca-7fa4-4c0a-a912-b672974e553e" providerId="ADAL" clId="{B1CE7A90-196F-4DC3-AD98-FBB0B7D4CDBB}" dt="2024-02-21T11:07:29.703" v="710" actId="14100"/>
          <ac:spMkLst>
            <pc:docMk/>
            <pc:sldMk cId="4201183508" sldId="312"/>
            <ac:spMk id="5" creationId="{715BD627-3757-6FC0-EE6E-723447FB145B}"/>
          </ac:spMkLst>
        </pc:spChg>
        <pc:spChg chg="add del mod ord">
          <ac:chgData name="Siimekselä Tiina" userId="24ef8aca-7fa4-4c0a-a912-b672974e553e" providerId="ADAL" clId="{B1CE7A90-196F-4DC3-AD98-FBB0B7D4CDBB}" dt="2024-02-21T11:06:15.439" v="649" actId="931"/>
          <ac:spMkLst>
            <pc:docMk/>
            <pc:sldMk cId="4201183508" sldId="312"/>
            <ac:spMk id="7" creationId="{6DCDD53A-D564-031E-C3EA-90C3090F69FC}"/>
          </ac:spMkLst>
        </pc:spChg>
        <pc:spChg chg="mod ord">
          <ac:chgData name="Siimekselä Tiina" userId="24ef8aca-7fa4-4c0a-a912-b672974e553e" providerId="ADAL" clId="{B1CE7A90-196F-4DC3-AD98-FBB0B7D4CDBB}" dt="2024-02-21T07:48:51.574" v="95" actId="700"/>
          <ac:spMkLst>
            <pc:docMk/>
            <pc:sldMk cId="4201183508" sldId="312"/>
            <ac:spMk id="12" creationId="{46063BA4-6D78-3C9D-2D4E-C663709EDDE4}"/>
          </ac:spMkLst>
        </pc:spChg>
        <pc:spChg chg="mod ord">
          <ac:chgData name="Siimekselä Tiina" userId="24ef8aca-7fa4-4c0a-a912-b672974e553e" providerId="ADAL" clId="{B1CE7A90-196F-4DC3-AD98-FBB0B7D4CDBB}" dt="2024-02-21T07:48:51.574" v="95" actId="700"/>
          <ac:spMkLst>
            <pc:docMk/>
            <pc:sldMk cId="4201183508" sldId="312"/>
            <ac:spMk id="14" creationId="{13B5FA59-B84C-0CF2-EB62-AFC76CEC159E}"/>
          </ac:spMkLst>
        </pc:spChg>
        <pc:spChg chg="mod ord">
          <ac:chgData name="Siimekselä Tiina" userId="24ef8aca-7fa4-4c0a-a912-b672974e553e" providerId="ADAL" clId="{B1CE7A90-196F-4DC3-AD98-FBB0B7D4CDBB}" dt="2024-03-14T07:20:32.026" v="11494" actId="20577"/>
          <ac:spMkLst>
            <pc:docMk/>
            <pc:sldMk cId="4201183508" sldId="312"/>
            <ac:spMk id="21" creationId="{BEE25CB6-9CC8-14ED-E072-CE3DAACC153E}"/>
          </ac:spMkLst>
        </pc:spChg>
        <pc:picChg chg="del">
          <ac:chgData name="Siimekselä Tiina" userId="24ef8aca-7fa4-4c0a-a912-b672974e553e" providerId="ADAL" clId="{B1CE7A90-196F-4DC3-AD98-FBB0B7D4CDBB}" dt="2024-02-21T07:48:36.605" v="91" actId="478"/>
          <ac:picMkLst>
            <pc:docMk/>
            <pc:sldMk cId="4201183508" sldId="312"/>
            <ac:picMk id="6" creationId="{4E635A52-3646-ADEE-6826-3F68700616EF}"/>
          </ac:picMkLst>
        </pc:picChg>
        <pc:picChg chg="add mod">
          <ac:chgData name="Siimekselä Tiina" userId="24ef8aca-7fa4-4c0a-a912-b672974e553e" providerId="ADAL" clId="{B1CE7A90-196F-4DC3-AD98-FBB0B7D4CDBB}" dt="2024-02-21T11:07:57.551" v="717" actId="1076"/>
          <ac:picMkLst>
            <pc:docMk/>
            <pc:sldMk cId="4201183508" sldId="312"/>
            <ac:picMk id="9" creationId="{EC3A018B-FC9E-D20F-B384-639B1C13DDB2}"/>
          </ac:picMkLst>
        </pc:picChg>
      </pc:sldChg>
      <pc:sldChg chg="del">
        <pc:chgData name="Siimekselä Tiina" userId="24ef8aca-7fa4-4c0a-a912-b672974e553e" providerId="ADAL" clId="{B1CE7A90-196F-4DC3-AD98-FBB0B7D4CDBB}" dt="2024-03-13T08:20:58.236" v="10021" actId="2696"/>
        <pc:sldMkLst>
          <pc:docMk/>
          <pc:sldMk cId="3846831909" sldId="313"/>
        </pc:sldMkLst>
      </pc:sldChg>
      <pc:sldChg chg="del">
        <pc:chgData name="Siimekselä Tiina" userId="24ef8aca-7fa4-4c0a-a912-b672974e553e" providerId="ADAL" clId="{B1CE7A90-196F-4DC3-AD98-FBB0B7D4CDBB}" dt="2024-03-13T08:21:05.906" v="10023" actId="2696"/>
        <pc:sldMkLst>
          <pc:docMk/>
          <pc:sldMk cId="2837386608" sldId="314"/>
        </pc:sldMkLst>
      </pc:sldChg>
      <pc:sldChg chg="del">
        <pc:chgData name="Siimekselä Tiina" userId="24ef8aca-7fa4-4c0a-a912-b672974e553e" providerId="ADAL" clId="{B1CE7A90-196F-4DC3-AD98-FBB0B7D4CDBB}" dt="2024-03-13T08:21:11.057" v="10024" actId="2696"/>
        <pc:sldMkLst>
          <pc:docMk/>
          <pc:sldMk cId="3556927497" sldId="315"/>
        </pc:sldMkLst>
      </pc:sldChg>
      <pc:sldChg chg="del">
        <pc:chgData name="Siimekselä Tiina" userId="24ef8aca-7fa4-4c0a-a912-b672974e553e" providerId="ADAL" clId="{B1CE7A90-196F-4DC3-AD98-FBB0B7D4CDBB}" dt="2024-03-13T08:21:14.857" v="10025" actId="2696"/>
        <pc:sldMkLst>
          <pc:docMk/>
          <pc:sldMk cId="759520612" sldId="316"/>
        </pc:sldMkLst>
      </pc:sldChg>
      <pc:sldChg chg="del">
        <pc:chgData name="Siimekselä Tiina" userId="24ef8aca-7fa4-4c0a-a912-b672974e553e" providerId="ADAL" clId="{B1CE7A90-196F-4DC3-AD98-FBB0B7D4CDBB}" dt="2024-03-13T08:21:17.321" v="10026" actId="2696"/>
        <pc:sldMkLst>
          <pc:docMk/>
          <pc:sldMk cId="3300251842" sldId="317"/>
        </pc:sldMkLst>
      </pc:sldChg>
      <pc:sldChg chg="del">
        <pc:chgData name="Siimekselä Tiina" userId="24ef8aca-7fa4-4c0a-a912-b672974e553e" providerId="ADAL" clId="{B1CE7A90-196F-4DC3-AD98-FBB0B7D4CDBB}" dt="2024-03-13T08:21:20.379" v="10027" actId="2696"/>
        <pc:sldMkLst>
          <pc:docMk/>
          <pc:sldMk cId="2264465475" sldId="318"/>
        </pc:sldMkLst>
      </pc:sldChg>
      <pc:sldChg chg="del">
        <pc:chgData name="Siimekselä Tiina" userId="24ef8aca-7fa4-4c0a-a912-b672974e553e" providerId="ADAL" clId="{B1CE7A90-196F-4DC3-AD98-FBB0B7D4CDBB}" dt="2024-03-13T08:21:24.303" v="10028" actId="2696"/>
        <pc:sldMkLst>
          <pc:docMk/>
          <pc:sldMk cId="2854695510" sldId="319"/>
        </pc:sldMkLst>
      </pc:sldChg>
      <pc:sldChg chg="addSp delSp modSp mod chgLayout">
        <pc:chgData name="Siimekselä Tiina" userId="24ef8aca-7fa4-4c0a-a912-b672974e553e" providerId="ADAL" clId="{B1CE7A90-196F-4DC3-AD98-FBB0B7D4CDBB}" dt="2024-03-13T08:26:13.346" v="10138" actId="20577"/>
        <pc:sldMkLst>
          <pc:docMk/>
          <pc:sldMk cId="3014523024" sldId="320"/>
        </pc:sldMkLst>
        <pc:spChg chg="add del mod">
          <ac:chgData name="Siimekselä Tiina" userId="24ef8aca-7fa4-4c0a-a912-b672974e553e" providerId="ADAL" clId="{B1CE7A90-196F-4DC3-AD98-FBB0B7D4CDBB}" dt="2024-03-12T08:05:37.149" v="7690" actId="478"/>
          <ac:spMkLst>
            <pc:docMk/>
            <pc:sldMk cId="3014523024" sldId="320"/>
            <ac:spMk id="3" creationId="{3AF13A2E-246B-8B3C-DAC3-F15DC2DFCDB1}"/>
          </ac:spMkLst>
        </pc:spChg>
        <pc:spChg chg="add del mod ord">
          <ac:chgData name="Siimekselä Tiina" userId="24ef8aca-7fa4-4c0a-a912-b672974e553e" providerId="ADAL" clId="{B1CE7A90-196F-4DC3-AD98-FBB0B7D4CDBB}" dt="2024-03-12T08:13:06.658" v="8196" actId="931"/>
          <ac:spMkLst>
            <pc:docMk/>
            <pc:sldMk cId="3014523024" sldId="320"/>
            <ac:spMk id="5" creationId="{B638DE01-4BD6-AF11-F0DF-3A581EA166F5}"/>
          </ac:spMkLst>
        </pc:spChg>
        <pc:spChg chg="add mod ord">
          <ac:chgData name="Siimekselä Tiina" userId="24ef8aca-7fa4-4c0a-a912-b672974e553e" providerId="ADAL" clId="{B1CE7A90-196F-4DC3-AD98-FBB0B7D4CDBB}" dt="2024-03-12T08:12:37.220" v="8195" actId="20577"/>
          <ac:spMkLst>
            <pc:docMk/>
            <pc:sldMk cId="3014523024" sldId="320"/>
            <ac:spMk id="7" creationId="{C6C330AD-1A31-0ECB-4E5B-66F2DFB54248}"/>
          </ac:spMkLst>
        </pc:spChg>
        <pc:spChg chg="add del mod">
          <ac:chgData name="Siimekselä Tiina" userId="24ef8aca-7fa4-4c0a-a912-b672974e553e" providerId="ADAL" clId="{B1CE7A90-196F-4DC3-AD98-FBB0B7D4CDBB}" dt="2024-03-12T08:05:45.026" v="7692" actId="478"/>
          <ac:spMkLst>
            <pc:docMk/>
            <pc:sldMk cId="3014523024" sldId="320"/>
            <ac:spMk id="8" creationId="{3172377D-FC10-137B-59FE-CA9C897C0652}"/>
          </ac:spMkLst>
        </pc:spChg>
        <pc:spChg chg="mod ord">
          <ac:chgData name="Siimekselä Tiina" userId="24ef8aca-7fa4-4c0a-a912-b672974e553e" providerId="ADAL" clId="{B1CE7A90-196F-4DC3-AD98-FBB0B7D4CDBB}" dt="2024-03-12T08:08:50.072" v="7702" actId="700"/>
          <ac:spMkLst>
            <pc:docMk/>
            <pc:sldMk cId="3014523024" sldId="320"/>
            <ac:spMk id="12" creationId="{46063BA4-6D78-3C9D-2D4E-C663709EDDE4}"/>
          </ac:spMkLst>
        </pc:spChg>
        <pc:spChg chg="mod ord">
          <ac:chgData name="Siimekselä Tiina" userId="24ef8aca-7fa4-4c0a-a912-b672974e553e" providerId="ADAL" clId="{B1CE7A90-196F-4DC3-AD98-FBB0B7D4CDBB}" dt="2024-03-12T08:08:50.072" v="7702" actId="700"/>
          <ac:spMkLst>
            <pc:docMk/>
            <pc:sldMk cId="3014523024" sldId="320"/>
            <ac:spMk id="14" creationId="{13B5FA59-B84C-0CF2-EB62-AFC76CEC159E}"/>
          </ac:spMkLst>
        </pc:spChg>
        <pc:spChg chg="mod ord">
          <ac:chgData name="Siimekselä Tiina" userId="24ef8aca-7fa4-4c0a-a912-b672974e553e" providerId="ADAL" clId="{B1CE7A90-196F-4DC3-AD98-FBB0B7D4CDBB}" dt="2024-03-13T08:26:13.346" v="10138" actId="20577"/>
          <ac:spMkLst>
            <pc:docMk/>
            <pc:sldMk cId="3014523024" sldId="320"/>
            <ac:spMk id="21" creationId="{BEE25CB6-9CC8-14ED-E072-CE3DAACC153E}"/>
          </ac:spMkLst>
        </pc:spChg>
        <pc:picChg chg="del">
          <ac:chgData name="Siimekselä Tiina" userId="24ef8aca-7fa4-4c0a-a912-b672974e553e" providerId="ADAL" clId="{B1CE7A90-196F-4DC3-AD98-FBB0B7D4CDBB}" dt="2024-03-12T08:05:28.843" v="7688" actId="478"/>
          <ac:picMkLst>
            <pc:docMk/>
            <pc:sldMk cId="3014523024" sldId="320"/>
            <ac:picMk id="6" creationId="{4E635A52-3646-ADEE-6826-3F68700616EF}"/>
          </ac:picMkLst>
        </pc:picChg>
        <pc:picChg chg="add mod">
          <ac:chgData name="Siimekselä Tiina" userId="24ef8aca-7fa4-4c0a-a912-b672974e553e" providerId="ADAL" clId="{B1CE7A90-196F-4DC3-AD98-FBB0B7D4CDBB}" dt="2024-03-12T08:13:56.142" v="8234" actId="1076"/>
          <ac:picMkLst>
            <pc:docMk/>
            <pc:sldMk cId="3014523024" sldId="320"/>
            <ac:picMk id="10" creationId="{8D0514E8-04C5-A969-5B17-193F9CFEEDB0}"/>
          </ac:picMkLst>
        </pc:picChg>
      </pc:sldChg>
      <pc:sldChg chg="addSp delSp modSp add mod chgLayout">
        <pc:chgData name="Siimekselä Tiina" userId="24ef8aca-7fa4-4c0a-a912-b672974e553e" providerId="ADAL" clId="{B1CE7A90-196F-4DC3-AD98-FBB0B7D4CDBB}" dt="2024-03-04T09:15:05.942" v="2924" actId="20577"/>
        <pc:sldMkLst>
          <pc:docMk/>
          <pc:sldMk cId="1054173712" sldId="321"/>
        </pc:sldMkLst>
        <pc:spChg chg="add del mod">
          <ac:chgData name="Siimekselä Tiina" userId="24ef8aca-7fa4-4c0a-a912-b672974e553e" providerId="ADAL" clId="{B1CE7A90-196F-4DC3-AD98-FBB0B7D4CDBB}" dt="2024-02-21T11:24:16.189" v="966" actId="478"/>
          <ac:spMkLst>
            <pc:docMk/>
            <pc:sldMk cId="1054173712" sldId="321"/>
            <ac:spMk id="3" creationId="{8ECAA306-0A2E-A986-291A-6A4BD2E9CBE9}"/>
          </ac:spMkLst>
        </pc:spChg>
        <pc:spChg chg="mod ord">
          <ac:chgData name="Siimekselä Tiina" userId="24ef8aca-7fa4-4c0a-a912-b672974e553e" providerId="ADAL" clId="{B1CE7A90-196F-4DC3-AD98-FBB0B7D4CDBB}" dt="2024-02-21T11:34:19.814" v="1295" actId="27636"/>
          <ac:spMkLst>
            <pc:docMk/>
            <pc:sldMk cId="1054173712" sldId="321"/>
            <ac:spMk id="5" creationId="{715BD627-3757-6FC0-EE6E-723447FB145B}"/>
          </ac:spMkLst>
        </pc:spChg>
        <pc:spChg chg="add del mod">
          <ac:chgData name="Siimekselä Tiina" userId="24ef8aca-7fa4-4c0a-a912-b672974e553e" providerId="ADAL" clId="{B1CE7A90-196F-4DC3-AD98-FBB0B7D4CDBB}" dt="2024-02-21T11:24:21.683" v="967" actId="478"/>
          <ac:spMkLst>
            <pc:docMk/>
            <pc:sldMk cId="1054173712" sldId="321"/>
            <ac:spMk id="6" creationId="{C641B1F8-B5E3-8A06-C69A-ED9A3D71347F}"/>
          </ac:spMkLst>
        </pc:spChg>
        <pc:spChg chg="add mod ord">
          <ac:chgData name="Siimekselä Tiina" userId="24ef8aca-7fa4-4c0a-a912-b672974e553e" providerId="ADAL" clId="{B1CE7A90-196F-4DC3-AD98-FBB0B7D4CDBB}" dt="2024-02-21T11:38:42.359" v="1428" actId="255"/>
          <ac:spMkLst>
            <pc:docMk/>
            <pc:sldMk cId="1054173712" sldId="321"/>
            <ac:spMk id="7" creationId="{98AD80C6-4889-BABE-3B0F-764E1FFAFCA6}"/>
          </ac:spMkLst>
        </pc:spChg>
        <pc:spChg chg="mod ord">
          <ac:chgData name="Siimekselä Tiina" userId="24ef8aca-7fa4-4c0a-a912-b672974e553e" providerId="ADAL" clId="{B1CE7A90-196F-4DC3-AD98-FBB0B7D4CDBB}" dt="2024-02-21T11:34:19.761" v="1294" actId="700"/>
          <ac:spMkLst>
            <pc:docMk/>
            <pc:sldMk cId="1054173712" sldId="321"/>
            <ac:spMk id="12" creationId="{46063BA4-6D78-3C9D-2D4E-C663709EDDE4}"/>
          </ac:spMkLst>
        </pc:spChg>
        <pc:spChg chg="mod ord">
          <ac:chgData name="Siimekselä Tiina" userId="24ef8aca-7fa4-4c0a-a912-b672974e553e" providerId="ADAL" clId="{B1CE7A90-196F-4DC3-AD98-FBB0B7D4CDBB}" dt="2024-02-21T11:34:19.761" v="1294" actId="700"/>
          <ac:spMkLst>
            <pc:docMk/>
            <pc:sldMk cId="1054173712" sldId="321"/>
            <ac:spMk id="14" creationId="{13B5FA59-B84C-0CF2-EB62-AFC76CEC159E}"/>
          </ac:spMkLst>
        </pc:spChg>
        <pc:spChg chg="mod ord">
          <ac:chgData name="Siimekselä Tiina" userId="24ef8aca-7fa4-4c0a-a912-b672974e553e" providerId="ADAL" clId="{B1CE7A90-196F-4DC3-AD98-FBB0B7D4CDBB}" dt="2024-03-04T09:15:05.942" v="2924" actId="20577"/>
          <ac:spMkLst>
            <pc:docMk/>
            <pc:sldMk cId="1054173712" sldId="321"/>
            <ac:spMk id="21" creationId="{BEE25CB6-9CC8-14ED-E072-CE3DAACC153E}"/>
          </ac:spMkLst>
        </pc:spChg>
        <pc:picChg chg="del">
          <ac:chgData name="Siimekselä Tiina" userId="24ef8aca-7fa4-4c0a-a912-b672974e553e" providerId="ADAL" clId="{B1CE7A90-196F-4DC3-AD98-FBB0B7D4CDBB}" dt="2024-02-21T11:12:51.171" v="725" actId="478"/>
          <ac:picMkLst>
            <pc:docMk/>
            <pc:sldMk cId="1054173712" sldId="321"/>
            <ac:picMk id="9" creationId="{EC3A018B-FC9E-D20F-B384-639B1C13DDB2}"/>
          </ac:picMkLst>
        </pc:picChg>
      </pc:sldChg>
      <pc:sldChg chg="modSp add mod">
        <pc:chgData name="Siimekselä Tiina" userId="24ef8aca-7fa4-4c0a-a912-b672974e553e" providerId="ADAL" clId="{B1CE7A90-196F-4DC3-AD98-FBB0B7D4CDBB}" dt="2024-03-04T09:15:22.665" v="2938" actId="20577"/>
        <pc:sldMkLst>
          <pc:docMk/>
          <pc:sldMk cId="2553733231" sldId="322"/>
        </pc:sldMkLst>
        <pc:spChg chg="mod">
          <ac:chgData name="Siimekselä Tiina" userId="24ef8aca-7fa4-4c0a-a912-b672974e553e" providerId="ADAL" clId="{B1CE7A90-196F-4DC3-AD98-FBB0B7D4CDBB}" dt="2024-02-21T11:46:06.505" v="1680" actId="20577"/>
          <ac:spMkLst>
            <pc:docMk/>
            <pc:sldMk cId="2553733231" sldId="322"/>
            <ac:spMk id="5" creationId="{715BD627-3757-6FC0-EE6E-723447FB145B}"/>
          </ac:spMkLst>
        </pc:spChg>
        <pc:spChg chg="mod">
          <ac:chgData name="Siimekselä Tiina" userId="24ef8aca-7fa4-4c0a-a912-b672974e553e" providerId="ADAL" clId="{B1CE7A90-196F-4DC3-AD98-FBB0B7D4CDBB}" dt="2024-02-21T13:27:29.113" v="2268"/>
          <ac:spMkLst>
            <pc:docMk/>
            <pc:sldMk cId="2553733231" sldId="322"/>
            <ac:spMk id="7" creationId="{98AD80C6-4889-BABE-3B0F-764E1FFAFCA6}"/>
          </ac:spMkLst>
        </pc:spChg>
        <pc:spChg chg="mod">
          <ac:chgData name="Siimekselä Tiina" userId="24ef8aca-7fa4-4c0a-a912-b672974e553e" providerId="ADAL" clId="{B1CE7A90-196F-4DC3-AD98-FBB0B7D4CDBB}" dt="2024-03-04T09:15:22.665" v="2938" actId="20577"/>
          <ac:spMkLst>
            <pc:docMk/>
            <pc:sldMk cId="2553733231" sldId="322"/>
            <ac:spMk id="21" creationId="{BEE25CB6-9CC8-14ED-E072-CE3DAACC153E}"/>
          </ac:spMkLst>
        </pc:spChg>
      </pc:sldChg>
      <pc:sldChg chg="addSp delSp modSp add mod">
        <pc:chgData name="Siimekselä Tiina" userId="24ef8aca-7fa4-4c0a-a912-b672974e553e" providerId="ADAL" clId="{B1CE7A90-196F-4DC3-AD98-FBB0B7D4CDBB}" dt="2024-03-14T07:09:24.470" v="11430" actId="20577"/>
        <pc:sldMkLst>
          <pc:docMk/>
          <pc:sldMk cId="4266558531" sldId="323"/>
        </pc:sldMkLst>
        <pc:spChg chg="add del mod">
          <ac:chgData name="Siimekselä Tiina" userId="24ef8aca-7fa4-4c0a-a912-b672974e553e" providerId="ADAL" clId="{B1CE7A90-196F-4DC3-AD98-FBB0B7D4CDBB}" dt="2024-02-21T13:33:10.589" v="2510"/>
          <ac:spMkLst>
            <pc:docMk/>
            <pc:sldMk cId="4266558531" sldId="323"/>
            <ac:spMk id="2" creationId="{44FB55AC-6D59-E1FF-0FFE-4DAC1905488A}"/>
          </ac:spMkLst>
        </pc:spChg>
        <pc:spChg chg="add mod">
          <ac:chgData name="Siimekselä Tiina" userId="24ef8aca-7fa4-4c0a-a912-b672974e553e" providerId="ADAL" clId="{B1CE7A90-196F-4DC3-AD98-FBB0B7D4CDBB}" dt="2024-03-14T07:09:24.470" v="11430" actId="20577"/>
          <ac:spMkLst>
            <pc:docMk/>
            <pc:sldMk cId="4266558531" sldId="323"/>
            <ac:spMk id="3" creationId="{5D3D9653-BB07-18D5-7BA7-6545215B5E4A}"/>
          </ac:spMkLst>
        </pc:spChg>
        <pc:spChg chg="mod">
          <ac:chgData name="Siimekselä Tiina" userId="24ef8aca-7fa4-4c0a-a912-b672974e553e" providerId="ADAL" clId="{B1CE7A90-196F-4DC3-AD98-FBB0B7D4CDBB}" dt="2024-02-21T13:44:59.034" v="2703" actId="1076"/>
          <ac:spMkLst>
            <pc:docMk/>
            <pc:sldMk cId="4266558531" sldId="323"/>
            <ac:spMk id="5" creationId="{715BD627-3757-6FC0-EE6E-723447FB145B}"/>
          </ac:spMkLst>
        </pc:spChg>
        <pc:spChg chg="del mod">
          <ac:chgData name="Siimekselä Tiina" userId="24ef8aca-7fa4-4c0a-a912-b672974e553e" providerId="ADAL" clId="{B1CE7A90-196F-4DC3-AD98-FBB0B7D4CDBB}" dt="2024-02-21T13:42:52.584" v="2685" actId="478"/>
          <ac:spMkLst>
            <pc:docMk/>
            <pc:sldMk cId="4266558531" sldId="323"/>
            <ac:spMk id="7" creationId="{98AD80C6-4889-BABE-3B0F-764E1FFAFCA6}"/>
          </ac:spMkLst>
        </pc:spChg>
        <pc:spChg chg="mod">
          <ac:chgData name="Siimekselä Tiina" userId="24ef8aca-7fa4-4c0a-a912-b672974e553e" providerId="ADAL" clId="{B1CE7A90-196F-4DC3-AD98-FBB0B7D4CDBB}" dt="2024-03-04T09:15:38.340" v="2953" actId="20577"/>
          <ac:spMkLst>
            <pc:docMk/>
            <pc:sldMk cId="4266558531" sldId="323"/>
            <ac:spMk id="21" creationId="{BEE25CB6-9CC8-14ED-E072-CE3DAACC153E}"/>
          </ac:spMkLst>
        </pc:spChg>
      </pc:sldChg>
      <pc:sldChg chg="addSp modSp add mod">
        <pc:chgData name="Siimekselä Tiina" userId="24ef8aca-7fa4-4c0a-a912-b672974e553e" providerId="ADAL" clId="{B1CE7A90-196F-4DC3-AD98-FBB0B7D4CDBB}" dt="2024-03-04T11:08:51.084" v="4564" actId="20577"/>
        <pc:sldMkLst>
          <pc:docMk/>
          <pc:sldMk cId="4157027329" sldId="324"/>
        </pc:sldMkLst>
        <pc:spChg chg="add mod ord">
          <ac:chgData name="Siimekselä Tiina" userId="24ef8aca-7fa4-4c0a-a912-b672974e553e" providerId="ADAL" clId="{B1CE7A90-196F-4DC3-AD98-FBB0B7D4CDBB}" dt="2024-03-04T11:07:25.543" v="4538" actId="167"/>
          <ac:spMkLst>
            <pc:docMk/>
            <pc:sldMk cId="4157027329" sldId="324"/>
            <ac:spMk id="2" creationId="{B1AA076B-8445-A1D8-FFC7-EC84A8FBBE56}"/>
          </ac:spMkLst>
        </pc:spChg>
        <pc:spChg chg="mod">
          <ac:chgData name="Siimekselä Tiina" userId="24ef8aca-7fa4-4c0a-a912-b672974e553e" providerId="ADAL" clId="{B1CE7A90-196F-4DC3-AD98-FBB0B7D4CDBB}" dt="2024-03-04T11:08:17.017" v="4545" actId="14100"/>
          <ac:spMkLst>
            <pc:docMk/>
            <pc:sldMk cId="4157027329" sldId="324"/>
            <ac:spMk id="5" creationId="{715BD627-3757-6FC0-EE6E-723447FB145B}"/>
          </ac:spMkLst>
        </pc:spChg>
        <pc:spChg chg="mod">
          <ac:chgData name="Siimekselä Tiina" userId="24ef8aca-7fa4-4c0a-a912-b672974e553e" providerId="ADAL" clId="{B1CE7A90-196F-4DC3-AD98-FBB0B7D4CDBB}" dt="2024-03-04T11:08:51.084" v="4564" actId="20577"/>
          <ac:spMkLst>
            <pc:docMk/>
            <pc:sldMk cId="4157027329" sldId="324"/>
            <ac:spMk id="7" creationId="{98AD80C6-4889-BABE-3B0F-764E1FFAFCA6}"/>
          </ac:spMkLst>
        </pc:spChg>
        <pc:spChg chg="mod">
          <ac:chgData name="Siimekselä Tiina" userId="24ef8aca-7fa4-4c0a-a912-b672974e553e" providerId="ADAL" clId="{B1CE7A90-196F-4DC3-AD98-FBB0B7D4CDBB}" dt="2024-03-04T11:07:42.664" v="4541" actId="1076"/>
          <ac:spMkLst>
            <pc:docMk/>
            <pc:sldMk cId="4157027329" sldId="324"/>
            <ac:spMk id="21" creationId="{BEE25CB6-9CC8-14ED-E072-CE3DAACC153E}"/>
          </ac:spMkLst>
        </pc:spChg>
      </pc:sldChg>
      <pc:sldChg chg="addSp delSp modSp add mod">
        <pc:chgData name="Siimekselä Tiina" userId="24ef8aca-7fa4-4c0a-a912-b672974e553e" providerId="ADAL" clId="{B1CE7A90-196F-4DC3-AD98-FBB0B7D4CDBB}" dt="2024-04-30T05:43:08.079" v="12935" actId="948"/>
        <pc:sldMkLst>
          <pc:docMk/>
          <pc:sldMk cId="3005504724" sldId="325"/>
        </pc:sldMkLst>
        <pc:spChg chg="mod">
          <ac:chgData name="Siimekselä Tiina" userId="24ef8aca-7fa4-4c0a-a912-b672974e553e" providerId="ADAL" clId="{B1CE7A90-196F-4DC3-AD98-FBB0B7D4CDBB}" dt="2024-04-30T05:43:08.079" v="12935" actId="948"/>
          <ac:spMkLst>
            <pc:docMk/>
            <pc:sldMk cId="3005504724" sldId="325"/>
            <ac:spMk id="5" creationId="{715BD627-3757-6FC0-EE6E-723447FB145B}"/>
          </ac:spMkLst>
        </pc:spChg>
        <pc:spChg chg="add del mod">
          <ac:chgData name="Siimekselä Tiina" userId="24ef8aca-7fa4-4c0a-a912-b672974e553e" providerId="ADAL" clId="{B1CE7A90-196F-4DC3-AD98-FBB0B7D4CDBB}" dt="2024-03-06T07:35:11.891" v="6080" actId="931"/>
          <ac:spMkLst>
            <pc:docMk/>
            <pc:sldMk cId="3005504724" sldId="325"/>
            <ac:spMk id="6" creationId="{EBE44A6C-7405-AFDE-513C-F316CEC161DE}"/>
          </ac:spMkLst>
        </pc:spChg>
        <pc:spChg chg="del mod">
          <ac:chgData name="Siimekselä Tiina" userId="24ef8aca-7fa4-4c0a-a912-b672974e553e" providerId="ADAL" clId="{B1CE7A90-196F-4DC3-AD98-FBB0B7D4CDBB}" dt="2024-03-06T07:33:40.213" v="6023" actId="22"/>
          <ac:spMkLst>
            <pc:docMk/>
            <pc:sldMk cId="3005504724" sldId="325"/>
            <ac:spMk id="7" creationId="{98AD80C6-4889-BABE-3B0F-764E1FFAFCA6}"/>
          </ac:spMkLst>
        </pc:spChg>
        <pc:spChg chg="add del mod">
          <ac:chgData name="Siimekselä Tiina" userId="24ef8aca-7fa4-4c0a-a912-b672974e553e" providerId="ADAL" clId="{B1CE7A90-196F-4DC3-AD98-FBB0B7D4CDBB}" dt="2024-03-06T07:36:45.693" v="6199" actId="931"/>
          <ac:spMkLst>
            <pc:docMk/>
            <pc:sldMk cId="3005504724" sldId="325"/>
            <ac:spMk id="11" creationId="{784580AD-19A6-D975-F42C-28A8E648D5E1}"/>
          </ac:spMkLst>
        </pc:spChg>
        <pc:picChg chg="add del mod ord">
          <ac:chgData name="Siimekselä Tiina" userId="24ef8aca-7fa4-4c0a-a912-b672974e553e" providerId="ADAL" clId="{B1CE7A90-196F-4DC3-AD98-FBB0B7D4CDBB}" dt="2024-03-06T07:34:28.314" v="6076" actId="478"/>
          <ac:picMkLst>
            <pc:docMk/>
            <pc:sldMk cId="3005504724" sldId="325"/>
            <ac:picMk id="3" creationId="{86371822-0062-5BD4-A356-12EA6CE416E2}"/>
          </ac:picMkLst>
        </pc:picChg>
        <pc:picChg chg="add del mod">
          <ac:chgData name="Siimekselä Tiina" userId="24ef8aca-7fa4-4c0a-a912-b672974e553e" providerId="ADAL" clId="{B1CE7A90-196F-4DC3-AD98-FBB0B7D4CDBB}" dt="2024-03-06T07:36:31.275" v="6198" actId="478"/>
          <ac:picMkLst>
            <pc:docMk/>
            <pc:sldMk cId="3005504724" sldId="325"/>
            <ac:picMk id="9" creationId="{C4DDE31D-346A-3B07-470D-800A34DC06B5}"/>
          </ac:picMkLst>
        </pc:picChg>
        <pc:picChg chg="add mod">
          <ac:chgData name="Siimekselä Tiina" userId="24ef8aca-7fa4-4c0a-a912-b672974e553e" providerId="ADAL" clId="{B1CE7A90-196F-4DC3-AD98-FBB0B7D4CDBB}" dt="2024-03-06T07:37:44.882" v="6269" actId="1076"/>
          <ac:picMkLst>
            <pc:docMk/>
            <pc:sldMk cId="3005504724" sldId="325"/>
            <ac:picMk id="15" creationId="{ADCE5F3A-380E-E151-7480-61E7451530EF}"/>
          </ac:picMkLst>
        </pc:picChg>
      </pc:sldChg>
      <pc:sldChg chg="addSp delSp modSp add mod">
        <pc:chgData name="Siimekselä Tiina" userId="24ef8aca-7fa4-4c0a-a912-b672974e553e" providerId="ADAL" clId="{B1CE7A90-196F-4DC3-AD98-FBB0B7D4CDBB}" dt="2024-03-06T06:41:27.804" v="5134" actId="1076"/>
        <pc:sldMkLst>
          <pc:docMk/>
          <pc:sldMk cId="2416524775" sldId="326"/>
        </pc:sldMkLst>
        <pc:spChg chg="add del mod">
          <ac:chgData name="Siimekselä Tiina" userId="24ef8aca-7fa4-4c0a-a912-b672974e553e" providerId="ADAL" clId="{B1CE7A90-196F-4DC3-AD98-FBB0B7D4CDBB}" dt="2024-03-04T11:22:42.551" v="4984" actId="478"/>
          <ac:spMkLst>
            <pc:docMk/>
            <pc:sldMk cId="2416524775" sldId="326"/>
            <ac:spMk id="4" creationId="{BE417184-31A7-49CA-56B1-CC60C6373A5D}"/>
          </ac:spMkLst>
        </pc:spChg>
        <pc:spChg chg="mod">
          <ac:chgData name="Siimekselä Tiina" userId="24ef8aca-7fa4-4c0a-a912-b672974e553e" providerId="ADAL" clId="{B1CE7A90-196F-4DC3-AD98-FBB0B7D4CDBB}" dt="2024-03-06T06:41:01.773" v="5131" actId="1076"/>
          <ac:spMkLst>
            <pc:docMk/>
            <pc:sldMk cId="2416524775" sldId="326"/>
            <ac:spMk id="5" creationId="{715BD627-3757-6FC0-EE6E-723447FB145B}"/>
          </ac:spMkLst>
        </pc:spChg>
        <pc:spChg chg="del mod">
          <ac:chgData name="Siimekselä Tiina" userId="24ef8aca-7fa4-4c0a-a912-b672974e553e" providerId="ADAL" clId="{B1CE7A90-196F-4DC3-AD98-FBB0B7D4CDBB}" dt="2024-03-04T11:12:32.344" v="4565" actId="22"/>
          <ac:spMkLst>
            <pc:docMk/>
            <pc:sldMk cId="2416524775" sldId="326"/>
            <ac:spMk id="7" creationId="{98AD80C6-4889-BABE-3B0F-764E1FFAFCA6}"/>
          </ac:spMkLst>
        </pc:spChg>
        <pc:spChg chg="mod">
          <ac:chgData name="Siimekselä Tiina" userId="24ef8aca-7fa4-4c0a-a912-b672974e553e" providerId="ADAL" clId="{B1CE7A90-196F-4DC3-AD98-FBB0B7D4CDBB}" dt="2024-03-04T11:13:13.859" v="4568" actId="26606"/>
          <ac:spMkLst>
            <pc:docMk/>
            <pc:sldMk cId="2416524775" sldId="326"/>
            <ac:spMk id="12" creationId="{46063BA4-6D78-3C9D-2D4E-C663709EDDE4}"/>
          </ac:spMkLst>
        </pc:spChg>
        <pc:spChg chg="mod">
          <ac:chgData name="Siimekselä Tiina" userId="24ef8aca-7fa4-4c0a-a912-b672974e553e" providerId="ADAL" clId="{B1CE7A90-196F-4DC3-AD98-FBB0B7D4CDBB}" dt="2024-03-04T11:13:13.859" v="4568" actId="26606"/>
          <ac:spMkLst>
            <pc:docMk/>
            <pc:sldMk cId="2416524775" sldId="326"/>
            <ac:spMk id="14" creationId="{13B5FA59-B84C-0CF2-EB62-AFC76CEC159E}"/>
          </ac:spMkLst>
        </pc:spChg>
        <pc:spChg chg="mod">
          <ac:chgData name="Siimekselä Tiina" userId="24ef8aca-7fa4-4c0a-a912-b672974e553e" providerId="ADAL" clId="{B1CE7A90-196F-4DC3-AD98-FBB0B7D4CDBB}" dt="2024-03-04T11:22:59.451" v="4986" actId="26606"/>
          <ac:spMkLst>
            <pc:docMk/>
            <pc:sldMk cId="2416524775" sldId="326"/>
            <ac:spMk id="21" creationId="{BEE25CB6-9CC8-14ED-E072-CE3DAACC153E}"/>
          </ac:spMkLst>
        </pc:spChg>
        <pc:picChg chg="add mod ord">
          <ac:chgData name="Siimekselä Tiina" userId="24ef8aca-7fa4-4c0a-a912-b672974e553e" providerId="ADAL" clId="{B1CE7A90-196F-4DC3-AD98-FBB0B7D4CDBB}" dt="2024-03-04T11:23:59.314" v="4995" actId="1076"/>
          <ac:picMkLst>
            <pc:docMk/>
            <pc:sldMk cId="2416524775" sldId="326"/>
            <ac:picMk id="3" creationId="{7EF25469-A5E8-4C0E-4E8D-530B2BE6B182}"/>
          </ac:picMkLst>
        </pc:picChg>
        <pc:picChg chg="add mod">
          <ac:chgData name="Siimekselä Tiina" userId="24ef8aca-7fa4-4c0a-a912-b672974e553e" providerId="ADAL" clId="{B1CE7A90-196F-4DC3-AD98-FBB0B7D4CDBB}" dt="2024-03-06T06:41:27.804" v="5134" actId="1076"/>
          <ac:picMkLst>
            <pc:docMk/>
            <pc:sldMk cId="2416524775" sldId="326"/>
            <ac:picMk id="8" creationId="{242F6350-86AA-7516-3112-43DE38E9DFE3}"/>
          </ac:picMkLst>
        </pc:picChg>
      </pc:sldChg>
      <pc:sldChg chg="add del">
        <pc:chgData name="Siimekselä Tiina" userId="24ef8aca-7fa4-4c0a-a912-b672974e553e" providerId="ADAL" clId="{B1CE7A90-196F-4DC3-AD98-FBB0B7D4CDBB}" dt="2024-03-04T11:26:59.267" v="5000" actId="2696"/>
        <pc:sldMkLst>
          <pc:docMk/>
          <pc:sldMk cId="3466892489" sldId="327"/>
        </pc:sldMkLst>
      </pc:sldChg>
      <pc:sldChg chg="addSp delSp modSp add mod ord">
        <pc:chgData name="Siimekselä Tiina" userId="24ef8aca-7fa4-4c0a-a912-b672974e553e" providerId="ADAL" clId="{B1CE7A90-196F-4DC3-AD98-FBB0B7D4CDBB}" dt="2024-03-06T06:51:20.852" v="5379" actId="1076"/>
        <pc:sldMkLst>
          <pc:docMk/>
          <pc:sldMk cId="2070823489" sldId="328"/>
        </pc:sldMkLst>
        <pc:spChg chg="del">
          <ac:chgData name="Siimekselä Tiina" userId="24ef8aca-7fa4-4c0a-a912-b672974e553e" providerId="ADAL" clId="{B1CE7A90-196F-4DC3-AD98-FBB0B7D4CDBB}" dt="2024-03-04T11:27:11.233" v="5002" actId="478"/>
          <ac:spMkLst>
            <pc:docMk/>
            <pc:sldMk cId="2070823489" sldId="328"/>
            <ac:spMk id="2" creationId="{B1AA076B-8445-A1D8-FFC7-EC84A8FBBE56}"/>
          </ac:spMkLst>
        </pc:spChg>
        <pc:spChg chg="mod">
          <ac:chgData name="Siimekselä Tiina" userId="24ef8aca-7fa4-4c0a-a912-b672974e553e" providerId="ADAL" clId="{B1CE7A90-196F-4DC3-AD98-FBB0B7D4CDBB}" dt="2024-03-06T06:50:08.975" v="5315" actId="26606"/>
          <ac:spMkLst>
            <pc:docMk/>
            <pc:sldMk cId="2070823489" sldId="328"/>
            <ac:spMk id="5" creationId="{715BD627-3757-6FC0-EE6E-723447FB145B}"/>
          </ac:spMkLst>
        </pc:spChg>
        <pc:spChg chg="add del mod">
          <ac:chgData name="Siimekselä Tiina" userId="24ef8aca-7fa4-4c0a-a912-b672974e553e" providerId="ADAL" clId="{B1CE7A90-196F-4DC3-AD98-FBB0B7D4CDBB}" dt="2024-03-06T06:50:39.419" v="5335" actId="931"/>
          <ac:spMkLst>
            <pc:docMk/>
            <pc:sldMk cId="2070823489" sldId="328"/>
            <ac:spMk id="6" creationId="{55E6321A-A7CB-7E47-F867-C19EE2ABAA7B}"/>
          </ac:spMkLst>
        </pc:spChg>
        <pc:spChg chg="del mod">
          <ac:chgData name="Siimekselä Tiina" userId="24ef8aca-7fa4-4c0a-a912-b672974e553e" providerId="ADAL" clId="{B1CE7A90-196F-4DC3-AD98-FBB0B7D4CDBB}" dt="2024-03-06T06:49:59.175" v="5313"/>
          <ac:spMkLst>
            <pc:docMk/>
            <pc:sldMk cId="2070823489" sldId="328"/>
            <ac:spMk id="7" creationId="{98AD80C6-4889-BABE-3B0F-764E1FFAFCA6}"/>
          </ac:spMkLst>
        </pc:spChg>
        <pc:spChg chg="mod">
          <ac:chgData name="Siimekselä Tiina" userId="24ef8aca-7fa4-4c0a-a912-b672974e553e" providerId="ADAL" clId="{B1CE7A90-196F-4DC3-AD98-FBB0B7D4CDBB}" dt="2024-03-06T06:50:08.975" v="5315" actId="26606"/>
          <ac:spMkLst>
            <pc:docMk/>
            <pc:sldMk cId="2070823489" sldId="328"/>
            <ac:spMk id="12" creationId="{46063BA4-6D78-3C9D-2D4E-C663709EDDE4}"/>
          </ac:spMkLst>
        </pc:spChg>
        <pc:spChg chg="mod">
          <ac:chgData name="Siimekselä Tiina" userId="24ef8aca-7fa4-4c0a-a912-b672974e553e" providerId="ADAL" clId="{B1CE7A90-196F-4DC3-AD98-FBB0B7D4CDBB}" dt="2024-03-06T06:50:08.975" v="5315" actId="26606"/>
          <ac:spMkLst>
            <pc:docMk/>
            <pc:sldMk cId="2070823489" sldId="328"/>
            <ac:spMk id="14" creationId="{13B5FA59-B84C-0CF2-EB62-AFC76CEC159E}"/>
          </ac:spMkLst>
        </pc:spChg>
        <pc:spChg chg="mod">
          <ac:chgData name="Siimekselä Tiina" userId="24ef8aca-7fa4-4c0a-a912-b672974e553e" providerId="ADAL" clId="{B1CE7A90-196F-4DC3-AD98-FBB0B7D4CDBB}" dt="2024-03-06T06:50:08.975" v="5315" actId="26606"/>
          <ac:spMkLst>
            <pc:docMk/>
            <pc:sldMk cId="2070823489" sldId="328"/>
            <ac:spMk id="21" creationId="{BEE25CB6-9CC8-14ED-E072-CE3DAACC153E}"/>
          </ac:spMkLst>
        </pc:spChg>
        <pc:picChg chg="add del mod">
          <ac:chgData name="Siimekselä Tiina" userId="24ef8aca-7fa4-4c0a-a912-b672974e553e" providerId="ADAL" clId="{B1CE7A90-196F-4DC3-AD98-FBB0B7D4CDBB}" dt="2024-03-06T06:50:28.955" v="5334" actId="478"/>
          <ac:picMkLst>
            <pc:docMk/>
            <pc:sldMk cId="2070823489" sldId="328"/>
            <ac:picMk id="3" creationId="{906DB896-405A-8A07-FF70-C5DAADD0E131}"/>
          </ac:picMkLst>
        </pc:picChg>
        <pc:picChg chg="add mod">
          <ac:chgData name="Siimekselä Tiina" userId="24ef8aca-7fa4-4c0a-a912-b672974e553e" providerId="ADAL" clId="{B1CE7A90-196F-4DC3-AD98-FBB0B7D4CDBB}" dt="2024-03-06T06:51:20.852" v="5379" actId="1076"/>
          <ac:picMkLst>
            <pc:docMk/>
            <pc:sldMk cId="2070823489" sldId="328"/>
            <ac:picMk id="9" creationId="{118457F6-7B83-B562-C445-087048870EEF}"/>
          </ac:picMkLst>
        </pc:picChg>
      </pc:sldChg>
      <pc:sldChg chg="modSp add mod">
        <pc:chgData name="Siimekselä Tiina" userId="24ef8aca-7fa4-4c0a-a912-b672974e553e" providerId="ADAL" clId="{B1CE7A90-196F-4DC3-AD98-FBB0B7D4CDBB}" dt="2024-03-06T07:11:24.379" v="5894" actId="20577"/>
        <pc:sldMkLst>
          <pc:docMk/>
          <pc:sldMk cId="2373807261" sldId="329"/>
        </pc:sldMkLst>
        <pc:spChg chg="mod">
          <ac:chgData name="Siimekselä Tiina" userId="24ef8aca-7fa4-4c0a-a912-b672974e553e" providerId="ADAL" clId="{B1CE7A90-196F-4DC3-AD98-FBB0B7D4CDBB}" dt="2024-03-06T07:11:24.379" v="5894" actId="20577"/>
          <ac:spMkLst>
            <pc:docMk/>
            <pc:sldMk cId="2373807261" sldId="329"/>
            <ac:spMk id="5" creationId="{715BD627-3757-6FC0-EE6E-723447FB145B}"/>
          </ac:spMkLst>
        </pc:spChg>
        <pc:picChg chg="mod ord">
          <ac:chgData name="Siimekselä Tiina" userId="24ef8aca-7fa4-4c0a-a912-b672974e553e" providerId="ADAL" clId="{B1CE7A90-196F-4DC3-AD98-FBB0B7D4CDBB}" dt="2024-03-06T07:10:57.703" v="5891" actId="1076"/>
          <ac:picMkLst>
            <pc:docMk/>
            <pc:sldMk cId="2373807261" sldId="329"/>
            <ac:picMk id="9" creationId="{118457F6-7B83-B562-C445-087048870EEF}"/>
          </ac:picMkLst>
        </pc:picChg>
      </pc:sldChg>
      <pc:sldChg chg="addSp delSp modSp add mod">
        <pc:chgData name="Siimekselä Tiina" userId="24ef8aca-7fa4-4c0a-a912-b672974e553e" providerId="ADAL" clId="{B1CE7A90-196F-4DC3-AD98-FBB0B7D4CDBB}" dt="2024-03-06T08:36:24.602" v="6651" actId="115"/>
        <pc:sldMkLst>
          <pc:docMk/>
          <pc:sldMk cId="4029372416" sldId="330"/>
        </pc:sldMkLst>
        <pc:spChg chg="add del mod">
          <ac:chgData name="Siimekselä Tiina" userId="24ef8aca-7fa4-4c0a-a912-b672974e553e" providerId="ADAL" clId="{B1CE7A90-196F-4DC3-AD98-FBB0B7D4CDBB}" dt="2024-03-06T07:38:48.457" v="6274" actId="22"/>
          <ac:spMkLst>
            <pc:docMk/>
            <pc:sldMk cId="4029372416" sldId="330"/>
            <ac:spMk id="3" creationId="{93704271-9818-9F47-CF47-F4BA63012D7B}"/>
          </ac:spMkLst>
        </pc:spChg>
        <pc:spChg chg="del mod">
          <ac:chgData name="Siimekselä Tiina" userId="24ef8aca-7fa4-4c0a-a912-b672974e553e" providerId="ADAL" clId="{B1CE7A90-196F-4DC3-AD98-FBB0B7D4CDBB}" dt="2024-03-06T07:38:30.049" v="6273" actId="22"/>
          <ac:spMkLst>
            <pc:docMk/>
            <pc:sldMk cId="4029372416" sldId="330"/>
            <ac:spMk id="5" creationId="{715BD627-3757-6FC0-EE6E-723447FB145B}"/>
          </ac:spMkLst>
        </pc:spChg>
        <pc:spChg chg="add del mod">
          <ac:chgData name="Siimekselä Tiina" userId="24ef8aca-7fa4-4c0a-a912-b672974e553e" providerId="ADAL" clId="{B1CE7A90-196F-4DC3-AD98-FBB0B7D4CDBB}" dt="2024-03-06T07:40:00.754" v="6281" actId="22"/>
          <ac:spMkLst>
            <pc:docMk/>
            <pc:sldMk cId="4029372416" sldId="330"/>
            <ac:spMk id="10" creationId="{673B0E23-4956-DC0F-A262-266BBFF0BE73}"/>
          </ac:spMkLst>
        </pc:spChg>
        <pc:spChg chg="mod">
          <ac:chgData name="Siimekselä Tiina" userId="24ef8aca-7fa4-4c0a-a912-b672974e553e" providerId="ADAL" clId="{B1CE7A90-196F-4DC3-AD98-FBB0B7D4CDBB}" dt="2024-03-06T07:43:12.905" v="6323" actId="26606"/>
          <ac:spMkLst>
            <pc:docMk/>
            <pc:sldMk cId="4029372416" sldId="330"/>
            <ac:spMk id="12" creationId="{46063BA4-6D78-3C9D-2D4E-C663709EDDE4}"/>
          </ac:spMkLst>
        </pc:spChg>
        <pc:spChg chg="add del mod">
          <ac:chgData name="Siimekselä Tiina" userId="24ef8aca-7fa4-4c0a-a912-b672974e553e" providerId="ADAL" clId="{B1CE7A90-196F-4DC3-AD98-FBB0B7D4CDBB}" dt="2024-03-06T07:39:40.742" v="6279" actId="22"/>
          <ac:spMkLst>
            <pc:docMk/>
            <pc:sldMk cId="4029372416" sldId="330"/>
            <ac:spMk id="13" creationId="{ADDCD853-A847-D3EA-4F42-239B2BDBE557}"/>
          </ac:spMkLst>
        </pc:spChg>
        <pc:spChg chg="mod">
          <ac:chgData name="Siimekselä Tiina" userId="24ef8aca-7fa4-4c0a-a912-b672974e553e" providerId="ADAL" clId="{B1CE7A90-196F-4DC3-AD98-FBB0B7D4CDBB}" dt="2024-03-06T07:43:12.905" v="6323" actId="26606"/>
          <ac:spMkLst>
            <pc:docMk/>
            <pc:sldMk cId="4029372416" sldId="330"/>
            <ac:spMk id="14" creationId="{13B5FA59-B84C-0CF2-EB62-AFC76CEC159E}"/>
          </ac:spMkLst>
        </pc:spChg>
        <pc:spChg chg="mod">
          <ac:chgData name="Siimekselä Tiina" userId="24ef8aca-7fa4-4c0a-a912-b672974e553e" providerId="ADAL" clId="{B1CE7A90-196F-4DC3-AD98-FBB0B7D4CDBB}" dt="2024-03-06T07:44:34.007" v="6347" actId="26606"/>
          <ac:spMkLst>
            <pc:docMk/>
            <pc:sldMk cId="4029372416" sldId="330"/>
            <ac:spMk id="21" creationId="{BEE25CB6-9CC8-14ED-E072-CE3DAACC153E}"/>
          </ac:spMkLst>
        </pc:spChg>
        <pc:spChg chg="add del mod">
          <ac:chgData name="Siimekselä Tiina" userId="24ef8aca-7fa4-4c0a-a912-b672974e553e" providerId="ADAL" clId="{B1CE7A90-196F-4DC3-AD98-FBB0B7D4CDBB}" dt="2024-03-06T07:43:00.549" v="6321" actId="22"/>
          <ac:spMkLst>
            <pc:docMk/>
            <pc:sldMk cId="4029372416" sldId="330"/>
            <ac:spMk id="22" creationId="{7CA30A82-C491-FC1D-5320-A4F42866C9D4}"/>
          </ac:spMkLst>
        </pc:spChg>
        <pc:spChg chg="add del mod">
          <ac:chgData name="Siimekselä Tiina" userId="24ef8aca-7fa4-4c0a-a912-b672974e553e" providerId="ADAL" clId="{B1CE7A90-196F-4DC3-AD98-FBB0B7D4CDBB}" dt="2024-03-06T07:43:12.905" v="6323" actId="26606"/>
          <ac:spMkLst>
            <pc:docMk/>
            <pc:sldMk cId="4029372416" sldId="330"/>
            <ac:spMk id="24" creationId="{33E9B187-BA80-37DA-B3B3-3ADCABD9A5A7}"/>
          </ac:spMkLst>
        </pc:spChg>
        <pc:spChg chg="add del mod">
          <ac:chgData name="Siimekselä Tiina" userId="24ef8aca-7fa4-4c0a-a912-b672974e553e" providerId="ADAL" clId="{B1CE7A90-196F-4DC3-AD98-FBB0B7D4CDBB}" dt="2024-03-06T08:14:53.918" v="6357" actId="478"/>
          <ac:spMkLst>
            <pc:docMk/>
            <pc:sldMk cId="4029372416" sldId="330"/>
            <ac:spMk id="28" creationId="{B74B70F6-94A8-3666-CC0A-711760F0102A}"/>
          </ac:spMkLst>
        </pc:spChg>
        <pc:spChg chg="add mod">
          <ac:chgData name="Siimekselä Tiina" userId="24ef8aca-7fa4-4c0a-a912-b672974e553e" providerId="ADAL" clId="{B1CE7A90-196F-4DC3-AD98-FBB0B7D4CDBB}" dt="2024-03-06T08:34:59.968" v="6641" actId="1076"/>
          <ac:spMkLst>
            <pc:docMk/>
            <pc:sldMk cId="4029372416" sldId="330"/>
            <ac:spMk id="30" creationId="{869C31AF-06A8-93D5-2B46-4ADA1FD15810}"/>
          </ac:spMkLst>
        </pc:spChg>
        <pc:spChg chg="add del mod">
          <ac:chgData name="Siimekselä Tiina" userId="24ef8aca-7fa4-4c0a-a912-b672974e553e" providerId="ADAL" clId="{B1CE7A90-196F-4DC3-AD98-FBB0B7D4CDBB}" dt="2024-03-06T08:35:44.584" v="6647" actId="1076"/>
          <ac:spMkLst>
            <pc:docMk/>
            <pc:sldMk cId="4029372416" sldId="330"/>
            <ac:spMk id="31" creationId="{06DE4133-20EC-984B-A47A-527E0E064D20}"/>
          </ac:spMkLst>
        </pc:spChg>
        <pc:spChg chg="add del mod">
          <ac:chgData name="Siimekselä Tiina" userId="24ef8aca-7fa4-4c0a-a912-b672974e553e" providerId="ADAL" clId="{B1CE7A90-196F-4DC3-AD98-FBB0B7D4CDBB}" dt="2024-03-06T08:34:23.367" v="6634" actId="478"/>
          <ac:spMkLst>
            <pc:docMk/>
            <pc:sldMk cId="4029372416" sldId="330"/>
            <ac:spMk id="32" creationId="{A17344D3-E832-77A5-DE2B-36994B259006}"/>
          </ac:spMkLst>
        </pc:spChg>
        <pc:spChg chg="add del mod">
          <ac:chgData name="Siimekselä Tiina" userId="24ef8aca-7fa4-4c0a-a912-b672974e553e" providerId="ADAL" clId="{B1CE7A90-196F-4DC3-AD98-FBB0B7D4CDBB}" dt="2024-03-06T08:31:24.368" v="6614" actId="478"/>
          <ac:spMkLst>
            <pc:docMk/>
            <pc:sldMk cId="4029372416" sldId="330"/>
            <ac:spMk id="33" creationId="{603FCFFF-FC49-4FF6-E7E6-C169928FD07A}"/>
          </ac:spMkLst>
        </pc:spChg>
        <pc:spChg chg="add mod">
          <ac:chgData name="Siimekselä Tiina" userId="24ef8aca-7fa4-4c0a-a912-b672974e553e" providerId="ADAL" clId="{B1CE7A90-196F-4DC3-AD98-FBB0B7D4CDBB}" dt="2024-03-06T08:36:24.602" v="6651" actId="115"/>
          <ac:spMkLst>
            <pc:docMk/>
            <pc:sldMk cId="4029372416" sldId="330"/>
            <ac:spMk id="34" creationId="{F131DA20-803A-9B5A-59C2-8976F183073B}"/>
          </ac:spMkLst>
        </pc:spChg>
        <pc:spChg chg="add mod">
          <ac:chgData name="Siimekselä Tiina" userId="24ef8aca-7fa4-4c0a-a912-b672974e553e" providerId="ADAL" clId="{B1CE7A90-196F-4DC3-AD98-FBB0B7D4CDBB}" dt="2024-03-06T08:36:14.327" v="6650" actId="1076"/>
          <ac:spMkLst>
            <pc:docMk/>
            <pc:sldMk cId="4029372416" sldId="330"/>
            <ac:spMk id="35" creationId="{E293E58A-6B29-8D1A-A94E-A50FD52A0F16}"/>
          </ac:spMkLst>
        </pc:spChg>
        <pc:spChg chg="add del">
          <ac:chgData name="Siimekselä Tiina" userId="24ef8aca-7fa4-4c0a-a912-b672974e553e" providerId="ADAL" clId="{B1CE7A90-196F-4DC3-AD98-FBB0B7D4CDBB}" dt="2024-03-06T07:44:34.007" v="6347" actId="26606"/>
          <ac:spMkLst>
            <pc:docMk/>
            <pc:sldMk cId="4029372416" sldId="330"/>
            <ac:spMk id="36" creationId="{4D6CDB3C-66A7-558E-D326-031850341718}"/>
          </ac:spMkLst>
        </pc:spChg>
        <pc:picChg chg="add del mod ord">
          <ac:chgData name="Siimekselä Tiina" userId="24ef8aca-7fa4-4c0a-a912-b672974e553e" providerId="ADAL" clId="{B1CE7A90-196F-4DC3-AD98-FBB0B7D4CDBB}" dt="2024-03-06T07:39:18.475" v="6278" actId="478"/>
          <ac:picMkLst>
            <pc:docMk/>
            <pc:sldMk cId="4029372416" sldId="330"/>
            <ac:picMk id="6" creationId="{C64367C4-35B2-BA0F-61B4-348173E2CA4D}"/>
          </ac:picMkLst>
        </pc:picChg>
        <pc:picChg chg="add del mod ord">
          <ac:chgData name="Siimekselä Tiina" userId="24ef8aca-7fa4-4c0a-a912-b672974e553e" providerId="ADAL" clId="{B1CE7A90-196F-4DC3-AD98-FBB0B7D4CDBB}" dt="2024-03-06T07:39:15.386" v="6276" actId="478"/>
          <ac:picMkLst>
            <pc:docMk/>
            <pc:sldMk cId="4029372416" sldId="330"/>
            <ac:picMk id="8" creationId="{F47EAD27-D87B-6CC8-E143-10B1AE5AFCAC}"/>
          </ac:picMkLst>
        </pc:picChg>
        <pc:picChg chg="del">
          <ac:chgData name="Siimekselä Tiina" userId="24ef8aca-7fa4-4c0a-a912-b672974e553e" providerId="ADAL" clId="{B1CE7A90-196F-4DC3-AD98-FBB0B7D4CDBB}" dt="2024-03-06T07:37:57.723" v="6271" actId="478"/>
          <ac:picMkLst>
            <pc:docMk/>
            <pc:sldMk cId="4029372416" sldId="330"/>
            <ac:picMk id="15" creationId="{ADCE5F3A-380E-E151-7480-61E7451530EF}"/>
          </ac:picMkLst>
        </pc:picChg>
        <pc:picChg chg="add del mod ord">
          <ac:chgData name="Siimekselä Tiina" userId="24ef8aca-7fa4-4c0a-a912-b672974e553e" providerId="ADAL" clId="{B1CE7A90-196F-4DC3-AD98-FBB0B7D4CDBB}" dt="2024-03-06T07:41:11.648" v="6318" actId="478"/>
          <ac:picMkLst>
            <pc:docMk/>
            <pc:sldMk cId="4029372416" sldId="330"/>
            <ac:picMk id="17" creationId="{D1F1C4BD-68D9-02F2-1F29-1C1711852B4E}"/>
          </ac:picMkLst>
        </pc:picChg>
        <pc:picChg chg="add del mod ord modCrop">
          <ac:chgData name="Siimekselä Tiina" userId="24ef8aca-7fa4-4c0a-a912-b672974e553e" providerId="ADAL" clId="{B1CE7A90-196F-4DC3-AD98-FBB0B7D4CDBB}" dt="2024-03-06T07:41:14.715" v="6320" actId="478"/>
          <ac:picMkLst>
            <pc:docMk/>
            <pc:sldMk cId="4029372416" sldId="330"/>
            <ac:picMk id="19" creationId="{3B50AEDB-38D0-7B2D-3117-0896702531D2}"/>
          </ac:picMkLst>
        </pc:picChg>
        <pc:picChg chg="add del mod ord">
          <ac:chgData name="Siimekselä Tiina" userId="24ef8aca-7fa4-4c0a-a912-b672974e553e" providerId="ADAL" clId="{B1CE7A90-196F-4DC3-AD98-FBB0B7D4CDBB}" dt="2024-03-06T08:14:49.342" v="6356" actId="478"/>
          <ac:picMkLst>
            <pc:docMk/>
            <pc:sldMk cId="4029372416" sldId="330"/>
            <ac:picMk id="26" creationId="{23B8EBB9-CAEC-941D-BF56-6E4E998DB29A}"/>
          </ac:picMkLst>
        </pc:picChg>
      </pc:sldChg>
      <pc:sldChg chg="addSp delSp modSp add mod chgLayout">
        <pc:chgData name="Siimekselä Tiina" userId="24ef8aca-7fa4-4c0a-a912-b672974e553e" providerId="ADAL" clId="{B1CE7A90-196F-4DC3-AD98-FBB0B7D4CDBB}" dt="2024-03-11T10:27:26.189" v="7599" actId="255"/>
        <pc:sldMkLst>
          <pc:docMk/>
          <pc:sldMk cId="3672080818" sldId="331"/>
        </pc:sldMkLst>
        <pc:spChg chg="add mod ord">
          <ac:chgData name="Siimekselä Tiina" userId="24ef8aca-7fa4-4c0a-a912-b672974e553e" providerId="ADAL" clId="{B1CE7A90-196F-4DC3-AD98-FBB0B7D4CDBB}" dt="2024-03-08T09:48:09.645" v="7211" actId="1076"/>
          <ac:spMkLst>
            <pc:docMk/>
            <pc:sldMk cId="3672080818" sldId="331"/>
            <ac:spMk id="2" creationId="{36EFA21A-230A-70CE-AB1F-0C9A7086929B}"/>
          </ac:spMkLst>
        </pc:spChg>
        <pc:spChg chg="add del mod ord">
          <ac:chgData name="Siimekselä Tiina" userId="24ef8aca-7fa4-4c0a-a912-b672974e553e" providerId="ADAL" clId="{B1CE7A90-196F-4DC3-AD98-FBB0B7D4CDBB}" dt="2024-03-08T09:45:07.331" v="7171" actId="22"/>
          <ac:spMkLst>
            <pc:docMk/>
            <pc:sldMk cId="3672080818" sldId="331"/>
            <ac:spMk id="3" creationId="{D533C33A-44D3-5129-3831-4BC0CCD6F937}"/>
          </ac:spMkLst>
        </pc:spChg>
        <pc:spChg chg="add mod">
          <ac:chgData name="Siimekselä Tiina" userId="24ef8aca-7fa4-4c0a-a912-b672974e553e" providerId="ADAL" clId="{B1CE7A90-196F-4DC3-AD98-FBB0B7D4CDBB}" dt="2024-03-08T09:47:57.818" v="7210" actId="20577"/>
          <ac:spMkLst>
            <pc:docMk/>
            <pc:sldMk cId="3672080818" sldId="331"/>
            <ac:spMk id="9" creationId="{1747FEF4-3722-AAAB-6436-D56BDC50D15C}"/>
          </ac:spMkLst>
        </pc:spChg>
        <pc:spChg chg="mod ord">
          <ac:chgData name="Siimekselä Tiina" userId="24ef8aca-7fa4-4c0a-a912-b672974e553e" providerId="ADAL" clId="{B1CE7A90-196F-4DC3-AD98-FBB0B7D4CDBB}" dt="2024-03-08T07:53:20.696" v="6779" actId="700"/>
          <ac:spMkLst>
            <pc:docMk/>
            <pc:sldMk cId="3672080818" sldId="331"/>
            <ac:spMk id="12" creationId="{46063BA4-6D78-3C9D-2D4E-C663709EDDE4}"/>
          </ac:spMkLst>
        </pc:spChg>
        <pc:spChg chg="mod ord">
          <ac:chgData name="Siimekselä Tiina" userId="24ef8aca-7fa4-4c0a-a912-b672974e553e" providerId="ADAL" clId="{B1CE7A90-196F-4DC3-AD98-FBB0B7D4CDBB}" dt="2024-03-08T07:53:20.696" v="6779" actId="700"/>
          <ac:spMkLst>
            <pc:docMk/>
            <pc:sldMk cId="3672080818" sldId="331"/>
            <ac:spMk id="14" creationId="{13B5FA59-B84C-0CF2-EB62-AFC76CEC159E}"/>
          </ac:spMkLst>
        </pc:spChg>
        <pc:spChg chg="mod ord">
          <ac:chgData name="Siimekselä Tiina" userId="24ef8aca-7fa4-4c0a-a912-b672974e553e" providerId="ADAL" clId="{B1CE7A90-196F-4DC3-AD98-FBB0B7D4CDBB}" dt="2024-03-11T10:27:26.189" v="7599" actId="255"/>
          <ac:spMkLst>
            <pc:docMk/>
            <pc:sldMk cId="3672080818" sldId="331"/>
            <ac:spMk id="21" creationId="{BEE25CB6-9CC8-14ED-E072-CE3DAACC153E}"/>
          </ac:spMkLst>
        </pc:spChg>
        <pc:spChg chg="del mod">
          <ac:chgData name="Siimekselä Tiina" userId="24ef8aca-7fa4-4c0a-a912-b672974e553e" providerId="ADAL" clId="{B1CE7A90-196F-4DC3-AD98-FBB0B7D4CDBB}" dt="2024-03-06T08:33:02.204" v="6622"/>
          <ac:spMkLst>
            <pc:docMk/>
            <pc:sldMk cId="3672080818" sldId="331"/>
            <ac:spMk id="30" creationId="{869C31AF-06A8-93D5-2B46-4ADA1FD15810}"/>
          </ac:spMkLst>
        </pc:spChg>
        <pc:spChg chg="del mod">
          <ac:chgData name="Siimekselä Tiina" userId="24ef8aca-7fa4-4c0a-a912-b672974e553e" providerId="ADAL" clId="{B1CE7A90-196F-4DC3-AD98-FBB0B7D4CDBB}" dt="2024-03-06T08:33:25.456" v="6623" actId="478"/>
          <ac:spMkLst>
            <pc:docMk/>
            <pc:sldMk cId="3672080818" sldId="331"/>
            <ac:spMk id="31" creationId="{06DE4133-20EC-984B-A47A-527E0E064D20}"/>
          </ac:spMkLst>
        </pc:spChg>
        <pc:spChg chg="del mod">
          <ac:chgData name="Siimekselä Tiina" userId="24ef8aca-7fa4-4c0a-a912-b672974e553e" providerId="ADAL" clId="{B1CE7A90-196F-4DC3-AD98-FBB0B7D4CDBB}" dt="2024-03-08T07:52:31.353" v="6778" actId="478"/>
          <ac:spMkLst>
            <pc:docMk/>
            <pc:sldMk cId="3672080818" sldId="331"/>
            <ac:spMk id="32" creationId="{A17344D3-E832-77A5-DE2B-36994B259006}"/>
          </ac:spMkLst>
        </pc:spChg>
        <pc:picChg chg="add del mod ord">
          <ac:chgData name="Siimekselä Tiina" userId="24ef8aca-7fa4-4c0a-a912-b672974e553e" providerId="ADAL" clId="{B1CE7A90-196F-4DC3-AD98-FBB0B7D4CDBB}" dt="2024-03-08T09:22:08.250" v="7169" actId="34307"/>
          <ac:picMkLst>
            <pc:docMk/>
            <pc:sldMk cId="3672080818" sldId="331"/>
            <ac:picMk id="4" creationId="{96687542-BFCB-E383-3B13-1C254F580CF8}"/>
          </ac:picMkLst>
        </pc:picChg>
        <pc:picChg chg="add del">
          <ac:chgData name="Siimekselä Tiina" userId="24ef8aca-7fa4-4c0a-a912-b672974e553e" providerId="ADAL" clId="{B1CE7A90-196F-4DC3-AD98-FBB0B7D4CDBB}" dt="2024-03-08T09:21:59.769" v="7164" actId="22"/>
          <ac:picMkLst>
            <pc:docMk/>
            <pc:sldMk cId="3672080818" sldId="331"/>
            <ac:picMk id="6" creationId="{98B60156-7920-B455-456A-A8FDDFF4EDFC}"/>
          </ac:picMkLst>
        </pc:picChg>
        <pc:picChg chg="add mod ord">
          <ac:chgData name="Siimekselä Tiina" userId="24ef8aca-7fa4-4c0a-a912-b672974e553e" providerId="ADAL" clId="{B1CE7A90-196F-4DC3-AD98-FBB0B7D4CDBB}" dt="2024-03-08T09:45:57.835" v="7182"/>
          <ac:picMkLst>
            <pc:docMk/>
            <pc:sldMk cId="3672080818" sldId="331"/>
            <ac:picMk id="8" creationId="{3B2FAA37-8FE1-4DCD-EE22-BAACEE5F64CB}"/>
          </ac:picMkLst>
        </pc:picChg>
      </pc:sldChg>
      <pc:sldChg chg="addSp delSp modSp add mod">
        <pc:chgData name="Siimekselä Tiina" userId="24ef8aca-7fa4-4c0a-a912-b672974e553e" providerId="ADAL" clId="{B1CE7A90-196F-4DC3-AD98-FBB0B7D4CDBB}" dt="2024-03-11T10:27:05.661" v="7596" actId="255"/>
        <pc:sldMkLst>
          <pc:docMk/>
          <pc:sldMk cId="1550451180" sldId="332"/>
        </pc:sldMkLst>
        <pc:spChg chg="mod">
          <ac:chgData name="Siimekselä Tiina" userId="24ef8aca-7fa4-4c0a-a912-b672974e553e" providerId="ADAL" clId="{B1CE7A90-196F-4DC3-AD98-FBB0B7D4CDBB}" dt="2024-03-11T10:06:58.465" v="7579" actId="20577"/>
          <ac:spMkLst>
            <pc:docMk/>
            <pc:sldMk cId="1550451180" sldId="332"/>
            <ac:spMk id="2" creationId="{36EFA21A-230A-70CE-AB1F-0C9A7086929B}"/>
          </ac:spMkLst>
        </pc:spChg>
        <pc:spChg chg="add del mod">
          <ac:chgData name="Siimekselä Tiina" userId="24ef8aca-7fa4-4c0a-a912-b672974e553e" providerId="ADAL" clId="{B1CE7A90-196F-4DC3-AD98-FBB0B7D4CDBB}" dt="2024-03-11T09:24:42.171" v="7480"/>
          <ac:spMkLst>
            <pc:docMk/>
            <pc:sldMk cId="1550451180" sldId="332"/>
            <ac:spMk id="3" creationId="{24642E85-2E7C-BA22-7CEE-0914F2F4C5C3}"/>
          </ac:spMkLst>
        </pc:spChg>
        <pc:spChg chg="add mod">
          <ac:chgData name="Siimekselä Tiina" userId="24ef8aca-7fa4-4c0a-a912-b672974e553e" providerId="ADAL" clId="{B1CE7A90-196F-4DC3-AD98-FBB0B7D4CDBB}" dt="2024-03-11T10:25:20.505" v="7592" actId="27636"/>
          <ac:spMkLst>
            <pc:docMk/>
            <pc:sldMk cId="1550451180" sldId="332"/>
            <ac:spMk id="4" creationId="{4371862B-31BF-A4B5-8029-4067F6C66B27}"/>
          </ac:spMkLst>
        </pc:spChg>
        <pc:spChg chg="add del mod ord">
          <ac:chgData name="Siimekselä Tiina" userId="24ef8aca-7fa4-4c0a-a912-b672974e553e" providerId="ADAL" clId="{B1CE7A90-196F-4DC3-AD98-FBB0B7D4CDBB}" dt="2024-03-11T09:26:03.865" v="7498" actId="478"/>
          <ac:spMkLst>
            <pc:docMk/>
            <pc:sldMk cId="1550451180" sldId="332"/>
            <ac:spMk id="5" creationId="{61330F92-74FF-5857-0FE4-FD023E11B740}"/>
          </ac:spMkLst>
        </pc:spChg>
        <pc:spChg chg="add mod ord">
          <ac:chgData name="Siimekselä Tiina" userId="24ef8aca-7fa4-4c0a-a912-b672974e553e" providerId="ADAL" clId="{B1CE7A90-196F-4DC3-AD98-FBB0B7D4CDBB}" dt="2024-03-11T10:25:29.657" v="7593" actId="14100"/>
          <ac:spMkLst>
            <pc:docMk/>
            <pc:sldMk cId="1550451180" sldId="332"/>
            <ac:spMk id="6" creationId="{9B025E61-8335-62F5-1AD4-A65BE8C177EB}"/>
          </ac:spMkLst>
        </pc:spChg>
        <pc:spChg chg="del">
          <ac:chgData name="Siimekselä Tiina" userId="24ef8aca-7fa4-4c0a-a912-b672974e553e" providerId="ADAL" clId="{B1CE7A90-196F-4DC3-AD98-FBB0B7D4CDBB}" dt="2024-03-08T09:48:36.227" v="7215" actId="478"/>
          <ac:spMkLst>
            <pc:docMk/>
            <pc:sldMk cId="1550451180" sldId="332"/>
            <ac:spMk id="9" creationId="{1747FEF4-3722-AAAB-6436-D56BDC50D15C}"/>
          </ac:spMkLst>
        </pc:spChg>
        <pc:spChg chg="mod">
          <ac:chgData name="Siimekselä Tiina" userId="24ef8aca-7fa4-4c0a-a912-b672974e553e" providerId="ADAL" clId="{B1CE7A90-196F-4DC3-AD98-FBB0B7D4CDBB}" dt="2024-03-11T10:27:05.661" v="7596" actId="255"/>
          <ac:spMkLst>
            <pc:docMk/>
            <pc:sldMk cId="1550451180" sldId="332"/>
            <ac:spMk id="21" creationId="{BEE25CB6-9CC8-14ED-E072-CE3DAACC153E}"/>
          </ac:spMkLst>
        </pc:spChg>
        <pc:picChg chg="del">
          <ac:chgData name="Siimekselä Tiina" userId="24ef8aca-7fa4-4c0a-a912-b672974e553e" providerId="ADAL" clId="{B1CE7A90-196F-4DC3-AD98-FBB0B7D4CDBB}" dt="2024-03-08T09:48:25.461" v="7213" actId="478"/>
          <ac:picMkLst>
            <pc:docMk/>
            <pc:sldMk cId="1550451180" sldId="332"/>
            <ac:picMk id="8" creationId="{3B2FAA37-8FE1-4DCD-EE22-BAACEE5F64CB}"/>
          </ac:picMkLst>
        </pc:picChg>
      </pc:sldChg>
      <pc:sldChg chg="addSp delSp modSp add mod">
        <pc:chgData name="Siimekselä Tiina" userId="24ef8aca-7fa4-4c0a-a912-b672974e553e" providerId="ADAL" clId="{B1CE7A90-196F-4DC3-AD98-FBB0B7D4CDBB}" dt="2024-03-12T09:14:45.016" v="8678" actId="1076"/>
        <pc:sldMkLst>
          <pc:docMk/>
          <pc:sldMk cId="3647706332" sldId="333"/>
        </pc:sldMkLst>
        <pc:spChg chg="add del mod">
          <ac:chgData name="Siimekselä Tiina" userId="24ef8aca-7fa4-4c0a-a912-b672974e553e" providerId="ADAL" clId="{B1CE7A90-196F-4DC3-AD98-FBB0B7D4CDBB}" dt="2024-03-12T09:11:00.924" v="8640" actId="478"/>
          <ac:spMkLst>
            <pc:docMk/>
            <pc:sldMk cId="3647706332" sldId="333"/>
            <ac:spMk id="3" creationId="{22C6E136-BF27-9AD8-8E66-88E2B5DC9A95}"/>
          </ac:spMkLst>
        </pc:spChg>
        <pc:spChg chg="mod">
          <ac:chgData name="Siimekselä Tiina" userId="24ef8aca-7fa4-4c0a-a912-b672974e553e" providerId="ADAL" clId="{B1CE7A90-196F-4DC3-AD98-FBB0B7D4CDBB}" dt="2024-03-12T09:14:30.821" v="8675" actId="1076"/>
          <ac:spMkLst>
            <pc:docMk/>
            <pc:sldMk cId="3647706332" sldId="333"/>
            <ac:spMk id="7" creationId="{C6C330AD-1A31-0ECB-4E5B-66F2DFB54248}"/>
          </ac:spMkLst>
        </pc:spChg>
        <pc:spChg chg="add del mod">
          <ac:chgData name="Siimekselä Tiina" userId="24ef8aca-7fa4-4c0a-a912-b672974e553e" providerId="ADAL" clId="{B1CE7A90-196F-4DC3-AD98-FBB0B7D4CDBB}" dt="2024-03-12T09:10:53.780" v="8632" actId="478"/>
          <ac:spMkLst>
            <pc:docMk/>
            <pc:sldMk cId="3647706332" sldId="333"/>
            <ac:spMk id="8" creationId="{BB285401-535A-1C33-A836-DECE084A262B}"/>
          </ac:spMkLst>
        </pc:spChg>
        <pc:spChg chg="add del mod">
          <ac:chgData name="Siimekselä Tiina" userId="24ef8aca-7fa4-4c0a-a912-b672974e553e" providerId="ADAL" clId="{B1CE7A90-196F-4DC3-AD98-FBB0B7D4CDBB}" dt="2024-03-12T09:11:41.696" v="8644" actId="22"/>
          <ac:spMkLst>
            <pc:docMk/>
            <pc:sldMk cId="3647706332" sldId="333"/>
            <ac:spMk id="11" creationId="{BF57EB1F-2A73-A7EB-79E7-9AD7F23C1C8D}"/>
          </ac:spMkLst>
        </pc:spChg>
        <pc:picChg chg="add del mod ord">
          <ac:chgData name="Siimekselä Tiina" userId="24ef8aca-7fa4-4c0a-a912-b672974e553e" providerId="ADAL" clId="{B1CE7A90-196F-4DC3-AD98-FBB0B7D4CDBB}" dt="2024-03-12T09:11:00.049" v="8639" actId="22"/>
          <ac:picMkLst>
            <pc:docMk/>
            <pc:sldMk cId="3647706332" sldId="333"/>
            <ac:picMk id="5" creationId="{E15B012A-7582-E0B1-CC47-6296D7D00ED0}"/>
          </ac:picMkLst>
        </pc:picChg>
        <pc:picChg chg="add del">
          <ac:chgData name="Siimekselä Tiina" userId="24ef8aca-7fa4-4c0a-a912-b672974e553e" providerId="ADAL" clId="{B1CE7A90-196F-4DC3-AD98-FBB0B7D4CDBB}" dt="2024-03-12T09:11:34.915" v="8643" actId="478"/>
          <ac:picMkLst>
            <pc:docMk/>
            <pc:sldMk cId="3647706332" sldId="333"/>
            <ac:picMk id="10" creationId="{8D0514E8-04C5-A969-5B17-193F9CFEEDB0}"/>
          </ac:picMkLst>
        </pc:picChg>
        <pc:picChg chg="add mod ord modCrop">
          <ac:chgData name="Siimekselä Tiina" userId="24ef8aca-7fa4-4c0a-a912-b672974e553e" providerId="ADAL" clId="{B1CE7A90-196F-4DC3-AD98-FBB0B7D4CDBB}" dt="2024-03-12T09:14:45.016" v="8678" actId="1076"/>
          <ac:picMkLst>
            <pc:docMk/>
            <pc:sldMk cId="3647706332" sldId="333"/>
            <ac:picMk id="15" creationId="{FD762169-B159-C37D-2856-DA7DA31F3D5A}"/>
          </ac:picMkLst>
        </pc:picChg>
      </pc:sldChg>
      <pc:sldChg chg="addSp delSp modSp add mod chgLayout">
        <pc:chgData name="Siimekselä Tiina" userId="24ef8aca-7fa4-4c0a-a912-b672974e553e" providerId="ADAL" clId="{B1CE7A90-196F-4DC3-AD98-FBB0B7D4CDBB}" dt="2024-03-13T06:38:56.238" v="9153" actId="1076"/>
        <pc:sldMkLst>
          <pc:docMk/>
          <pc:sldMk cId="865804088" sldId="334"/>
        </pc:sldMkLst>
        <pc:spChg chg="add del mod">
          <ac:chgData name="Siimekselä Tiina" userId="24ef8aca-7fa4-4c0a-a912-b672974e553e" providerId="ADAL" clId="{B1CE7A90-196F-4DC3-AD98-FBB0B7D4CDBB}" dt="2024-03-13T06:37:50.453" v="9095" actId="931"/>
          <ac:spMkLst>
            <pc:docMk/>
            <pc:sldMk cId="865804088" sldId="334"/>
            <ac:spMk id="3" creationId="{1FF993D9-0AC4-1B8A-871E-939D0D02FF61}"/>
          </ac:spMkLst>
        </pc:spChg>
        <pc:spChg chg="add del mod ord">
          <ac:chgData name="Siimekselä Tiina" userId="24ef8aca-7fa4-4c0a-a912-b672974e553e" providerId="ADAL" clId="{B1CE7A90-196F-4DC3-AD98-FBB0B7D4CDBB}" dt="2024-03-12T10:41:19.790" v="8802" actId="700"/>
          <ac:spMkLst>
            <pc:docMk/>
            <pc:sldMk cId="865804088" sldId="334"/>
            <ac:spMk id="5" creationId="{267482BF-B188-14B2-2948-29482524F365}"/>
          </ac:spMkLst>
        </pc:spChg>
        <pc:spChg chg="mod ord">
          <ac:chgData name="Siimekselä Tiina" userId="24ef8aca-7fa4-4c0a-a912-b672974e553e" providerId="ADAL" clId="{B1CE7A90-196F-4DC3-AD98-FBB0B7D4CDBB}" dt="2024-03-13T06:37:23.786" v="9092" actId="27636"/>
          <ac:spMkLst>
            <pc:docMk/>
            <pc:sldMk cId="865804088" sldId="334"/>
            <ac:spMk id="7" creationId="{C6C330AD-1A31-0ECB-4E5B-66F2DFB54248}"/>
          </ac:spMkLst>
        </pc:spChg>
        <pc:spChg chg="mod ord">
          <ac:chgData name="Siimekselä Tiina" userId="24ef8aca-7fa4-4c0a-a912-b672974e553e" providerId="ADAL" clId="{B1CE7A90-196F-4DC3-AD98-FBB0B7D4CDBB}" dt="2024-03-12T10:41:19.790" v="8802" actId="700"/>
          <ac:spMkLst>
            <pc:docMk/>
            <pc:sldMk cId="865804088" sldId="334"/>
            <ac:spMk id="12" creationId="{46063BA4-6D78-3C9D-2D4E-C663709EDDE4}"/>
          </ac:spMkLst>
        </pc:spChg>
        <pc:spChg chg="mod ord">
          <ac:chgData name="Siimekselä Tiina" userId="24ef8aca-7fa4-4c0a-a912-b672974e553e" providerId="ADAL" clId="{B1CE7A90-196F-4DC3-AD98-FBB0B7D4CDBB}" dt="2024-03-12T10:41:19.790" v="8802" actId="700"/>
          <ac:spMkLst>
            <pc:docMk/>
            <pc:sldMk cId="865804088" sldId="334"/>
            <ac:spMk id="14" creationId="{13B5FA59-B84C-0CF2-EB62-AFC76CEC159E}"/>
          </ac:spMkLst>
        </pc:spChg>
        <pc:spChg chg="mod ord">
          <ac:chgData name="Siimekselä Tiina" userId="24ef8aca-7fa4-4c0a-a912-b672974e553e" providerId="ADAL" clId="{B1CE7A90-196F-4DC3-AD98-FBB0B7D4CDBB}" dt="2024-03-12T10:41:19.790" v="8802" actId="700"/>
          <ac:spMkLst>
            <pc:docMk/>
            <pc:sldMk cId="865804088" sldId="334"/>
            <ac:spMk id="21" creationId="{BEE25CB6-9CC8-14ED-E072-CE3DAACC153E}"/>
          </ac:spMkLst>
        </pc:spChg>
        <pc:picChg chg="add del mod ord">
          <ac:chgData name="Siimekselä Tiina" userId="24ef8aca-7fa4-4c0a-a912-b672974e553e" providerId="ADAL" clId="{B1CE7A90-196F-4DC3-AD98-FBB0B7D4CDBB}" dt="2024-03-12T10:14:27.004" v="8793" actId="34307"/>
          <ac:picMkLst>
            <pc:docMk/>
            <pc:sldMk cId="865804088" sldId="334"/>
            <ac:picMk id="4" creationId="{0B5AE2F9-5198-2EC7-7B32-FA220829DC4B}"/>
          </ac:picMkLst>
        </pc:picChg>
        <pc:picChg chg="add mod">
          <ac:chgData name="Siimekselä Tiina" userId="24ef8aca-7fa4-4c0a-a912-b672974e553e" providerId="ADAL" clId="{B1CE7A90-196F-4DC3-AD98-FBB0B7D4CDBB}" dt="2024-03-13T06:38:56.238" v="9153" actId="1076"/>
          <ac:picMkLst>
            <pc:docMk/>
            <pc:sldMk cId="865804088" sldId="334"/>
            <ac:picMk id="8" creationId="{C8E02B16-48F8-D406-3278-D2DE4AA0C8C6}"/>
          </ac:picMkLst>
        </pc:picChg>
        <pc:picChg chg="del">
          <ac:chgData name="Siimekselä Tiina" userId="24ef8aca-7fa4-4c0a-a912-b672974e553e" providerId="ADAL" clId="{B1CE7A90-196F-4DC3-AD98-FBB0B7D4CDBB}" dt="2024-03-12T10:11:21.629" v="8699" actId="478"/>
          <ac:picMkLst>
            <pc:docMk/>
            <pc:sldMk cId="865804088" sldId="334"/>
            <ac:picMk id="15" creationId="{FD762169-B159-C37D-2856-DA7DA31F3D5A}"/>
          </ac:picMkLst>
        </pc:picChg>
      </pc:sldChg>
      <pc:sldChg chg="addSp delSp modSp add mod">
        <pc:chgData name="Siimekselä Tiina" userId="24ef8aca-7fa4-4c0a-a912-b672974e553e" providerId="ADAL" clId="{B1CE7A90-196F-4DC3-AD98-FBB0B7D4CDBB}" dt="2024-03-13T08:16:45.382" v="10017" actId="1076"/>
        <pc:sldMkLst>
          <pc:docMk/>
          <pc:sldMk cId="1229394398" sldId="335"/>
        </pc:sldMkLst>
        <pc:spChg chg="add del mod">
          <ac:chgData name="Siimekselä Tiina" userId="24ef8aca-7fa4-4c0a-a912-b672974e553e" providerId="ADAL" clId="{B1CE7A90-196F-4DC3-AD98-FBB0B7D4CDBB}" dt="2024-03-13T08:15:35.402" v="9913" actId="931"/>
          <ac:spMkLst>
            <pc:docMk/>
            <pc:sldMk cId="1229394398" sldId="335"/>
            <ac:spMk id="3" creationId="{4D435889-6194-9819-96E0-4D3DCB6411A4}"/>
          </ac:spMkLst>
        </pc:spChg>
        <pc:spChg chg="mod">
          <ac:chgData name="Siimekselä Tiina" userId="24ef8aca-7fa4-4c0a-a912-b672974e553e" providerId="ADAL" clId="{B1CE7A90-196F-4DC3-AD98-FBB0B7D4CDBB}" dt="2024-03-13T08:16:43.977" v="10016" actId="1076"/>
          <ac:spMkLst>
            <pc:docMk/>
            <pc:sldMk cId="1229394398" sldId="335"/>
            <ac:spMk id="7" creationId="{C6C330AD-1A31-0ECB-4E5B-66F2DFB54248}"/>
          </ac:spMkLst>
        </pc:spChg>
        <pc:spChg chg="mod">
          <ac:chgData name="Siimekselä Tiina" userId="24ef8aca-7fa4-4c0a-a912-b672974e553e" providerId="ADAL" clId="{B1CE7A90-196F-4DC3-AD98-FBB0B7D4CDBB}" dt="2024-03-13T08:16:45.382" v="10017" actId="1076"/>
          <ac:spMkLst>
            <pc:docMk/>
            <pc:sldMk cId="1229394398" sldId="335"/>
            <ac:spMk id="14" creationId="{13B5FA59-B84C-0CF2-EB62-AFC76CEC159E}"/>
          </ac:spMkLst>
        </pc:spChg>
        <pc:picChg chg="add mod">
          <ac:chgData name="Siimekselä Tiina" userId="24ef8aca-7fa4-4c0a-a912-b672974e553e" providerId="ADAL" clId="{B1CE7A90-196F-4DC3-AD98-FBB0B7D4CDBB}" dt="2024-03-13T08:16:41.923" v="10015" actId="14100"/>
          <ac:picMkLst>
            <pc:docMk/>
            <pc:sldMk cId="1229394398" sldId="335"/>
            <ac:picMk id="5" creationId="{44A63647-995D-5CDA-DB3B-C6519828788F}"/>
          </ac:picMkLst>
        </pc:picChg>
        <pc:picChg chg="del mod">
          <ac:chgData name="Siimekselä Tiina" userId="24ef8aca-7fa4-4c0a-a912-b672974e553e" providerId="ADAL" clId="{B1CE7A90-196F-4DC3-AD98-FBB0B7D4CDBB}" dt="2024-03-13T08:15:24.692" v="9912" actId="478"/>
          <ac:picMkLst>
            <pc:docMk/>
            <pc:sldMk cId="1229394398" sldId="335"/>
            <ac:picMk id="8" creationId="{C8E02B16-48F8-D406-3278-D2DE4AA0C8C6}"/>
          </ac:picMkLst>
        </pc:picChg>
      </pc:sldChg>
      <pc:sldChg chg="addSp delSp modSp add mod ord">
        <pc:chgData name="Siimekselä Tiina" userId="24ef8aca-7fa4-4c0a-a912-b672974e553e" providerId="ADAL" clId="{B1CE7A90-196F-4DC3-AD98-FBB0B7D4CDBB}" dt="2024-03-13T08:43:20.641" v="10387" actId="20577"/>
        <pc:sldMkLst>
          <pc:docMk/>
          <pc:sldMk cId="3546579677" sldId="336"/>
        </pc:sldMkLst>
        <pc:spChg chg="mod">
          <ac:chgData name="Siimekselä Tiina" userId="24ef8aca-7fa4-4c0a-a912-b672974e553e" providerId="ADAL" clId="{B1CE7A90-196F-4DC3-AD98-FBB0B7D4CDBB}" dt="2024-03-13T08:43:20.641" v="10387" actId="20577"/>
          <ac:spMkLst>
            <pc:docMk/>
            <pc:sldMk cId="3546579677" sldId="336"/>
            <ac:spMk id="2" creationId="{36EFA21A-230A-70CE-AB1F-0C9A7086929B}"/>
          </ac:spMkLst>
        </pc:spChg>
        <pc:spChg chg="del mod">
          <ac:chgData name="Siimekselä Tiina" userId="24ef8aca-7fa4-4c0a-a912-b672974e553e" providerId="ADAL" clId="{B1CE7A90-196F-4DC3-AD98-FBB0B7D4CDBB}" dt="2024-03-13T08:41:54.251" v="10366" actId="478"/>
          <ac:spMkLst>
            <pc:docMk/>
            <pc:sldMk cId="3546579677" sldId="336"/>
            <ac:spMk id="4" creationId="{4371862B-31BF-A4B5-8029-4067F6C66B27}"/>
          </ac:spMkLst>
        </pc:spChg>
        <pc:spChg chg="add del mod">
          <ac:chgData name="Siimekselä Tiina" userId="24ef8aca-7fa4-4c0a-a912-b672974e553e" providerId="ADAL" clId="{B1CE7A90-196F-4DC3-AD98-FBB0B7D4CDBB}" dt="2024-03-13T08:41:57.825" v="10367" actId="478"/>
          <ac:spMkLst>
            <pc:docMk/>
            <pc:sldMk cId="3546579677" sldId="336"/>
            <ac:spMk id="5" creationId="{F4946301-033F-EB89-F631-C51332A7C1A1}"/>
          </ac:spMkLst>
        </pc:spChg>
        <pc:spChg chg="del">
          <ac:chgData name="Siimekselä Tiina" userId="24ef8aca-7fa4-4c0a-a912-b672974e553e" providerId="ADAL" clId="{B1CE7A90-196F-4DC3-AD98-FBB0B7D4CDBB}" dt="2024-03-13T08:30:24.440" v="10281" actId="478"/>
          <ac:spMkLst>
            <pc:docMk/>
            <pc:sldMk cId="3546579677" sldId="336"/>
            <ac:spMk id="6" creationId="{9B025E61-8335-62F5-1AD4-A65BE8C177EB}"/>
          </ac:spMkLst>
        </pc:spChg>
        <pc:spChg chg="mod">
          <ac:chgData name="Siimekselä Tiina" userId="24ef8aca-7fa4-4c0a-a912-b672974e553e" providerId="ADAL" clId="{B1CE7A90-196F-4DC3-AD98-FBB0B7D4CDBB}" dt="2024-03-13T08:26:54.323" v="10159"/>
          <ac:spMkLst>
            <pc:docMk/>
            <pc:sldMk cId="3546579677" sldId="336"/>
            <ac:spMk id="21" creationId="{BEE25CB6-9CC8-14ED-E072-CE3DAACC153E}"/>
          </ac:spMkLst>
        </pc:spChg>
      </pc:sldChg>
      <pc:sldChg chg="addSp modSp add mod chgLayout">
        <pc:chgData name="Siimekselä Tiina" userId="24ef8aca-7fa4-4c0a-a912-b672974e553e" providerId="ADAL" clId="{B1CE7A90-196F-4DC3-AD98-FBB0B7D4CDBB}" dt="2024-03-14T07:36:46.327" v="11579" actId="20577"/>
        <pc:sldMkLst>
          <pc:docMk/>
          <pc:sldMk cId="3490430905" sldId="337"/>
        </pc:sldMkLst>
        <pc:spChg chg="mod ord">
          <ac:chgData name="Siimekselä Tiina" userId="24ef8aca-7fa4-4c0a-a912-b672974e553e" providerId="ADAL" clId="{B1CE7A90-196F-4DC3-AD98-FBB0B7D4CDBB}" dt="2024-03-13T08:50:48.561" v="10505" actId="1076"/>
          <ac:spMkLst>
            <pc:docMk/>
            <pc:sldMk cId="3490430905" sldId="337"/>
            <ac:spMk id="2" creationId="{36EFA21A-230A-70CE-AB1F-0C9A7086929B}"/>
          </ac:spMkLst>
        </pc:spChg>
        <pc:spChg chg="add mod ord">
          <ac:chgData name="Siimekselä Tiina" userId="24ef8aca-7fa4-4c0a-a912-b672974e553e" providerId="ADAL" clId="{B1CE7A90-196F-4DC3-AD98-FBB0B7D4CDBB}" dt="2024-03-14T07:36:46.327" v="11579" actId="20577"/>
          <ac:spMkLst>
            <pc:docMk/>
            <pc:sldMk cId="3490430905" sldId="337"/>
            <ac:spMk id="3" creationId="{8309A623-AC9E-20D3-13E1-1F253B7F3898}"/>
          </ac:spMkLst>
        </pc:spChg>
        <pc:spChg chg="mod ord">
          <ac:chgData name="Siimekselä Tiina" userId="24ef8aca-7fa4-4c0a-a912-b672974e553e" providerId="ADAL" clId="{B1CE7A90-196F-4DC3-AD98-FBB0B7D4CDBB}" dt="2024-03-13T08:50:43.958" v="10504" actId="700"/>
          <ac:spMkLst>
            <pc:docMk/>
            <pc:sldMk cId="3490430905" sldId="337"/>
            <ac:spMk id="12" creationId="{46063BA4-6D78-3C9D-2D4E-C663709EDDE4}"/>
          </ac:spMkLst>
        </pc:spChg>
        <pc:spChg chg="mod ord">
          <ac:chgData name="Siimekselä Tiina" userId="24ef8aca-7fa4-4c0a-a912-b672974e553e" providerId="ADAL" clId="{B1CE7A90-196F-4DC3-AD98-FBB0B7D4CDBB}" dt="2024-03-13T08:50:43.958" v="10504" actId="700"/>
          <ac:spMkLst>
            <pc:docMk/>
            <pc:sldMk cId="3490430905" sldId="337"/>
            <ac:spMk id="14" creationId="{13B5FA59-B84C-0CF2-EB62-AFC76CEC159E}"/>
          </ac:spMkLst>
        </pc:spChg>
        <pc:spChg chg="mod ord">
          <ac:chgData name="Siimekselä Tiina" userId="24ef8aca-7fa4-4c0a-a912-b672974e553e" providerId="ADAL" clId="{B1CE7A90-196F-4DC3-AD98-FBB0B7D4CDBB}" dt="2024-03-13T08:50:43.958" v="10504" actId="700"/>
          <ac:spMkLst>
            <pc:docMk/>
            <pc:sldMk cId="3490430905" sldId="337"/>
            <ac:spMk id="21" creationId="{BEE25CB6-9CC8-14ED-E072-CE3DAACC153E}"/>
          </ac:spMkLst>
        </pc:spChg>
      </pc:sldChg>
      <pc:sldChg chg="addSp delSp modSp add mod">
        <pc:chgData name="Siimekselä Tiina" userId="24ef8aca-7fa4-4c0a-a912-b672974e553e" providerId="ADAL" clId="{B1CE7A90-196F-4DC3-AD98-FBB0B7D4CDBB}" dt="2024-03-14T06:56:47.955" v="11428" actId="1076"/>
        <pc:sldMkLst>
          <pc:docMk/>
          <pc:sldMk cId="2236247411" sldId="338"/>
        </pc:sldMkLst>
        <pc:spChg chg="mod">
          <ac:chgData name="Siimekselä Tiina" userId="24ef8aca-7fa4-4c0a-a912-b672974e553e" providerId="ADAL" clId="{B1CE7A90-196F-4DC3-AD98-FBB0B7D4CDBB}" dt="2024-03-14T06:53:16.663" v="11360" actId="20577"/>
          <ac:spMkLst>
            <pc:docMk/>
            <pc:sldMk cId="2236247411" sldId="338"/>
            <ac:spMk id="2" creationId="{36EFA21A-230A-70CE-AB1F-0C9A7086929B}"/>
          </ac:spMkLst>
        </pc:spChg>
        <pc:spChg chg="del">
          <ac:chgData name="Siimekselä Tiina" userId="24ef8aca-7fa4-4c0a-a912-b672974e553e" providerId="ADAL" clId="{B1CE7A90-196F-4DC3-AD98-FBB0B7D4CDBB}" dt="2024-03-14T06:53:20.286" v="11361" actId="478"/>
          <ac:spMkLst>
            <pc:docMk/>
            <pc:sldMk cId="2236247411" sldId="338"/>
            <ac:spMk id="3" creationId="{8309A623-AC9E-20D3-13E1-1F253B7F3898}"/>
          </ac:spMkLst>
        </pc:spChg>
        <pc:spChg chg="add del mod">
          <ac:chgData name="Siimekselä Tiina" userId="24ef8aca-7fa4-4c0a-a912-b672974e553e" providerId="ADAL" clId="{B1CE7A90-196F-4DC3-AD98-FBB0B7D4CDBB}" dt="2024-03-14T06:53:59.526" v="11362" actId="22"/>
          <ac:spMkLst>
            <pc:docMk/>
            <pc:sldMk cId="2236247411" sldId="338"/>
            <ac:spMk id="5" creationId="{DA2C7CDC-C088-4ABC-34BB-1139B0ED4D01}"/>
          </ac:spMkLst>
        </pc:spChg>
        <pc:spChg chg="add mod">
          <ac:chgData name="Siimekselä Tiina" userId="24ef8aca-7fa4-4c0a-a912-b672974e553e" providerId="ADAL" clId="{B1CE7A90-196F-4DC3-AD98-FBB0B7D4CDBB}" dt="2024-03-14T06:56:47.955" v="11428" actId="1076"/>
          <ac:spMkLst>
            <pc:docMk/>
            <pc:sldMk cId="2236247411" sldId="338"/>
            <ac:spMk id="8" creationId="{EA64DDDB-ACA6-A5F9-59A6-D107822D37E5}"/>
          </ac:spMkLst>
        </pc:spChg>
        <pc:picChg chg="add mod ord">
          <ac:chgData name="Siimekselä Tiina" userId="24ef8aca-7fa4-4c0a-a912-b672974e553e" providerId="ADAL" clId="{B1CE7A90-196F-4DC3-AD98-FBB0B7D4CDBB}" dt="2024-03-14T06:54:10.532" v="11364" actId="1076"/>
          <ac:picMkLst>
            <pc:docMk/>
            <pc:sldMk cId="2236247411" sldId="338"/>
            <ac:picMk id="7" creationId="{B6C00FC2-79EC-18FB-0D0A-B4386B16F57D}"/>
          </ac:picMkLst>
        </pc:picChg>
      </pc:sldChg>
      <pc:sldChg chg="add del ord">
        <pc:chgData name="Siimekselä Tiina" userId="24ef8aca-7fa4-4c0a-a912-b672974e553e" providerId="ADAL" clId="{B1CE7A90-196F-4DC3-AD98-FBB0B7D4CDBB}" dt="2024-03-14T07:16:52.824" v="11436" actId="2696"/>
        <pc:sldMkLst>
          <pc:docMk/>
          <pc:sldMk cId="251470287" sldId="339"/>
        </pc:sldMkLst>
      </pc:sldChg>
      <pc:sldChg chg="addSp delSp modSp add mod">
        <pc:chgData name="Siimekselä Tiina" userId="24ef8aca-7fa4-4c0a-a912-b672974e553e" providerId="ADAL" clId="{B1CE7A90-196F-4DC3-AD98-FBB0B7D4CDBB}" dt="2024-04-30T06:53:03.911" v="13396" actId="27636"/>
        <pc:sldMkLst>
          <pc:docMk/>
          <pc:sldMk cId="2861102759" sldId="339"/>
        </pc:sldMkLst>
        <pc:spChg chg="mod">
          <ac:chgData name="Siimekselä Tiina" userId="24ef8aca-7fa4-4c0a-a912-b672974e553e" providerId="ADAL" clId="{B1CE7A90-196F-4DC3-AD98-FBB0B7D4CDBB}" dt="2024-03-14T07:25:03.888" v="11517" actId="27636"/>
          <ac:spMkLst>
            <pc:docMk/>
            <pc:sldMk cId="2861102759" sldId="339"/>
            <ac:spMk id="2" creationId="{0AD8E757-0C93-DECC-FC28-59AB9DBF8E32}"/>
          </ac:spMkLst>
        </pc:spChg>
        <pc:spChg chg="add del mod">
          <ac:chgData name="Siimekselä Tiina" userId="24ef8aca-7fa4-4c0a-a912-b672974e553e" providerId="ADAL" clId="{B1CE7A90-196F-4DC3-AD98-FBB0B7D4CDBB}" dt="2024-03-14T07:17:33.334" v="11472" actId="478"/>
          <ac:spMkLst>
            <pc:docMk/>
            <pc:sldMk cId="2861102759" sldId="339"/>
            <ac:spMk id="5" creationId="{7601A7DD-D9C3-93F9-6C97-86AC25922E91}"/>
          </ac:spMkLst>
        </pc:spChg>
        <pc:spChg chg="mod">
          <ac:chgData name="Siimekselä Tiina" userId="24ef8aca-7fa4-4c0a-a912-b672974e553e" providerId="ADAL" clId="{B1CE7A90-196F-4DC3-AD98-FBB0B7D4CDBB}" dt="2024-04-30T06:53:03.911" v="13396" actId="27636"/>
          <ac:spMkLst>
            <pc:docMk/>
            <pc:sldMk cId="2861102759" sldId="339"/>
            <ac:spMk id="6" creationId="{C45645AB-21D8-365A-4BA3-20B6A3D5383B}"/>
          </ac:spMkLst>
        </pc:spChg>
        <pc:picChg chg="del">
          <ac:chgData name="Siimekselä Tiina" userId="24ef8aca-7fa4-4c0a-a912-b672974e553e" providerId="ADAL" clId="{B1CE7A90-196F-4DC3-AD98-FBB0B7D4CDBB}" dt="2024-03-14T07:17:11.137" v="11438" actId="478"/>
          <ac:picMkLst>
            <pc:docMk/>
            <pc:sldMk cId="2861102759" sldId="339"/>
            <ac:picMk id="9" creationId="{6DB7DB0D-E25F-30A6-4833-577C3608DDB0}"/>
          </ac:picMkLst>
        </pc:picChg>
      </pc:sldChg>
      <pc:sldChg chg="addSp delSp modSp add mod">
        <pc:chgData name="Siimekselä Tiina" userId="24ef8aca-7fa4-4c0a-a912-b672974e553e" providerId="ADAL" clId="{B1CE7A90-196F-4DC3-AD98-FBB0B7D4CDBB}" dt="2024-04-22T10:33:32.963" v="12828" actId="1582"/>
        <pc:sldMkLst>
          <pc:docMk/>
          <pc:sldMk cId="2112998221" sldId="340"/>
        </pc:sldMkLst>
        <pc:spChg chg="add del mod">
          <ac:chgData name="Siimekselä Tiina" userId="24ef8aca-7fa4-4c0a-a912-b672974e553e" providerId="ADAL" clId="{B1CE7A90-196F-4DC3-AD98-FBB0B7D4CDBB}" dt="2024-04-22T10:29:26.496" v="12779"/>
          <ac:spMkLst>
            <pc:docMk/>
            <pc:sldMk cId="2112998221" sldId="340"/>
            <ac:spMk id="3" creationId="{73EC096F-698E-2C0D-8ECA-A72EAD7D37CA}"/>
          </ac:spMkLst>
        </pc:spChg>
        <pc:spChg chg="add mod">
          <ac:chgData name="Siimekselä Tiina" userId="24ef8aca-7fa4-4c0a-a912-b672974e553e" providerId="ADAL" clId="{B1CE7A90-196F-4DC3-AD98-FBB0B7D4CDBB}" dt="2024-04-22T10:33:32.963" v="12828" actId="1582"/>
          <ac:spMkLst>
            <pc:docMk/>
            <pc:sldMk cId="2112998221" sldId="340"/>
            <ac:spMk id="5" creationId="{A21DCD1B-9277-2717-72D9-584F4A11C3F0}"/>
          </ac:spMkLst>
        </pc:spChg>
        <pc:spChg chg="mod">
          <ac:chgData name="Siimekselä Tiina" userId="24ef8aca-7fa4-4c0a-a912-b672974e553e" providerId="ADAL" clId="{B1CE7A90-196F-4DC3-AD98-FBB0B7D4CDBB}" dt="2024-04-22T10:28:30.363" v="12774" actId="255"/>
          <ac:spMkLst>
            <pc:docMk/>
            <pc:sldMk cId="2112998221" sldId="340"/>
            <ac:spMk id="21" creationId="{BEE25CB6-9CC8-14ED-E072-CE3DAACC153E}"/>
          </ac:spMkLst>
        </pc:spChg>
        <pc:spChg chg="del">
          <ac:chgData name="Siimekselä Tiina" userId="24ef8aca-7fa4-4c0a-a912-b672974e553e" providerId="ADAL" clId="{B1CE7A90-196F-4DC3-AD98-FBB0B7D4CDBB}" dt="2024-04-22T10:28:38.572" v="12776" actId="478"/>
          <ac:spMkLst>
            <pc:docMk/>
            <pc:sldMk cId="2112998221" sldId="340"/>
            <ac:spMk id="30" creationId="{869C31AF-06A8-93D5-2B46-4ADA1FD15810}"/>
          </ac:spMkLst>
        </pc:spChg>
        <pc:spChg chg="del">
          <ac:chgData name="Siimekselä Tiina" userId="24ef8aca-7fa4-4c0a-a912-b672974e553e" providerId="ADAL" clId="{B1CE7A90-196F-4DC3-AD98-FBB0B7D4CDBB}" dt="2024-04-22T10:28:41.336" v="12777" actId="478"/>
          <ac:spMkLst>
            <pc:docMk/>
            <pc:sldMk cId="2112998221" sldId="340"/>
            <ac:spMk id="31" creationId="{06DE4133-20EC-984B-A47A-527E0E064D20}"/>
          </ac:spMkLst>
        </pc:spChg>
        <pc:spChg chg="del">
          <ac:chgData name="Siimekselä Tiina" userId="24ef8aca-7fa4-4c0a-a912-b672974e553e" providerId="ADAL" clId="{B1CE7A90-196F-4DC3-AD98-FBB0B7D4CDBB}" dt="2024-04-22T10:28:35.729" v="12775" actId="478"/>
          <ac:spMkLst>
            <pc:docMk/>
            <pc:sldMk cId="2112998221" sldId="340"/>
            <ac:spMk id="34" creationId="{F131DA20-803A-9B5A-59C2-8976F183073B}"/>
          </ac:spMkLst>
        </pc:spChg>
        <pc:spChg chg="del">
          <ac:chgData name="Siimekselä Tiina" userId="24ef8aca-7fa4-4c0a-a912-b672974e553e" providerId="ADAL" clId="{B1CE7A90-196F-4DC3-AD98-FBB0B7D4CDBB}" dt="2024-04-22T10:28:43.904" v="12778" actId="478"/>
          <ac:spMkLst>
            <pc:docMk/>
            <pc:sldMk cId="2112998221" sldId="340"/>
            <ac:spMk id="35" creationId="{E293E58A-6B29-8D1A-A94E-A50FD52A0F16}"/>
          </ac:spMkLst>
        </pc:spChg>
        <pc:picChg chg="add mod">
          <ac:chgData name="Siimekselä Tiina" userId="24ef8aca-7fa4-4c0a-a912-b672974e553e" providerId="ADAL" clId="{B1CE7A90-196F-4DC3-AD98-FBB0B7D4CDBB}" dt="2024-04-22T10:32:56.103" v="12824" actId="14100"/>
          <ac:picMkLst>
            <pc:docMk/>
            <pc:sldMk cId="2112998221" sldId="340"/>
            <ac:picMk id="4" creationId="{0762920E-D68B-C15A-512D-6DF48525E5E6}"/>
          </ac:picMkLst>
        </pc:picChg>
      </pc:sldChg>
      <pc:sldChg chg="add del">
        <pc:chgData name="Siimekselä Tiina" userId="24ef8aca-7fa4-4c0a-a912-b672974e553e" providerId="ADAL" clId="{B1CE7A90-196F-4DC3-AD98-FBB0B7D4CDBB}" dt="2024-04-30T05:43:42.217" v="12936" actId="2696"/>
        <pc:sldMkLst>
          <pc:docMk/>
          <pc:sldMk cId="2204801645" sldId="341"/>
        </pc:sldMkLst>
      </pc:sldChg>
      <pc:sldChg chg="addSp delSp modSp add mod">
        <pc:chgData name="Siimekselä Tiina" userId="24ef8aca-7fa4-4c0a-a912-b672974e553e" providerId="ADAL" clId="{B1CE7A90-196F-4DC3-AD98-FBB0B7D4CDBB}" dt="2024-04-30T06:33:09.279" v="13309" actId="948"/>
        <pc:sldMkLst>
          <pc:docMk/>
          <pc:sldMk cId="2433025004" sldId="341"/>
        </pc:sldMkLst>
        <pc:spChg chg="add mod">
          <ac:chgData name="Siimekselä Tiina" userId="24ef8aca-7fa4-4c0a-a912-b672974e553e" providerId="ADAL" clId="{B1CE7A90-196F-4DC3-AD98-FBB0B7D4CDBB}" dt="2024-04-30T06:33:09.279" v="13309" actId="948"/>
          <ac:spMkLst>
            <pc:docMk/>
            <pc:sldMk cId="2433025004" sldId="341"/>
            <ac:spMk id="3" creationId="{BC323115-5718-C184-66EC-9D150B591DF2}"/>
          </ac:spMkLst>
        </pc:spChg>
        <pc:spChg chg="del">
          <ac:chgData name="Siimekselä Tiina" userId="24ef8aca-7fa4-4c0a-a912-b672974e553e" providerId="ADAL" clId="{B1CE7A90-196F-4DC3-AD98-FBB0B7D4CDBB}" dt="2024-04-30T06:23:56.390" v="13037" actId="478"/>
          <ac:spMkLst>
            <pc:docMk/>
            <pc:sldMk cId="2433025004" sldId="341"/>
            <ac:spMk id="5" creationId="{A21DCD1B-9277-2717-72D9-584F4A11C3F0}"/>
          </ac:spMkLst>
        </pc:spChg>
        <pc:spChg chg="mod">
          <ac:chgData name="Siimekselä Tiina" userId="24ef8aca-7fa4-4c0a-a912-b672974e553e" providerId="ADAL" clId="{B1CE7A90-196F-4DC3-AD98-FBB0B7D4CDBB}" dt="2024-04-30T06:30:18.955" v="13286" actId="27636"/>
          <ac:spMkLst>
            <pc:docMk/>
            <pc:sldMk cId="2433025004" sldId="341"/>
            <ac:spMk id="21" creationId="{BEE25CB6-9CC8-14ED-E072-CE3DAACC153E}"/>
          </ac:spMkLst>
        </pc:spChg>
        <pc:picChg chg="del">
          <ac:chgData name="Siimekselä Tiina" userId="24ef8aca-7fa4-4c0a-a912-b672974e553e" providerId="ADAL" clId="{B1CE7A90-196F-4DC3-AD98-FBB0B7D4CDBB}" dt="2024-04-30T05:54:52.641" v="12938" actId="478"/>
          <ac:picMkLst>
            <pc:docMk/>
            <pc:sldMk cId="2433025004" sldId="341"/>
            <ac:picMk id="4" creationId="{0762920E-D68B-C15A-512D-6DF48525E5E6}"/>
          </ac:picMkLst>
        </pc:picChg>
      </pc:sldChg>
      <pc:sldChg chg="modSp add mod">
        <pc:chgData name="Siimekselä Tiina" userId="24ef8aca-7fa4-4c0a-a912-b672974e553e" providerId="ADAL" clId="{B1CE7A90-196F-4DC3-AD98-FBB0B7D4CDBB}" dt="2024-04-30T06:56:55.382" v="13564" actId="255"/>
        <pc:sldMkLst>
          <pc:docMk/>
          <pc:sldMk cId="2962899103" sldId="342"/>
        </pc:sldMkLst>
        <pc:spChg chg="mod">
          <ac:chgData name="Siimekselä Tiina" userId="24ef8aca-7fa4-4c0a-a912-b672974e553e" providerId="ADAL" clId="{B1CE7A90-196F-4DC3-AD98-FBB0B7D4CDBB}" dt="2024-04-30T06:56:55.382" v="13564" actId="255"/>
          <ac:spMkLst>
            <pc:docMk/>
            <pc:sldMk cId="2962899103" sldId="342"/>
            <ac:spMk id="6" creationId="{C45645AB-21D8-365A-4BA3-20B6A3D5383B}"/>
          </ac:spMkLst>
        </pc:spChg>
      </pc:sldChg>
    </pc:docChg>
  </pc:docChgLst>
  <pc:docChgLst>
    <pc:chgData name="Kuula Anna-Stina" userId="7268a26c-074a-4576-8e9c-a5e8d29952c7" providerId="ADAL" clId="{83D4E59A-2E59-4215-8211-9FB5DDAEC536}"/>
    <pc:docChg chg="undo redo custSel modSld">
      <pc:chgData name="Kuula Anna-Stina" userId="7268a26c-074a-4576-8e9c-a5e8d29952c7" providerId="ADAL" clId="{83D4E59A-2E59-4215-8211-9FB5DDAEC536}" dt="2024-09-24T09:34:54.863" v="4536" actId="13244"/>
      <pc:docMkLst>
        <pc:docMk/>
      </pc:docMkLst>
      <pc:sldChg chg="addSp modSp mod">
        <pc:chgData name="Kuula Anna-Stina" userId="7268a26c-074a-4576-8e9c-a5e8d29952c7" providerId="ADAL" clId="{83D4E59A-2E59-4215-8211-9FB5DDAEC536}" dt="2024-09-24T09:27:12.575" v="4422" actId="20577"/>
        <pc:sldMkLst>
          <pc:docMk/>
          <pc:sldMk cId="1775296195" sldId="296"/>
        </pc:sldMkLst>
        <pc:spChg chg="add mod">
          <ac:chgData name="Kuula Anna-Stina" userId="7268a26c-074a-4576-8e9c-a5e8d29952c7" providerId="ADAL" clId="{83D4E59A-2E59-4215-8211-9FB5DDAEC536}" dt="2024-09-24T09:27:12.575" v="4422" actId="20577"/>
          <ac:spMkLst>
            <pc:docMk/>
            <pc:sldMk cId="1775296195" sldId="296"/>
            <ac:spMk id="2" creationId="{A779D5D4-12E3-F4FB-836C-1D67ED3A016E}"/>
          </ac:spMkLst>
        </pc:spChg>
      </pc:sldChg>
      <pc:sldChg chg="modSp mod">
        <pc:chgData name="Kuula Anna-Stina" userId="7268a26c-074a-4576-8e9c-a5e8d29952c7" providerId="ADAL" clId="{83D4E59A-2E59-4215-8211-9FB5DDAEC536}" dt="2024-09-24T09:28:01.870" v="4430" actId="1076"/>
        <pc:sldMkLst>
          <pc:docMk/>
          <pc:sldMk cId="403889746" sldId="301"/>
        </pc:sldMkLst>
        <pc:spChg chg="ord">
          <ac:chgData name="Kuula Anna-Stina" userId="7268a26c-074a-4576-8e9c-a5e8d29952c7" providerId="ADAL" clId="{83D4E59A-2E59-4215-8211-9FB5DDAEC536}" dt="2024-09-24T09:27:53.772" v="4429" actId="13244"/>
          <ac:spMkLst>
            <pc:docMk/>
            <pc:sldMk cId="403889746" sldId="301"/>
            <ac:spMk id="2" creationId="{996A37F3-CA0D-F306-49BF-E29E58D7FF01}"/>
          </ac:spMkLst>
        </pc:spChg>
        <pc:spChg chg="mod">
          <ac:chgData name="Kuula Anna-Stina" userId="7268a26c-074a-4576-8e9c-a5e8d29952c7" providerId="ADAL" clId="{83D4E59A-2E59-4215-8211-9FB5DDAEC536}" dt="2024-09-24T09:25:55.842" v="4291" actId="962"/>
          <ac:spMkLst>
            <pc:docMk/>
            <pc:sldMk cId="403889746" sldId="301"/>
            <ac:spMk id="3" creationId="{847C80C8-F2C6-FAF1-ADD1-7A8CBCBE8D58}"/>
          </ac:spMkLst>
        </pc:spChg>
        <pc:spChg chg="mod">
          <ac:chgData name="Kuula Anna-Stina" userId="7268a26c-074a-4576-8e9c-a5e8d29952c7" providerId="ADAL" clId="{83D4E59A-2E59-4215-8211-9FB5DDAEC536}" dt="2024-09-24T09:27:50.626" v="4427" actId="962"/>
          <ac:spMkLst>
            <pc:docMk/>
            <pc:sldMk cId="403889746" sldId="301"/>
            <ac:spMk id="12" creationId="{46063BA4-6D78-3C9D-2D4E-C663709EDDE4}"/>
          </ac:spMkLst>
        </pc:spChg>
        <pc:spChg chg="mod">
          <ac:chgData name="Kuula Anna-Stina" userId="7268a26c-074a-4576-8e9c-a5e8d29952c7" providerId="ADAL" clId="{83D4E59A-2E59-4215-8211-9FB5DDAEC536}" dt="2024-09-24T09:27:51.487" v="4428" actId="962"/>
          <ac:spMkLst>
            <pc:docMk/>
            <pc:sldMk cId="403889746" sldId="301"/>
            <ac:spMk id="14" creationId="{13B5FA59-B84C-0CF2-EB62-AFC76CEC159E}"/>
          </ac:spMkLst>
        </pc:spChg>
        <pc:picChg chg="mod">
          <ac:chgData name="Kuula Anna-Stina" userId="7268a26c-074a-4576-8e9c-a5e8d29952c7" providerId="ADAL" clId="{83D4E59A-2E59-4215-8211-9FB5DDAEC536}" dt="2024-09-24T09:28:01.870" v="4430" actId="1076"/>
          <ac:picMkLst>
            <pc:docMk/>
            <pc:sldMk cId="403889746" sldId="301"/>
            <ac:picMk id="6" creationId="{4E635A52-3646-ADEE-6826-3F68700616EF}"/>
          </ac:picMkLst>
        </pc:picChg>
      </pc:sldChg>
      <pc:sldChg chg="addSp delSp modSp mod chgLayout">
        <pc:chgData name="Kuula Anna-Stina" userId="7268a26c-074a-4576-8e9c-a5e8d29952c7" providerId="ADAL" clId="{83D4E59A-2E59-4215-8211-9FB5DDAEC536}" dt="2024-09-24T09:34:43.323" v="4532" actId="962"/>
        <pc:sldMkLst>
          <pc:docMk/>
          <pc:sldMk cId="4034050138" sldId="306"/>
        </pc:sldMkLst>
        <pc:spChg chg="mod ord">
          <ac:chgData name="Kuula Anna-Stina" userId="7268a26c-074a-4576-8e9c-a5e8d29952c7" providerId="ADAL" clId="{83D4E59A-2E59-4215-8211-9FB5DDAEC536}" dt="2024-09-24T09:34:39.939" v="4530" actId="13244"/>
          <ac:spMkLst>
            <pc:docMk/>
            <pc:sldMk cId="4034050138" sldId="306"/>
            <ac:spMk id="2" creationId="{0AD8E757-0C93-DECC-FC28-59AB9DBF8E32}"/>
          </ac:spMkLst>
        </pc:spChg>
        <pc:spChg chg="mod ord">
          <ac:chgData name="Kuula Anna-Stina" userId="7268a26c-074a-4576-8e9c-a5e8d29952c7" providerId="ADAL" clId="{83D4E59A-2E59-4215-8211-9FB5DDAEC536}" dt="2024-09-24T09:34:37.990" v="4529" actId="962"/>
          <ac:spMkLst>
            <pc:docMk/>
            <pc:sldMk cId="4034050138" sldId="306"/>
            <ac:spMk id="3" creationId="{860612EE-238F-D991-11A9-F2276BD3348E}"/>
          </ac:spMkLst>
        </pc:spChg>
        <pc:spChg chg="add del mod">
          <ac:chgData name="Kuula Anna-Stina" userId="7268a26c-074a-4576-8e9c-a5e8d29952c7" providerId="ADAL" clId="{83D4E59A-2E59-4215-8211-9FB5DDAEC536}" dt="2024-09-24T09:25:07.868" v="4278" actId="6264"/>
          <ac:spMkLst>
            <pc:docMk/>
            <pc:sldMk cId="4034050138" sldId="306"/>
            <ac:spMk id="4" creationId="{72204048-358C-7732-B036-09001F4C3DF1}"/>
          </ac:spMkLst>
        </pc:spChg>
        <pc:spChg chg="add del mod">
          <ac:chgData name="Kuula Anna-Stina" userId="7268a26c-074a-4576-8e9c-a5e8d29952c7" providerId="ADAL" clId="{83D4E59A-2E59-4215-8211-9FB5DDAEC536}" dt="2024-09-24T09:25:07.868" v="4278" actId="6264"/>
          <ac:spMkLst>
            <pc:docMk/>
            <pc:sldMk cId="4034050138" sldId="306"/>
            <ac:spMk id="5" creationId="{72A69080-330A-89C2-8F31-D5253ED307BC}"/>
          </ac:spMkLst>
        </pc:spChg>
        <pc:spChg chg="mod ord">
          <ac:chgData name="Kuula Anna-Stina" userId="7268a26c-074a-4576-8e9c-a5e8d29952c7" providerId="ADAL" clId="{83D4E59A-2E59-4215-8211-9FB5DDAEC536}" dt="2024-09-24T09:34:41.966" v="4531" actId="13244"/>
          <ac:spMkLst>
            <pc:docMk/>
            <pc:sldMk cId="4034050138" sldId="306"/>
            <ac:spMk id="6" creationId="{C45645AB-21D8-365A-4BA3-20B6A3D5383B}"/>
          </ac:spMkLst>
        </pc:spChg>
        <pc:spChg chg="add del mod">
          <ac:chgData name="Kuula Anna-Stina" userId="7268a26c-074a-4576-8e9c-a5e8d29952c7" providerId="ADAL" clId="{83D4E59A-2E59-4215-8211-9FB5DDAEC536}" dt="2024-09-24T09:25:07.868" v="4278" actId="6264"/>
          <ac:spMkLst>
            <pc:docMk/>
            <pc:sldMk cId="4034050138" sldId="306"/>
            <ac:spMk id="7" creationId="{482F8395-0888-981F-793D-75309124D4AD}"/>
          </ac:spMkLst>
        </pc:spChg>
        <pc:spChg chg="add del mod">
          <ac:chgData name="Kuula Anna-Stina" userId="7268a26c-074a-4576-8e9c-a5e8d29952c7" providerId="ADAL" clId="{83D4E59A-2E59-4215-8211-9FB5DDAEC536}" dt="2024-09-24T09:25:07.868" v="4278" actId="6264"/>
          <ac:spMkLst>
            <pc:docMk/>
            <pc:sldMk cId="4034050138" sldId="306"/>
            <ac:spMk id="8" creationId="{7B0156FA-D25F-FC27-78E5-D1102F10E458}"/>
          </ac:spMkLst>
        </pc:spChg>
        <pc:picChg chg="mod ord">
          <ac:chgData name="Kuula Anna-Stina" userId="7268a26c-074a-4576-8e9c-a5e8d29952c7" providerId="ADAL" clId="{83D4E59A-2E59-4215-8211-9FB5DDAEC536}" dt="2024-09-24T09:34:43.323" v="4532" actId="962"/>
          <ac:picMkLst>
            <pc:docMk/>
            <pc:sldMk cId="4034050138" sldId="306"/>
            <ac:picMk id="9" creationId="{6DB7DB0D-E25F-30A6-4833-577C3608DDB0}"/>
          </ac:picMkLst>
        </pc:picChg>
      </pc:sldChg>
      <pc:sldChg chg="addSp delSp modSp mod chgLayout">
        <pc:chgData name="Kuula Anna-Stina" userId="7268a26c-074a-4576-8e9c-a5e8d29952c7" providerId="ADAL" clId="{83D4E59A-2E59-4215-8211-9FB5DDAEC536}" dt="2024-09-24T09:28:13.469" v="4435" actId="13244"/>
        <pc:sldMkLst>
          <pc:docMk/>
          <pc:sldMk cId="4201183508" sldId="312"/>
        </pc:sldMkLst>
        <pc:spChg chg="add del mod">
          <ac:chgData name="Kuula Anna-Stina" userId="7268a26c-074a-4576-8e9c-a5e8d29952c7" providerId="ADAL" clId="{83D4E59A-2E59-4215-8211-9FB5DDAEC536}" dt="2024-09-23T13:34:40.248" v="93" actId="6264"/>
          <ac:spMkLst>
            <pc:docMk/>
            <pc:sldMk cId="4201183508" sldId="312"/>
            <ac:spMk id="2" creationId="{107F8ED9-EF46-E71C-FE14-B560062EFA10}"/>
          </ac:spMkLst>
        </pc:spChg>
        <pc:spChg chg="add del mod">
          <ac:chgData name="Kuula Anna-Stina" userId="7268a26c-074a-4576-8e9c-a5e8d29952c7" providerId="ADAL" clId="{83D4E59A-2E59-4215-8211-9FB5DDAEC536}" dt="2024-09-23T13:34:40.248" v="93" actId="6264"/>
          <ac:spMkLst>
            <pc:docMk/>
            <pc:sldMk cId="4201183508" sldId="312"/>
            <ac:spMk id="3" creationId="{FFC88F06-2346-F56F-58AD-4C080DB567F9}"/>
          </ac:spMkLst>
        </pc:spChg>
        <pc:spChg chg="add del mod">
          <ac:chgData name="Kuula Anna-Stina" userId="7268a26c-074a-4576-8e9c-a5e8d29952c7" providerId="ADAL" clId="{83D4E59A-2E59-4215-8211-9FB5DDAEC536}" dt="2024-09-23T13:34:40.248" v="93" actId="6264"/>
          <ac:spMkLst>
            <pc:docMk/>
            <pc:sldMk cId="4201183508" sldId="312"/>
            <ac:spMk id="4" creationId="{D0E9D8B2-920E-B797-3B6B-EB0FF76837C6}"/>
          </ac:spMkLst>
        </pc:spChg>
        <pc:spChg chg="mod ord">
          <ac:chgData name="Kuula Anna-Stina" userId="7268a26c-074a-4576-8e9c-a5e8d29952c7" providerId="ADAL" clId="{83D4E59A-2E59-4215-8211-9FB5DDAEC536}" dt="2024-09-24T09:28:13.469" v="4435" actId="13244"/>
          <ac:spMkLst>
            <pc:docMk/>
            <pc:sldMk cId="4201183508" sldId="312"/>
            <ac:spMk id="5" creationId="{715BD627-3757-6FC0-EE6E-723447FB145B}"/>
          </ac:spMkLst>
        </pc:spChg>
        <pc:spChg chg="add del mod">
          <ac:chgData name="Kuula Anna-Stina" userId="7268a26c-074a-4576-8e9c-a5e8d29952c7" providerId="ADAL" clId="{83D4E59A-2E59-4215-8211-9FB5DDAEC536}" dt="2024-09-23T13:34:40.248" v="93" actId="6264"/>
          <ac:spMkLst>
            <pc:docMk/>
            <pc:sldMk cId="4201183508" sldId="312"/>
            <ac:spMk id="6" creationId="{19D06E95-B0F5-5814-5D5A-67479FBAED89}"/>
          </ac:spMkLst>
        </pc:spChg>
        <pc:spChg chg="add del mod">
          <ac:chgData name="Kuula Anna-Stina" userId="7268a26c-074a-4576-8e9c-a5e8d29952c7" providerId="ADAL" clId="{83D4E59A-2E59-4215-8211-9FB5DDAEC536}" dt="2024-09-23T13:34:40.248" v="93" actId="6264"/>
          <ac:spMkLst>
            <pc:docMk/>
            <pc:sldMk cId="4201183508" sldId="312"/>
            <ac:spMk id="7" creationId="{54CFE6F0-AF0A-FD0F-9EE3-24EE881FCFA9}"/>
          </ac:spMkLst>
        </pc:spChg>
        <pc:spChg chg="mod ord">
          <ac:chgData name="Kuula Anna-Stina" userId="7268a26c-074a-4576-8e9c-a5e8d29952c7" providerId="ADAL" clId="{83D4E59A-2E59-4215-8211-9FB5DDAEC536}" dt="2024-09-24T09:28:11.945" v="4434" actId="13244"/>
          <ac:spMkLst>
            <pc:docMk/>
            <pc:sldMk cId="4201183508" sldId="312"/>
            <ac:spMk id="12" creationId="{46063BA4-6D78-3C9D-2D4E-C663709EDDE4}"/>
          </ac:spMkLst>
        </pc:spChg>
        <pc:spChg chg="mod ord">
          <ac:chgData name="Kuula Anna-Stina" userId="7268a26c-074a-4576-8e9c-a5e8d29952c7" providerId="ADAL" clId="{83D4E59A-2E59-4215-8211-9FB5DDAEC536}" dt="2024-09-24T09:28:07.110" v="4432" actId="962"/>
          <ac:spMkLst>
            <pc:docMk/>
            <pc:sldMk cId="4201183508" sldId="312"/>
            <ac:spMk id="14" creationId="{13B5FA59-B84C-0CF2-EB62-AFC76CEC159E}"/>
          </ac:spMkLst>
        </pc:spChg>
        <pc:spChg chg="mod ord">
          <ac:chgData name="Kuula Anna-Stina" userId="7268a26c-074a-4576-8e9c-a5e8d29952c7" providerId="ADAL" clId="{83D4E59A-2E59-4215-8211-9FB5DDAEC536}" dt="2024-09-24T09:28:08.897" v="4433" actId="13244"/>
          <ac:spMkLst>
            <pc:docMk/>
            <pc:sldMk cId="4201183508" sldId="312"/>
            <ac:spMk id="21" creationId="{BEE25CB6-9CC8-14ED-E072-CE3DAACC153E}"/>
          </ac:spMkLst>
        </pc:spChg>
        <pc:picChg chg="mod ord">
          <ac:chgData name="Kuula Anna-Stina" userId="7268a26c-074a-4576-8e9c-a5e8d29952c7" providerId="ADAL" clId="{83D4E59A-2E59-4215-8211-9FB5DDAEC536}" dt="2024-09-23T13:34:40.248" v="93" actId="6264"/>
          <ac:picMkLst>
            <pc:docMk/>
            <pc:sldMk cId="4201183508" sldId="312"/>
            <ac:picMk id="9" creationId="{EC3A018B-FC9E-D20F-B384-639B1C13DDB2}"/>
          </ac:picMkLst>
        </pc:picChg>
      </pc:sldChg>
      <pc:sldChg chg="addSp delSp modSp mod chgLayout">
        <pc:chgData name="Kuula Anna-Stina" userId="7268a26c-074a-4576-8e9c-a5e8d29952c7" providerId="ADAL" clId="{83D4E59A-2E59-4215-8211-9FB5DDAEC536}" dt="2024-09-24T09:33:08.371" v="4497" actId="13244"/>
        <pc:sldMkLst>
          <pc:docMk/>
          <pc:sldMk cId="3014523024" sldId="320"/>
        </pc:sldMkLst>
        <pc:spChg chg="add del mod">
          <ac:chgData name="Kuula Anna-Stina" userId="7268a26c-074a-4576-8e9c-a5e8d29952c7" providerId="ADAL" clId="{83D4E59A-2E59-4215-8211-9FB5DDAEC536}" dt="2024-09-24T09:18:39.949" v="2613" actId="6264"/>
          <ac:spMkLst>
            <pc:docMk/>
            <pc:sldMk cId="3014523024" sldId="320"/>
            <ac:spMk id="2" creationId="{42D3F506-39DC-E910-4445-7A729283BEDA}"/>
          </ac:spMkLst>
        </pc:spChg>
        <pc:spChg chg="add del mod">
          <ac:chgData name="Kuula Anna-Stina" userId="7268a26c-074a-4576-8e9c-a5e8d29952c7" providerId="ADAL" clId="{83D4E59A-2E59-4215-8211-9FB5DDAEC536}" dt="2024-09-24T09:18:39.949" v="2613" actId="6264"/>
          <ac:spMkLst>
            <pc:docMk/>
            <pc:sldMk cId="3014523024" sldId="320"/>
            <ac:spMk id="3" creationId="{1E7D8F2E-544E-25E4-4A83-DE5083AA3AF5}"/>
          </ac:spMkLst>
        </pc:spChg>
        <pc:spChg chg="add del mod">
          <ac:chgData name="Kuula Anna-Stina" userId="7268a26c-074a-4576-8e9c-a5e8d29952c7" providerId="ADAL" clId="{83D4E59A-2E59-4215-8211-9FB5DDAEC536}" dt="2024-09-24T09:18:39.949" v="2613" actId="6264"/>
          <ac:spMkLst>
            <pc:docMk/>
            <pc:sldMk cId="3014523024" sldId="320"/>
            <ac:spMk id="4" creationId="{3DF0D742-19AB-8E8A-4098-C1336DC47EB7}"/>
          </ac:spMkLst>
        </pc:spChg>
        <pc:spChg chg="add del mod">
          <ac:chgData name="Kuula Anna-Stina" userId="7268a26c-074a-4576-8e9c-a5e8d29952c7" providerId="ADAL" clId="{83D4E59A-2E59-4215-8211-9FB5DDAEC536}" dt="2024-09-24T09:18:39.949" v="2613" actId="6264"/>
          <ac:spMkLst>
            <pc:docMk/>
            <pc:sldMk cId="3014523024" sldId="320"/>
            <ac:spMk id="5" creationId="{D6F22D1A-71CD-2094-F5BB-256CE9C0DF85}"/>
          </ac:spMkLst>
        </pc:spChg>
        <pc:spChg chg="add del mod">
          <ac:chgData name="Kuula Anna-Stina" userId="7268a26c-074a-4576-8e9c-a5e8d29952c7" providerId="ADAL" clId="{83D4E59A-2E59-4215-8211-9FB5DDAEC536}" dt="2024-09-24T09:18:39.949" v="2613" actId="6264"/>
          <ac:spMkLst>
            <pc:docMk/>
            <pc:sldMk cId="3014523024" sldId="320"/>
            <ac:spMk id="6" creationId="{ACE2B22D-6F9B-2C2C-004D-1827AE97EAFC}"/>
          </ac:spMkLst>
        </pc:spChg>
        <pc:spChg chg="mod ord">
          <ac:chgData name="Kuula Anna-Stina" userId="7268a26c-074a-4576-8e9c-a5e8d29952c7" providerId="ADAL" clId="{83D4E59A-2E59-4215-8211-9FB5DDAEC536}" dt="2024-09-24T09:33:08.371" v="4497" actId="13244"/>
          <ac:spMkLst>
            <pc:docMk/>
            <pc:sldMk cId="3014523024" sldId="320"/>
            <ac:spMk id="7" creationId="{C6C330AD-1A31-0ECB-4E5B-66F2DFB54248}"/>
          </ac:spMkLst>
        </pc:spChg>
        <pc:spChg chg="mod ord">
          <ac:chgData name="Kuula Anna-Stina" userId="7268a26c-074a-4576-8e9c-a5e8d29952c7" providerId="ADAL" clId="{83D4E59A-2E59-4215-8211-9FB5DDAEC536}" dt="2024-09-24T09:32:59.062" v="4493" actId="962"/>
          <ac:spMkLst>
            <pc:docMk/>
            <pc:sldMk cId="3014523024" sldId="320"/>
            <ac:spMk id="12" creationId="{46063BA4-6D78-3C9D-2D4E-C663709EDDE4}"/>
          </ac:spMkLst>
        </pc:spChg>
        <pc:spChg chg="mod ord">
          <ac:chgData name="Kuula Anna-Stina" userId="7268a26c-074a-4576-8e9c-a5e8d29952c7" providerId="ADAL" clId="{83D4E59A-2E59-4215-8211-9FB5DDAEC536}" dt="2024-09-24T09:32:59.796" v="4494" actId="962"/>
          <ac:spMkLst>
            <pc:docMk/>
            <pc:sldMk cId="3014523024" sldId="320"/>
            <ac:spMk id="14" creationId="{13B5FA59-B84C-0CF2-EB62-AFC76CEC159E}"/>
          </ac:spMkLst>
        </pc:spChg>
        <pc:spChg chg="mod ord">
          <ac:chgData name="Kuula Anna-Stina" userId="7268a26c-074a-4576-8e9c-a5e8d29952c7" providerId="ADAL" clId="{83D4E59A-2E59-4215-8211-9FB5DDAEC536}" dt="2024-09-24T09:33:01.968" v="4495" actId="13244"/>
          <ac:spMkLst>
            <pc:docMk/>
            <pc:sldMk cId="3014523024" sldId="320"/>
            <ac:spMk id="21" creationId="{BEE25CB6-9CC8-14ED-E072-CE3DAACC153E}"/>
          </ac:spMkLst>
        </pc:spChg>
        <pc:picChg chg="mod ord">
          <ac:chgData name="Kuula Anna-Stina" userId="7268a26c-074a-4576-8e9c-a5e8d29952c7" providerId="ADAL" clId="{83D4E59A-2E59-4215-8211-9FB5DDAEC536}" dt="2024-09-24T09:33:04.798" v="4496" actId="962"/>
          <ac:picMkLst>
            <pc:docMk/>
            <pc:sldMk cId="3014523024" sldId="320"/>
            <ac:picMk id="10" creationId="{8D0514E8-04C5-A969-5B17-193F9CFEEDB0}"/>
          </ac:picMkLst>
        </pc:picChg>
      </pc:sldChg>
      <pc:sldChg chg="addSp delSp modSp mod chgLayout">
        <pc:chgData name="Kuula Anna-Stina" userId="7268a26c-074a-4576-8e9c-a5e8d29952c7" providerId="ADAL" clId="{83D4E59A-2E59-4215-8211-9FB5DDAEC536}" dt="2024-09-24T09:28:24.667" v="4439" actId="13244"/>
        <pc:sldMkLst>
          <pc:docMk/>
          <pc:sldMk cId="1054173712" sldId="321"/>
        </pc:sldMkLst>
        <pc:spChg chg="add del mod">
          <ac:chgData name="Kuula Anna-Stina" userId="7268a26c-074a-4576-8e9c-a5e8d29952c7" providerId="ADAL" clId="{83D4E59A-2E59-4215-8211-9FB5DDAEC536}" dt="2024-09-23T13:36:09.551" v="107" actId="6264"/>
          <ac:spMkLst>
            <pc:docMk/>
            <pc:sldMk cId="1054173712" sldId="321"/>
            <ac:spMk id="2" creationId="{EDC113C5-8375-8E9F-2EBF-A8F5C8353095}"/>
          </ac:spMkLst>
        </pc:spChg>
        <pc:spChg chg="add del mod">
          <ac:chgData name="Kuula Anna-Stina" userId="7268a26c-074a-4576-8e9c-a5e8d29952c7" providerId="ADAL" clId="{83D4E59A-2E59-4215-8211-9FB5DDAEC536}" dt="2024-09-23T13:36:09.551" v="107" actId="6264"/>
          <ac:spMkLst>
            <pc:docMk/>
            <pc:sldMk cId="1054173712" sldId="321"/>
            <ac:spMk id="3" creationId="{98C77AC6-B236-1A43-2C3C-7ABDC6750270}"/>
          </ac:spMkLst>
        </pc:spChg>
        <pc:spChg chg="add del mod">
          <ac:chgData name="Kuula Anna-Stina" userId="7268a26c-074a-4576-8e9c-a5e8d29952c7" providerId="ADAL" clId="{83D4E59A-2E59-4215-8211-9FB5DDAEC536}" dt="2024-09-23T13:36:09.551" v="107" actId="6264"/>
          <ac:spMkLst>
            <pc:docMk/>
            <pc:sldMk cId="1054173712" sldId="321"/>
            <ac:spMk id="4" creationId="{EAE75D42-E4F6-D8A8-FC1A-D4F79BB7E6BA}"/>
          </ac:spMkLst>
        </pc:spChg>
        <pc:spChg chg="mod ord">
          <ac:chgData name="Kuula Anna-Stina" userId="7268a26c-074a-4576-8e9c-a5e8d29952c7" providerId="ADAL" clId="{83D4E59A-2E59-4215-8211-9FB5DDAEC536}" dt="2024-09-24T09:28:24.667" v="4439" actId="13244"/>
          <ac:spMkLst>
            <pc:docMk/>
            <pc:sldMk cId="1054173712" sldId="321"/>
            <ac:spMk id="5" creationId="{715BD627-3757-6FC0-EE6E-723447FB145B}"/>
          </ac:spMkLst>
        </pc:spChg>
        <pc:spChg chg="add del mod">
          <ac:chgData name="Kuula Anna-Stina" userId="7268a26c-074a-4576-8e9c-a5e8d29952c7" providerId="ADAL" clId="{83D4E59A-2E59-4215-8211-9FB5DDAEC536}" dt="2024-09-23T13:36:09.551" v="107" actId="6264"/>
          <ac:spMkLst>
            <pc:docMk/>
            <pc:sldMk cId="1054173712" sldId="321"/>
            <ac:spMk id="6" creationId="{0F22CE73-99D9-2038-2D96-BC90F7D49EF7}"/>
          </ac:spMkLst>
        </pc:spChg>
        <pc:spChg chg="mod ord">
          <ac:chgData name="Kuula Anna-Stina" userId="7268a26c-074a-4576-8e9c-a5e8d29952c7" providerId="ADAL" clId="{83D4E59A-2E59-4215-8211-9FB5DDAEC536}" dt="2024-09-23T13:36:23.015" v="114" actId="5793"/>
          <ac:spMkLst>
            <pc:docMk/>
            <pc:sldMk cId="1054173712" sldId="321"/>
            <ac:spMk id="7" creationId="{98AD80C6-4889-BABE-3B0F-764E1FFAFCA6}"/>
          </ac:spMkLst>
        </pc:spChg>
        <pc:spChg chg="add del mod">
          <ac:chgData name="Kuula Anna-Stina" userId="7268a26c-074a-4576-8e9c-a5e8d29952c7" providerId="ADAL" clId="{83D4E59A-2E59-4215-8211-9FB5DDAEC536}" dt="2024-09-23T13:36:09.551" v="107" actId="6264"/>
          <ac:spMkLst>
            <pc:docMk/>
            <pc:sldMk cId="1054173712" sldId="321"/>
            <ac:spMk id="8" creationId="{3DEAD90B-8F15-8851-50C8-96F00A27B206}"/>
          </ac:spMkLst>
        </pc:spChg>
        <pc:spChg chg="add del mod">
          <ac:chgData name="Kuula Anna-Stina" userId="7268a26c-074a-4576-8e9c-a5e8d29952c7" providerId="ADAL" clId="{83D4E59A-2E59-4215-8211-9FB5DDAEC536}" dt="2024-09-23T13:36:13.187" v="108" actId="6264"/>
          <ac:spMkLst>
            <pc:docMk/>
            <pc:sldMk cId="1054173712" sldId="321"/>
            <ac:spMk id="9" creationId="{0F95C21F-73F2-6CFF-213B-51A11A51CFE4}"/>
          </ac:spMkLst>
        </pc:spChg>
        <pc:spChg chg="add del mod">
          <ac:chgData name="Kuula Anna-Stina" userId="7268a26c-074a-4576-8e9c-a5e8d29952c7" providerId="ADAL" clId="{83D4E59A-2E59-4215-8211-9FB5DDAEC536}" dt="2024-09-23T13:36:13.187" v="108" actId="6264"/>
          <ac:spMkLst>
            <pc:docMk/>
            <pc:sldMk cId="1054173712" sldId="321"/>
            <ac:spMk id="10" creationId="{4BA6A613-B560-C6AA-1A4A-FC03A11F03F6}"/>
          </ac:spMkLst>
        </pc:spChg>
        <pc:spChg chg="add del mod">
          <ac:chgData name="Kuula Anna-Stina" userId="7268a26c-074a-4576-8e9c-a5e8d29952c7" providerId="ADAL" clId="{83D4E59A-2E59-4215-8211-9FB5DDAEC536}" dt="2024-09-23T13:36:13.187" v="108" actId="6264"/>
          <ac:spMkLst>
            <pc:docMk/>
            <pc:sldMk cId="1054173712" sldId="321"/>
            <ac:spMk id="11" creationId="{90291941-DA7E-971B-300D-B36342ED795D}"/>
          </ac:spMkLst>
        </pc:spChg>
        <pc:spChg chg="mod ord">
          <ac:chgData name="Kuula Anna-Stina" userId="7268a26c-074a-4576-8e9c-a5e8d29952c7" providerId="ADAL" clId="{83D4E59A-2E59-4215-8211-9FB5DDAEC536}" dt="2024-09-24T09:28:18.824" v="4436" actId="962"/>
          <ac:spMkLst>
            <pc:docMk/>
            <pc:sldMk cId="1054173712" sldId="321"/>
            <ac:spMk id="12" creationId="{46063BA4-6D78-3C9D-2D4E-C663709EDDE4}"/>
          </ac:spMkLst>
        </pc:spChg>
        <pc:spChg chg="add del mod">
          <ac:chgData name="Kuula Anna-Stina" userId="7268a26c-074a-4576-8e9c-a5e8d29952c7" providerId="ADAL" clId="{83D4E59A-2E59-4215-8211-9FB5DDAEC536}" dt="2024-09-23T13:36:13.187" v="108" actId="6264"/>
          <ac:spMkLst>
            <pc:docMk/>
            <pc:sldMk cId="1054173712" sldId="321"/>
            <ac:spMk id="13" creationId="{43973996-FF5C-4FF0-2C89-55F494005DB0}"/>
          </ac:spMkLst>
        </pc:spChg>
        <pc:spChg chg="mod ord">
          <ac:chgData name="Kuula Anna-Stina" userId="7268a26c-074a-4576-8e9c-a5e8d29952c7" providerId="ADAL" clId="{83D4E59A-2E59-4215-8211-9FB5DDAEC536}" dt="2024-09-24T09:28:19.398" v="4437" actId="962"/>
          <ac:spMkLst>
            <pc:docMk/>
            <pc:sldMk cId="1054173712" sldId="321"/>
            <ac:spMk id="14" creationId="{13B5FA59-B84C-0CF2-EB62-AFC76CEC159E}"/>
          </ac:spMkLst>
        </pc:spChg>
        <pc:spChg chg="add del mod">
          <ac:chgData name="Kuula Anna-Stina" userId="7268a26c-074a-4576-8e9c-a5e8d29952c7" providerId="ADAL" clId="{83D4E59A-2E59-4215-8211-9FB5DDAEC536}" dt="2024-09-23T13:36:13.187" v="108" actId="6264"/>
          <ac:spMkLst>
            <pc:docMk/>
            <pc:sldMk cId="1054173712" sldId="321"/>
            <ac:spMk id="15" creationId="{B0997A2C-419E-6094-36F5-6AF0EEE6F514}"/>
          </ac:spMkLst>
        </pc:spChg>
        <pc:spChg chg="mod ord">
          <ac:chgData name="Kuula Anna-Stina" userId="7268a26c-074a-4576-8e9c-a5e8d29952c7" providerId="ADAL" clId="{83D4E59A-2E59-4215-8211-9FB5DDAEC536}" dt="2024-09-24T09:28:21.458" v="4438" actId="13244"/>
          <ac:spMkLst>
            <pc:docMk/>
            <pc:sldMk cId="1054173712" sldId="321"/>
            <ac:spMk id="21" creationId="{BEE25CB6-9CC8-14ED-E072-CE3DAACC153E}"/>
          </ac:spMkLst>
        </pc:spChg>
      </pc:sldChg>
      <pc:sldChg chg="addSp delSp modSp mod chgLayout">
        <pc:chgData name="Kuula Anna-Stina" userId="7268a26c-074a-4576-8e9c-a5e8d29952c7" providerId="ADAL" clId="{83D4E59A-2E59-4215-8211-9FB5DDAEC536}" dt="2024-09-24T09:28:37.109" v="4443" actId="13244"/>
        <pc:sldMkLst>
          <pc:docMk/>
          <pc:sldMk cId="2553733231" sldId="322"/>
        </pc:sldMkLst>
        <pc:spChg chg="add del mod">
          <ac:chgData name="Kuula Anna-Stina" userId="7268a26c-074a-4576-8e9c-a5e8d29952c7" providerId="ADAL" clId="{83D4E59A-2E59-4215-8211-9FB5DDAEC536}" dt="2024-09-23T13:36:32.160" v="115" actId="6264"/>
          <ac:spMkLst>
            <pc:docMk/>
            <pc:sldMk cId="2553733231" sldId="322"/>
            <ac:spMk id="2" creationId="{B92FD65A-A3B6-418E-1C45-16FDF2C556A5}"/>
          </ac:spMkLst>
        </pc:spChg>
        <pc:spChg chg="add del mod">
          <ac:chgData name="Kuula Anna-Stina" userId="7268a26c-074a-4576-8e9c-a5e8d29952c7" providerId="ADAL" clId="{83D4E59A-2E59-4215-8211-9FB5DDAEC536}" dt="2024-09-23T13:36:32.160" v="115" actId="6264"/>
          <ac:spMkLst>
            <pc:docMk/>
            <pc:sldMk cId="2553733231" sldId="322"/>
            <ac:spMk id="3" creationId="{A8E86969-371B-C9FC-7640-599DE3B17F07}"/>
          </ac:spMkLst>
        </pc:spChg>
        <pc:spChg chg="add del mod">
          <ac:chgData name="Kuula Anna-Stina" userId="7268a26c-074a-4576-8e9c-a5e8d29952c7" providerId="ADAL" clId="{83D4E59A-2E59-4215-8211-9FB5DDAEC536}" dt="2024-09-23T13:36:32.160" v="115" actId="6264"/>
          <ac:spMkLst>
            <pc:docMk/>
            <pc:sldMk cId="2553733231" sldId="322"/>
            <ac:spMk id="4" creationId="{1CD3A4B8-D941-7FC5-D60D-5A2F881E206C}"/>
          </ac:spMkLst>
        </pc:spChg>
        <pc:spChg chg="mod ord">
          <ac:chgData name="Kuula Anna-Stina" userId="7268a26c-074a-4576-8e9c-a5e8d29952c7" providerId="ADAL" clId="{83D4E59A-2E59-4215-8211-9FB5DDAEC536}" dt="2024-09-24T09:28:37.109" v="4443" actId="13244"/>
          <ac:spMkLst>
            <pc:docMk/>
            <pc:sldMk cId="2553733231" sldId="322"/>
            <ac:spMk id="5" creationId="{715BD627-3757-6FC0-EE6E-723447FB145B}"/>
          </ac:spMkLst>
        </pc:spChg>
        <pc:spChg chg="add del mod">
          <ac:chgData name="Kuula Anna-Stina" userId="7268a26c-074a-4576-8e9c-a5e8d29952c7" providerId="ADAL" clId="{83D4E59A-2E59-4215-8211-9FB5DDAEC536}" dt="2024-09-23T13:36:32.160" v="115" actId="6264"/>
          <ac:spMkLst>
            <pc:docMk/>
            <pc:sldMk cId="2553733231" sldId="322"/>
            <ac:spMk id="6" creationId="{361C4B49-ACBA-5FB2-AC6D-1FFCEFF21BF2}"/>
          </ac:spMkLst>
        </pc:spChg>
        <pc:spChg chg="mod ord">
          <ac:chgData name="Kuula Anna-Stina" userId="7268a26c-074a-4576-8e9c-a5e8d29952c7" providerId="ADAL" clId="{83D4E59A-2E59-4215-8211-9FB5DDAEC536}" dt="2024-09-23T13:36:45.238" v="122" actId="5793"/>
          <ac:spMkLst>
            <pc:docMk/>
            <pc:sldMk cId="2553733231" sldId="322"/>
            <ac:spMk id="7" creationId="{98AD80C6-4889-BABE-3B0F-764E1FFAFCA6}"/>
          </ac:spMkLst>
        </pc:spChg>
        <pc:spChg chg="add del mod">
          <ac:chgData name="Kuula Anna-Stina" userId="7268a26c-074a-4576-8e9c-a5e8d29952c7" providerId="ADAL" clId="{83D4E59A-2E59-4215-8211-9FB5DDAEC536}" dt="2024-09-23T13:36:32.160" v="115" actId="6264"/>
          <ac:spMkLst>
            <pc:docMk/>
            <pc:sldMk cId="2553733231" sldId="322"/>
            <ac:spMk id="8" creationId="{D6C512E7-767A-7CE4-F3F2-3887B2F90019}"/>
          </ac:spMkLst>
        </pc:spChg>
        <pc:spChg chg="mod ord">
          <ac:chgData name="Kuula Anna-Stina" userId="7268a26c-074a-4576-8e9c-a5e8d29952c7" providerId="ADAL" clId="{83D4E59A-2E59-4215-8211-9FB5DDAEC536}" dt="2024-09-24T09:28:29.777" v="4440" actId="962"/>
          <ac:spMkLst>
            <pc:docMk/>
            <pc:sldMk cId="2553733231" sldId="322"/>
            <ac:spMk id="12" creationId="{46063BA4-6D78-3C9D-2D4E-C663709EDDE4}"/>
          </ac:spMkLst>
        </pc:spChg>
        <pc:spChg chg="mod ord">
          <ac:chgData name="Kuula Anna-Stina" userId="7268a26c-074a-4576-8e9c-a5e8d29952c7" providerId="ADAL" clId="{83D4E59A-2E59-4215-8211-9FB5DDAEC536}" dt="2024-09-24T09:28:30.552" v="4441" actId="962"/>
          <ac:spMkLst>
            <pc:docMk/>
            <pc:sldMk cId="2553733231" sldId="322"/>
            <ac:spMk id="14" creationId="{13B5FA59-B84C-0CF2-EB62-AFC76CEC159E}"/>
          </ac:spMkLst>
        </pc:spChg>
        <pc:spChg chg="mod ord">
          <ac:chgData name="Kuula Anna-Stina" userId="7268a26c-074a-4576-8e9c-a5e8d29952c7" providerId="ADAL" clId="{83D4E59A-2E59-4215-8211-9FB5DDAEC536}" dt="2024-09-24T09:28:32.769" v="4442" actId="13244"/>
          <ac:spMkLst>
            <pc:docMk/>
            <pc:sldMk cId="2553733231" sldId="322"/>
            <ac:spMk id="21" creationId="{BEE25CB6-9CC8-14ED-E072-CE3DAACC153E}"/>
          </ac:spMkLst>
        </pc:spChg>
      </pc:sldChg>
      <pc:sldChg chg="addSp delSp modSp mod chgLayout">
        <pc:chgData name="Kuula Anna-Stina" userId="7268a26c-074a-4576-8e9c-a5e8d29952c7" providerId="ADAL" clId="{83D4E59A-2E59-4215-8211-9FB5DDAEC536}" dt="2024-09-24T09:28:47.428" v="4449" actId="962"/>
        <pc:sldMkLst>
          <pc:docMk/>
          <pc:sldMk cId="4266558531" sldId="323"/>
        </pc:sldMkLst>
        <pc:spChg chg="add del mod">
          <ac:chgData name="Kuula Anna-Stina" userId="7268a26c-074a-4576-8e9c-a5e8d29952c7" providerId="ADAL" clId="{83D4E59A-2E59-4215-8211-9FB5DDAEC536}" dt="2024-09-23T13:36:53.878" v="123" actId="6264"/>
          <ac:spMkLst>
            <pc:docMk/>
            <pc:sldMk cId="4266558531" sldId="323"/>
            <ac:spMk id="2" creationId="{CF16246B-BAF6-7A04-F55E-0E78B46ED376}"/>
          </ac:spMkLst>
        </pc:spChg>
        <pc:spChg chg="del">
          <ac:chgData name="Kuula Anna-Stina" userId="7268a26c-074a-4576-8e9c-a5e8d29952c7" providerId="ADAL" clId="{83D4E59A-2E59-4215-8211-9FB5DDAEC536}" dt="2024-09-23T13:37:11.957" v="133" actId="21"/>
          <ac:spMkLst>
            <pc:docMk/>
            <pc:sldMk cId="4266558531" sldId="323"/>
            <ac:spMk id="3" creationId="{5D3D9653-BB07-18D5-7BA7-6545215B5E4A}"/>
          </ac:spMkLst>
        </pc:spChg>
        <pc:spChg chg="add del mod">
          <ac:chgData name="Kuula Anna-Stina" userId="7268a26c-074a-4576-8e9c-a5e8d29952c7" providerId="ADAL" clId="{83D4E59A-2E59-4215-8211-9FB5DDAEC536}" dt="2024-09-23T13:36:53.878" v="123" actId="6264"/>
          <ac:spMkLst>
            <pc:docMk/>
            <pc:sldMk cId="4266558531" sldId="323"/>
            <ac:spMk id="4" creationId="{191DA9FE-F108-2060-D186-B7BE0EB9D778}"/>
          </ac:spMkLst>
        </pc:spChg>
        <pc:spChg chg="mod ord">
          <ac:chgData name="Kuula Anna-Stina" userId="7268a26c-074a-4576-8e9c-a5e8d29952c7" providerId="ADAL" clId="{83D4E59A-2E59-4215-8211-9FB5DDAEC536}" dt="2024-09-23T13:37:07.350" v="132" actId="6549"/>
          <ac:spMkLst>
            <pc:docMk/>
            <pc:sldMk cId="4266558531" sldId="323"/>
            <ac:spMk id="5" creationId="{715BD627-3757-6FC0-EE6E-723447FB145B}"/>
          </ac:spMkLst>
        </pc:spChg>
        <pc:spChg chg="add del mod">
          <ac:chgData name="Kuula Anna-Stina" userId="7268a26c-074a-4576-8e9c-a5e8d29952c7" providerId="ADAL" clId="{83D4E59A-2E59-4215-8211-9FB5DDAEC536}" dt="2024-09-23T13:36:53.878" v="123" actId="6264"/>
          <ac:spMkLst>
            <pc:docMk/>
            <pc:sldMk cId="4266558531" sldId="323"/>
            <ac:spMk id="6" creationId="{E060A2E2-97BB-AF47-3320-478ABC418418}"/>
          </ac:spMkLst>
        </pc:spChg>
        <pc:spChg chg="add del mod">
          <ac:chgData name="Kuula Anna-Stina" userId="7268a26c-074a-4576-8e9c-a5e8d29952c7" providerId="ADAL" clId="{83D4E59A-2E59-4215-8211-9FB5DDAEC536}" dt="2024-09-23T13:36:53.878" v="123" actId="6264"/>
          <ac:spMkLst>
            <pc:docMk/>
            <pc:sldMk cId="4266558531" sldId="323"/>
            <ac:spMk id="7" creationId="{7BAF6A95-CED4-0997-5C63-7F114CE03296}"/>
          </ac:spMkLst>
        </pc:spChg>
        <pc:spChg chg="add del mod ord">
          <ac:chgData name="Kuula Anna-Stina" userId="7268a26c-074a-4576-8e9c-a5e8d29952c7" providerId="ADAL" clId="{83D4E59A-2E59-4215-8211-9FB5DDAEC536}" dt="2024-09-23T13:37:17.280" v="136"/>
          <ac:spMkLst>
            <pc:docMk/>
            <pc:sldMk cId="4266558531" sldId="323"/>
            <ac:spMk id="8" creationId="{56D0C3DB-C0AF-D1FD-1E1D-735F43B83B46}"/>
          </ac:spMkLst>
        </pc:spChg>
        <pc:spChg chg="add mod">
          <ac:chgData name="Kuula Anna-Stina" userId="7268a26c-074a-4576-8e9c-a5e8d29952c7" providerId="ADAL" clId="{83D4E59A-2E59-4215-8211-9FB5DDAEC536}" dt="2024-09-24T09:28:46.470" v="4448" actId="962"/>
          <ac:spMkLst>
            <pc:docMk/>
            <pc:sldMk cId="4266558531" sldId="323"/>
            <ac:spMk id="9" creationId="{5D3D9653-BB07-18D5-7BA7-6545215B5E4A}"/>
          </ac:spMkLst>
        </pc:spChg>
        <pc:spChg chg="mod ord">
          <ac:chgData name="Kuula Anna-Stina" userId="7268a26c-074a-4576-8e9c-a5e8d29952c7" providerId="ADAL" clId="{83D4E59A-2E59-4215-8211-9FB5DDAEC536}" dt="2024-09-24T09:28:47.428" v="4449" actId="962"/>
          <ac:spMkLst>
            <pc:docMk/>
            <pc:sldMk cId="4266558531" sldId="323"/>
            <ac:spMk id="12" creationId="{46063BA4-6D78-3C9D-2D4E-C663709EDDE4}"/>
          </ac:spMkLst>
        </pc:spChg>
        <pc:spChg chg="mod ord">
          <ac:chgData name="Kuula Anna-Stina" userId="7268a26c-074a-4576-8e9c-a5e8d29952c7" providerId="ADAL" clId="{83D4E59A-2E59-4215-8211-9FB5DDAEC536}" dt="2024-09-24T09:28:41.695" v="4444" actId="962"/>
          <ac:spMkLst>
            <pc:docMk/>
            <pc:sldMk cId="4266558531" sldId="323"/>
            <ac:spMk id="14" creationId="{13B5FA59-B84C-0CF2-EB62-AFC76CEC159E}"/>
          </ac:spMkLst>
        </pc:spChg>
        <pc:spChg chg="mod ord">
          <ac:chgData name="Kuula Anna-Stina" userId="7268a26c-074a-4576-8e9c-a5e8d29952c7" providerId="ADAL" clId="{83D4E59A-2E59-4215-8211-9FB5DDAEC536}" dt="2024-09-24T09:28:45.071" v="4446" actId="13244"/>
          <ac:spMkLst>
            <pc:docMk/>
            <pc:sldMk cId="4266558531" sldId="323"/>
            <ac:spMk id="21" creationId="{BEE25CB6-9CC8-14ED-E072-CE3DAACC153E}"/>
          </ac:spMkLst>
        </pc:spChg>
      </pc:sldChg>
      <pc:sldChg chg="addSp delSp modSp mod chgLayout">
        <pc:chgData name="Kuula Anna-Stina" userId="7268a26c-074a-4576-8e9c-a5e8d29952c7" providerId="ADAL" clId="{83D4E59A-2E59-4215-8211-9FB5DDAEC536}" dt="2024-09-24T09:29:05.153" v="4453" actId="13244"/>
        <pc:sldMkLst>
          <pc:docMk/>
          <pc:sldMk cId="4157027329" sldId="324"/>
        </pc:sldMkLst>
        <pc:spChg chg="mod">
          <ac:chgData name="Kuula Anna-Stina" userId="7268a26c-074a-4576-8e9c-a5e8d29952c7" providerId="ADAL" clId="{83D4E59A-2E59-4215-8211-9FB5DDAEC536}" dt="2024-09-24T09:25:59.613" v="4292" actId="962"/>
          <ac:spMkLst>
            <pc:docMk/>
            <pc:sldMk cId="4157027329" sldId="324"/>
            <ac:spMk id="2" creationId="{B1AA076B-8445-A1D8-FFC7-EC84A8FBBE56}"/>
          </ac:spMkLst>
        </pc:spChg>
        <pc:spChg chg="add del mod">
          <ac:chgData name="Kuula Anna-Stina" userId="7268a26c-074a-4576-8e9c-a5e8d29952c7" providerId="ADAL" clId="{83D4E59A-2E59-4215-8211-9FB5DDAEC536}" dt="2024-09-23T13:38:58.008" v="147" actId="6264"/>
          <ac:spMkLst>
            <pc:docMk/>
            <pc:sldMk cId="4157027329" sldId="324"/>
            <ac:spMk id="3" creationId="{F3B7F077-ECFF-7A42-289F-CDBC7ED29159}"/>
          </ac:spMkLst>
        </pc:spChg>
        <pc:spChg chg="add del mod">
          <ac:chgData name="Kuula Anna-Stina" userId="7268a26c-074a-4576-8e9c-a5e8d29952c7" providerId="ADAL" clId="{83D4E59A-2E59-4215-8211-9FB5DDAEC536}" dt="2024-09-23T13:38:58.008" v="147" actId="6264"/>
          <ac:spMkLst>
            <pc:docMk/>
            <pc:sldMk cId="4157027329" sldId="324"/>
            <ac:spMk id="4" creationId="{3EE13B17-CC9D-2C5B-6332-545090613EF8}"/>
          </ac:spMkLst>
        </pc:spChg>
        <pc:spChg chg="mod ord">
          <ac:chgData name="Kuula Anna-Stina" userId="7268a26c-074a-4576-8e9c-a5e8d29952c7" providerId="ADAL" clId="{83D4E59A-2E59-4215-8211-9FB5DDAEC536}" dt="2024-09-24T09:29:05.153" v="4453" actId="13244"/>
          <ac:spMkLst>
            <pc:docMk/>
            <pc:sldMk cId="4157027329" sldId="324"/>
            <ac:spMk id="5" creationId="{715BD627-3757-6FC0-EE6E-723447FB145B}"/>
          </ac:spMkLst>
        </pc:spChg>
        <pc:spChg chg="add del mod">
          <ac:chgData name="Kuula Anna-Stina" userId="7268a26c-074a-4576-8e9c-a5e8d29952c7" providerId="ADAL" clId="{83D4E59A-2E59-4215-8211-9FB5DDAEC536}" dt="2024-09-23T13:38:58.008" v="147" actId="6264"/>
          <ac:spMkLst>
            <pc:docMk/>
            <pc:sldMk cId="4157027329" sldId="324"/>
            <ac:spMk id="6" creationId="{92DDD419-F6F3-B5DD-809F-A75657A3EFBC}"/>
          </ac:spMkLst>
        </pc:spChg>
        <pc:spChg chg="mod ord">
          <ac:chgData name="Kuula Anna-Stina" userId="7268a26c-074a-4576-8e9c-a5e8d29952c7" providerId="ADAL" clId="{83D4E59A-2E59-4215-8211-9FB5DDAEC536}" dt="2024-09-23T13:39:47.472" v="157" actId="113"/>
          <ac:spMkLst>
            <pc:docMk/>
            <pc:sldMk cId="4157027329" sldId="324"/>
            <ac:spMk id="7" creationId="{98AD80C6-4889-BABE-3B0F-764E1FFAFCA6}"/>
          </ac:spMkLst>
        </pc:spChg>
        <pc:spChg chg="add del mod">
          <ac:chgData name="Kuula Anna-Stina" userId="7268a26c-074a-4576-8e9c-a5e8d29952c7" providerId="ADAL" clId="{83D4E59A-2E59-4215-8211-9FB5DDAEC536}" dt="2024-09-23T13:38:58.008" v="147" actId="6264"/>
          <ac:spMkLst>
            <pc:docMk/>
            <pc:sldMk cId="4157027329" sldId="324"/>
            <ac:spMk id="8" creationId="{18F6D540-21A3-7548-440B-C9735341598F}"/>
          </ac:spMkLst>
        </pc:spChg>
        <pc:spChg chg="add del mod">
          <ac:chgData name="Kuula Anna-Stina" userId="7268a26c-074a-4576-8e9c-a5e8d29952c7" providerId="ADAL" clId="{83D4E59A-2E59-4215-8211-9FB5DDAEC536}" dt="2024-09-23T13:38:58.008" v="147" actId="6264"/>
          <ac:spMkLst>
            <pc:docMk/>
            <pc:sldMk cId="4157027329" sldId="324"/>
            <ac:spMk id="9" creationId="{355E2503-6692-DB16-06FD-D7AC949E2442}"/>
          </ac:spMkLst>
        </pc:spChg>
        <pc:spChg chg="add del mod">
          <ac:chgData name="Kuula Anna-Stina" userId="7268a26c-074a-4576-8e9c-a5e8d29952c7" providerId="ADAL" clId="{83D4E59A-2E59-4215-8211-9FB5DDAEC536}" dt="2024-09-23T13:39:06.174" v="149" actId="6264"/>
          <ac:spMkLst>
            <pc:docMk/>
            <pc:sldMk cId="4157027329" sldId="324"/>
            <ac:spMk id="10" creationId="{97445224-5933-121B-847A-7651C22297F4}"/>
          </ac:spMkLst>
        </pc:spChg>
        <pc:spChg chg="add del mod">
          <ac:chgData name="Kuula Anna-Stina" userId="7268a26c-074a-4576-8e9c-a5e8d29952c7" providerId="ADAL" clId="{83D4E59A-2E59-4215-8211-9FB5DDAEC536}" dt="2024-09-23T13:39:06.174" v="149" actId="6264"/>
          <ac:spMkLst>
            <pc:docMk/>
            <pc:sldMk cId="4157027329" sldId="324"/>
            <ac:spMk id="11" creationId="{7DC19BA2-406F-CFBE-FA63-1A469401E332}"/>
          </ac:spMkLst>
        </pc:spChg>
        <pc:spChg chg="mod ord">
          <ac:chgData name="Kuula Anna-Stina" userId="7268a26c-074a-4576-8e9c-a5e8d29952c7" providerId="ADAL" clId="{83D4E59A-2E59-4215-8211-9FB5DDAEC536}" dt="2024-09-24T09:28:58.247" v="4450" actId="962"/>
          <ac:spMkLst>
            <pc:docMk/>
            <pc:sldMk cId="4157027329" sldId="324"/>
            <ac:spMk id="12" creationId="{46063BA4-6D78-3C9D-2D4E-C663709EDDE4}"/>
          </ac:spMkLst>
        </pc:spChg>
        <pc:spChg chg="add del mod">
          <ac:chgData name="Kuula Anna-Stina" userId="7268a26c-074a-4576-8e9c-a5e8d29952c7" providerId="ADAL" clId="{83D4E59A-2E59-4215-8211-9FB5DDAEC536}" dt="2024-09-23T13:39:06.174" v="149" actId="6264"/>
          <ac:spMkLst>
            <pc:docMk/>
            <pc:sldMk cId="4157027329" sldId="324"/>
            <ac:spMk id="13" creationId="{244BD1DA-5AC4-2CE3-913A-A3F6630391D5}"/>
          </ac:spMkLst>
        </pc:spChg>
        <pc:spChg chg="mod ord">
          <ac:chgData name="Kuula Anna-Stina" userId="7268a26c-074a-4576-8e9c-a5e8d29952c7" providerId="ADAL" clId="{83D4E59A-2E59-4215-8211-9FB5DDAEC536}" dt="2024-09-24T09:28:59.143" v="4451" actId="962"/>
          <ac:spMkLst>
            <pc:docMk/>
            <pc:sldMk cId="4157027329" sldId="324"/>
            <ac:spMk id="14" creationId="{13B5FA59-B84C-0CF2-EB62-AFC76CEC159E}"/>
          </ac:spMkLst>
        </pc:spChg>
        <pc:spChg chg="add del mod">
          <ac:chgData name="Kuula Anna-Stina" userId="7268a26c-074a-4576-8e9c-a5e8d29952c7" providerId="ADAL" clId="{83D4E59A-2E59-4215-8211-9FB5DDAEC536}" dt="2024-09-23T13:39:06.174" v="149" actId="6264"/>
          <ac:spMkLst>
            <pc:docMk/>
            <pc:sldMk cId="4157027329" sldId="324"/>
            <ac:spMk id="15" creationId="{FAC0F190-0D3A-5A92-9BF8-9209D62177D5}"/>
          </ac:spMkLst>
        </pc:spChg>
        <pc:spChg chg="add del mod">
          <ac:chgData name="Kuula Anna-Stina" userId="7268a26c-074a-4576-8e9c-a5e8d29952c7" providerId="ADAL" clId="{83D4E59A-2E59-4215-8211-9FB5DDAEC536}" dt="2024-09-23T13:39:06.174" v="149" actId="6264"/>
          <ac:spMkLst>
            <pc:docMk/>
            <pc:sldMk cId="4157027329" sldId="324"/>
            <ac:spMk id="16" creationId="{077E6330-B225-551B-1F40-FE70533ECBFB}"/>
          </ac:spMkLst>
        </pc:spChg>
        <pc:spChg chg="add del mod">
          <ac:chgData name="Kuula Anna-Stina" userId="7268a26c-074a-4576-8e9c-a5e8d29952c7" providerId="ADAL" clId="{83D4E59A-2E59-4215-8211-9FB5DDAEC536}" dt="2024-09-23T13:39:14.771" v="150" actId="6264"/>
          <ac:spMkLst>
            <pc:docMk/>
            <pc:sldMk cId="4157027329" sldId="324"/>
            <ac:spMk id="17" creationId="{24A2BF14-4B00-40CC-DF22-8AAE0F673304}"/>
          </ac:spMkLst>
        </pc:spChg>
        <pc:spChg chg="add del mod">
          <ac:chgData name="Kuula Anna-Stina" userId="7268a26c-074a-4576-8e9c-a5e8d29952c7" providerId="ADAL" clId="{83D4E59A-2E59-4215-8211-9FB5DDAEC536}" dt="2024-09-23T13:39:14.771" v="150" actId="6264"/>
          <ac:spMkLst>
            <pc:docMk/>
            <pc:sldMk cId="4157027329" sldId="324"/>
            <ac:spMk id="18" creationId="{8BCF73C0-9DE5-2F33-2E14-F223A02DAE8E}"/>
          </ac:spMkLst>
        </pc:spChg>
        <pc:spChg chg="add del mod">
          <ac:chgData name="Kuula Anna-Stina" userId="7268a26c-074a-4576-8e9c-a5e8d29952c7" providerId="ADAL" clId="{83D4E59A-2E59-4215-8211-9FB5DDAEC536}" dt="2024-09-23T13:39:14.771" v="150" actId="6264"/>
          <ac:spMkLst>
            <pc:docMk/>
            <pc:sldMk cId="4157027329" sldId="324"/>
            <ac:spMk id="19" creationId="{2C066541-266D-AE82-C979-31E5FD63BE95}"/>
          </ac:spMkLst>
        </pc:spChg>
        <pc:spChg chg="add del mod">
          <ac:chgData name="Kuula Anna-Stina" userId="7268a26c-074a-4576-8e9c-a5e8d29952c7" providerId="ADAL" clId="{83D4E59A-2E59-4215-8211-9FB5DDAEC536}" dt="2024-09-23T13:39:14.771" v="150" actId="6264"/>
          <ac:spMkLst>
            <pc:docMk/>
            <pc:sldMk cId="4157027329" sldId="324"/>
            <ac:spMk id="20" creationId="{62065E5A-399D-8E60-330A-7F29EC7AF9E7}"/>
          </ac:spMkLst>
        </pc:spChg>
        <pc:spChg chg="mod ord">
          <ac:chgData name="Kuula Anna-Stina" userId="7268a26c-074a-4576-8e9c-a5e8d29952c7" providerId="ADAL" clId="{83D4E59A-2E59-4215-8211-9FB5DDAEC536}" dt="2024-09-24T09:29:00.832" v="4452" actId="13244"/>
          <ac:spMkLst>
            <pc:docMk/>
            <pc:sldMk cId="4157027329" sldId="324"/>
            <ac:spMk id="21" creationId="{BEE25CB6-9CC8-14ED-E072-CE3DAACC153E}"/>
          </ac:spMkLst>
        </pc:spChg>
        <pc:spChg chg="add del mod">
          <ac:chgData name="Kuula Anna-Stina" userId="7268a26c-074a-4576-8e9c-a5e8d29952c7" providerId="ADAL" clId="{83D4E59A-2E59-4215-8211-9FB5DDAEC536}" dt="2024-09-23T13:39:14.771" v="150" actId="6264"/>
          <ac:spMkLst>
            <pc:docMk/>
            <pc:sldMk cId="4157027329" sldId="324"/>
            <ac:spMk id="22" creationId="{95ED4234-684B-EF6E-693F-5C0F31FCEA6E}"/>
          </ac:spMkLst>
        </pc:spChg>
      </pc:sldChg>
      <pc:sldChg chg="addSp delSp modSp mod chgLayout">
        <pc:chgData name="Kuula Anna-Stina" userId="7268a26c-074a-4576-8e9c-a5e8d29952c7" providerId="ADAL" clId="{83D4E59A-2E59-4215-8211-9FB5DDAEC536}" dt="2024-09-24T09:30:20.324" v="4471" actId="13244"/>
        <pc:sldMkLst>
          <pc:docMk/>
          <pc:sldMk cId="3005504724" sldId="325"/>
        </pc:sldMkLst>
        <pc:spChg chg="add del mod">
          <ac:chgData name="Kuula Anna-Stina" userId="7268a26c-074a-4576-8e9c-a5e8d29952c7" providerId="ADAL" clId="{83D4E59A-2E59-4215-8211-9FB5DDAEC536}" dt="2024-09-23T13:54:51.953" v="1528" actId="6264"/>
          <ac:spMkLst>
            <pc:docMk/>
            <pc:sldMk cId="3005504724" sldId="325"/>
            <ac:spMk id="2" creationId="{24B55EAD-C7E9-6FC4-6A3A-0695C23F15FC}"/>
          </ac:spMkLst>
        </pc:spChg>
        <pc:spChg chg="add del mod">
          <ac:chgData name="Kuula Anna-Stina" userId="7268a26c-074a-4576-8e9c-a5e8d29952c7" providerId="ADAL" clId="{83D4E59A-2E59-4215-8211-9FB5DDAEC536}" dt="2024-09-23T13:54:51.953" v="1528" actId="6264"/>
          <ac:spMkLst>
            <pc:docMk/>
            <pc:sldMk cId="3005504724" sldId="325"/>
            <ac:spMk id="3" creationId="{B009D005-CD1D-9A33-8FCD-07F8FE9486EC}"/>
          </ac:spMkLst>
        </pc:spChg>
        <pc:spChg chg="add del mod">
          <ac:chgData name="Kuula Anna-Stina" userId="7268a26c-074a-4576-8e9c-a5e8d29952c7" providerId="ADAL" clId="{83D4E59A-2E59-4215-8211-9FB5DDAEC536}" dt="2024-09-23T13:54:51.953" v="1528" actId="6264"/>
          <ac:spMkLst>
            <pc:docMk/>
            <pc:sldMk cId="3005504724" sldId="325"/>
            <ac:spMk id="4" creationId="{2EE12863-2AC7-66CB-0409-7851DE283220}"/>
          </ac:spMkLst>
        </pc:spChg>
        <pc:spChg chg="mod ord">
          <ac:chgData name="Kuula Anna-Stina" userId="7268a26c-074a-4576-8e9c-a5e8d29952c7" providerId="ADAL" clId="{83D4E59A-2E59-4215-8211-9FB5DDAEC536}" dt="2024-09-24T09:30:20.324" v="4471" actId="13244"/>
          <ac:spMkLst>
            <pc:docMk/>
            <pc:sldMk cId="3005504724" sldId="325"/>
            <ac:spMk id="5" creationId="{715BD627-3757-6FC0-EE6E-723447FB145B}"/>
          </ac:spMkLst>
        </pc:spChg>
        <pc:spChg chg="add del mod">
          <ac:chgData name="Kuula Anna-Stina" userId="7268a26c-074a-4576-8e9c-a5e8d29952c7" providerId="ADAL" clId="{83D4E59A-2E59-4215-8211-9FB5DDAEC536}" dt="2024-09-23T13:54:51.953" v="1528" actId="6264"/>
          <ac:spMkLst>
            <pc:docMk/>
            <pc:sldMk cId="3005504724" sldId="325"/>
            <ac:spMk id="6" creationId="{FDA1ADC5-1918-97F3-8EB4-343E090EA9E6}"/>
          </ac:spMkLst>
        </pc:spChg>
        <pc:spChg chg="add del mod">
          <ac:chgData name="Kuula Anna-Stina" userId="7268a26c-074a-4576-8e9c-a5e8d29952c7" providerId="ADAL" clId="{83D4E59A-2E59-4215-8211-9FB5DDAEC536}" dt="2024-09-23T13:54:51.953" v="1528" actId="6264"/>
          <ac:spMkLst>
            <pc:docMk/>
            <pc:sldMk cId="3005504724" sldId="325"/>
            <ac:spMk id="7" creationId="{1D95F8FA-96D3-A25F-52C9-2B116D37DD75}"/>
          </ac:spMkLst>
        </pc:spChg>
        <pc:spChg chg="mod ord">
          <ac:chgData name="Kuula Anna-Stina" userId="7268a26c-074a-4576-8e9c-a5e8d29952c7" providerId="ADAL" clId="{83D4E59A-2E59-4215-8211-9FB5DDAEC536}" dt="2024-09-24T09:30:12.107" v="4467" actId="962"/>
          <ac:spMkLst>
            <pc:docMk/>
            <pc:sldMk cId="3005504724" sldId="325"/>
            <ac:spMk id="12" creationId="{46063BA4-6D78-3C9D-2D4E-C663709EDDE4}"/>
          </ac:spMkLst>
        </pc:spChg>
        <pc:spChg chg="mod ord">
          <ac:chgData name="Kuula Anna-Stina" userId="7268a26c-074a-4576-8e9c-a5e8d29952c7" providerId="ADAL" clId="{83D4E59A-2E59-4215-8211-9FB5DDAEC536}" dt="2024-09-24T09:30:12.743" v="4468" actId="962"/>
          <ac:spMkLst>
            <pc:docMk/>
            <pc:sldMk cId="3005504724" sldId="325"/>
            <ac:spMk id="14" creationId="{13B5FA59-B84C-0CF2-EB62-AFC76CEC159E}"/>
          </ac:spMkLst>
        </pc:spChg>
        <pc:spChg chg="mod ord">
          <ac:chgData name="Kuula Anna-Stina" userId="7268a26c-074a-4576-8e9c-a5e8d29952c7" providerId="ADAL" clId="{83D4E59A-2E59-4215-8211-9FB5DDAEC536}" dt="2024-09-24T09:30:15.188" v="4469" actId="13244"/>
          <ac:spMkLst>
            <pc:docMk/>
            <pc:sldMk cId="3005504724" sldId="325"/>
            <ac:spMk id="21" creationId="{BEE25CB6-9CC8-14ED-E072-CE3DAACC153E}"/>
          </ac:spMkLst>
        </pc:spChg>
        <pc:picChg chg="mod ord">
          <ac:chgData name="Kuula Anna-Stina" userId="7268a26c-074a-4576-8e9c-a5e8d29952c7" providerId="ADAL" clId="{83D4E59A-2E59-4215-8211-9FB5DDAEC536}" dt="2024-09-24T09:30:18.662" v="4470" actId="962"/>
          <ac:picMkLst>
            <pc:docMk/>
            <pc:sldMk cId="3005504724" sldId="325"/>
            <ac:picMk id="15" creationId="{ADCE5F3A-380E-E151-7480-61E7451530EF}"/>
          </ac:picMkLst>
        </pc:picChg>
      </pc:sldChg>
      <pc:sldChg chg="addSp delSp modSp mod chgLayout">
        <pc:chgData name="Kuula Anna-Stina" userId="7268a26c-074a-4576-8e9c-a5e8d29952c7" providerId="ADAL" clId="{83D4E59A-2E59-4215-8211-9FB5DDAEC536}" dt="2024-09-24T09:29:19.720" v="4456" actId="13244"/>
        <pc:sldMkLst>
          <pc:docMk/>
          <pc:sldMk cId="2416524775" sldId="326"/>
        </pc:sldMkLst>
        <pc:spChg chg="add del mod">
          <ac:chgData name="Kuula Anna-Stina" userId="7268a26c-074a-4576-8e9c-a5e8d29952c7" providerId="ADAL" clId="{83D4E59A-2E59-4215-8211-9FB5DDAEC536}" dt="2024-09-23T13:40:15.680" v="160" actId="6264"/>
          <ac:spMkLst>
            <pc:docMk/>
            <pc:sldMk cId="2416524775" sldId="326"/>
            <ac:spMk id="2" creationId="{D3743B20-59BB-AB1F-12D1-29307B714DC6}"/>
          </ac:spMkLst>
        </pc:spChg>
        <pc:spChg chg="add del mod">
          <ac:chgData name="Kuula Anna-Stina" userId="7268a26c-074a-4576-8e9c-a5e8d29952c7" providerId="ADAL" clId="{83D4E59A-2E59-4215-8211-9FB5DDAEC536}" dt="2024-09-23T13:40:15.680" v="160" actId="6264"/>
          <ac:spMkLst>
            <pc:docMk/>
            <pc:sldMk cId="2416524775" sldId="326"/>
            <ac:spMk id="4" creationId="{4A54366D-D06A-5103-492D-C2C18304A7E5}"/>
          </ac:spMkLst>
        </pc:spChg>
        <pc:spChg chg="mod ord">
          <ac:chgData name="Kuula Anna-Stina" userId="7268a26c-074a-4576-8e9c-a5e8d29952c7" providerId="ADAL" clId="{83D4E59A-2E59-4215-8211-9FB5DDAEC536}" dt="2024-09-23T13:50:58.454" v="1500" actId="113"/>
          <ac:spMkLst>
            <pc:docMk/>
            <pc:sldMk cId="2416524775" sldId="326"/>
            <ac:spMk id="5" creationId="{715BD627-3757-6FC0-EE6E-723447FB145B}"/>
          </ac:spMkLst>
        </pc:spChg>
        <pc:spChg chg="add del mod">
          <ac:chgData name="Kuula Anna-Stina" userId="7268a26c-074a-4576-8e9c-a5e8d29952c7" providerId="ADAL" clId="{83D4E59A-2E59-4215-8211-9FB5DDAEC536}" dt="2024-09-23T13:40:15.680" v="160" actId="6264"/>
          <ac:spMkLst>
            <pc:docMk/>
            <pc:sldMk cId="2416524775" sldId="326"/>
            <ac:spMk id="6" creationId="{8633B429-E7CF-78B1-8887-769FB68540C8}"/>
          </ac:spMkLst>
        </pc:spChg>
        <pc:spChg chg="add del mod">
          <ac:chgData name="Kuula Anna-Stina" userId="7268a26c-074a-4576-8e9c-a5e8d29952c7" providerId="ADAL" clId="{83D4E59A-2E59-4215-8211-9FB5DDAEC536}" dt="2024-09-23T13:40:15.680" v="160" actId="6264"/>
          <ac:spMkLst>
            <pc:docMk/>
            <pc:sldMk cId="2416524775" sldId="326"/>
            <ac:spMk id="7" creationId="{28E8E878-9923-7664-562B-55E147307256}"/>
          </ac:spMkLst>
        </pc:spChg>
        <pc:spChg chg="add del mod">
          <ac:chgData name="Kuula Anna-Stina" userId="7268a26c-074a-4576-8e9c-a5e8d29952c7" providerId="ADAL" clId="{83D4E59A-2E59-4215-8211-9FB5DDAEC536}" dt="2024-09-23T13:40:15.680" v="160" actId="6264"/>
          <ac:spMkLst>
            <pc:docMk/>
            <pc:sldMk cId="2416524775" sldId="326"/>
            <ac:spMk id="9" creationId="{2D4E9117-E1CB-9553-D7E9-97068CE4C434}"/>
          </ac:spMkLst>
        </pc:spChg>
        <pc:spChg chg="add del mod">
          <ac:chgData name="Kuula Anna-Stina" userId="7268a26c-074a-4576-8e9c-a5e8d29952c7" providerId="ADAL" clId="{83D4E59A-2E59-4215-8211-9FB5DDAEC536}" dt="2024-09-23T13:41:43.435" v="175" actId="6264"/>
          <ac:spMkLst>
            <pc:docMk/>
            <pc:sldMk cId="2416524775" sldId="326"/>
            <ac:spMk id="10" creationId="{1A737CF8-8160-EB40-76FE-F38510091FD9}"/>
          </ac:spMkLst>
        </pc:spChg>
        <pc:spChg chg="add del mod">
          <ac:chgData name="Kuula Anna-Stina" userId="7268a26c-074a-4576-8e9c-a5e8d29952c7" providerId="ADAL" clId="{83D4E59A-2E59-4215-8211-9FB5DDAEC536}" dt="2024-09-23T13:41:43.435" v="175" actId="6264"/>
          <ac:spMkLst>
            <pc:docMk/>
            <pc:sldMk cId="2416524775" sldId="326"/>
            <ac:spMk id="11" creationId="{CE4E273D-995F-6F45-3636-0652763E7B3D}"/>
          </ac:spMkLst>
        </pc:spChg>
        <pc:spChg chg="mod ord">
          <ac:chgData name="Kuula Anna-Stina" userId="7268a26c-074a-4576-8e9c-a5e8d29952c7" providerId="ADAL" clId="{83D4E59A-2E59-4215-8211-9FB5DDAEC536}" dt="2024-09-24T09:29:18.072" v="4455" actId="962"/>
          <ac:spMkLst>
            <pc:docMk/>
            <pc:sldMk cId="2416524775" sldId="326"/>
            <ac:spMk id="12" creationId="{46063BA4-6D78-3C9D-2D4E-C663709EDDE4}"/>
          </ac:spMkLst>
        </pc:spChg>
        <pc:spChg chg="add del mod">
          <ac:chgData name="Kuula Anna-Stina" userId="7268a26c-074a-4576-8e9c-a5e8d29952c7" providerId="ADAL" clId="{83D4E59A-2E59-4215-8211-9FB5DDAEC536}" dt="2024-09-23T13:41:43.435" v="175" actId="6264"/>
          <ac:spMkLst>
            <pc:docMk/>
            <pc:sldMk cId="2416524775" sldId="326"/>
            <ac:spMk id="13" creationId="{1F4348DB-2541-E505-528E-6C51FCAA06C6}"/>
          </ac:spMkLst>
        </pc:spChg>
        <pc:spChg chg="mod ord">
          <ac:chgData name="Kuula Anna-Stina" userId="7268a26c-074a-4576-8e9c-a5e8d29952c7" providerId="ADAL" clId="{83D4E59A-2E59-4215-8211-9FB5DDAEC536}" dt="2024-09-24T09:29:17.315" v="4454" actId="962"/>
          <ac:spMkLst>
            <pc:docMk/>
            <pc:sldMk cId="2416524775" sldId="326"/>
            <ac:spMk id="14" creationId="{13B5FA59-B84C-0CF2-EB62-AFC76CEC159E}"/>
          </ac:spMkLst>
        </pc:spChg>
        <pc:spChg chg="add del mod">
          <ac:chgData name="Kuula Anna-Stina" userId="7268a26c-074a-4576-8e9c-a5e8d29952c7" providerId="ADAL" clId="{83D4E59A-2E59-4215-8211-9FB5DDAEC536}" dt="2024-09-23T13:41:43.435" v="175" actId="6264"/>
          <ac:spMkLst>
            <pc:docMk/>
            <pc:sldMk cId="2416524775" sldId="326"/>
            <ac:spMk id="15" creationId="{C60F1C65-5053-762C-EC15-E5FF79E8CCC8}"/>
          </ac:spMkLst>
        </pc:spChg>
        <pc:spChg chg="add del mod">
          <ac:chgData name="Kuula Anna-Stina" userId="7268a26c-074a-4576-8e9c-a5e8d29952c7" providerId="ADAL" clId="{83D4E59A-2E59-4215-8211-9FB5DDAEC536}" dt="2024-09-23T13:41:43.435" v="175" actId="6264"/>
          <ac:spMkLst>
            <pc:docMk/>
            <pc:sldMk cId="2416524775" sldId="326"/>
            <ac:spMk id="16" creationId="{C9B1EAC3-14EF-5E1F-7775-1332323D551C}"/>
          </ac:spMkLst>
        </pc:spChg>
        <pc:spChg chg="add del mod">
          <ac:chgData name="Kuula Anna-Stina" userId="7268a26c-074a-4576-8e9c-a5e8d29952c7" providerId="ADAL" clId="{83D4E59A-2E59-4215-8211-9FB5DDAEC536}" dt="2024-09-24T09:26:07.585" v="4293" actId="478"/>
          <ac:spMkLst>
            <pc:docMk/>
            <pc:sldMk cId="2416524775" sldId="326"/>
            <ac:spMk id="17" creationId="{742C9EC6-FCAC-BE20-5B08-12299CB2A2C1}"/>
          </ac:spMkLst>
        </pc:spChg>
        <pc:spChg chg="add del mod">
          <ac:chgData name="Kuula Anna-Stina" userId="7268a26c-074a-4576-8e9c-a5e8d29952c7" providerId="ADAL" clId="{83D4E59A-2E59-4215-8211-9FB5DDAEC536}" dt="2024-09-23T13:49:53.361" v="1480" actId="478"/>
          <ac:spMkLst>
            <pc:docMk/>
            <pc:sldMk cId="2416524775" sldId="326"/>
            <ac:spMk id="18" creationId="{3C550870-2E72-7816-F160-7AE1904B71E6}"/>
          </ac:spMkLst>
        </pc:spChg>
        <pc:spChg chg="add mod">
          <ac:chgData name="Kuula Anna-Stina" userId="7268a26c-074a-4576-8e9c-a5e8d29952c7" providerId="ADAL" clId="{83D4E59A-2E59-4215-8211-9FB5DDAEC536}" dt="2024-09-23T13:50:47.827" v="1499" actId="27636"/>
          <ac:spMkLst>
            <pc:docMk/>
            <pc:sldMk cId="2416524775" sldId="326"/>
            <ac:spMk id="20" creationId="{D3D6F26B-300F-864D-28ED-1F6F58EDA00A}"/>
          </ac:spMkLst>
        </pc:spChg>
        <pc:spChg chg="mod ord">
          <ac:chgData name="Kuula Anna-Stina" userId="7268a26c-074a-4576-8e9c-a5e8d29952c7" providerId="ADAL" clId="{83D4E59A-2E59-4215-8211-9FB5DDAEC536}" dt="2024-09-24T09:29:19.720" v="4456" actId="13244"/>
          <ac:spMkLst>
            <pc:docMk/>
            <pc:sldMk cId="2416524775" sldId="326"/>
            <ac:spMk id="21" creationId="{BEE25CB6-9CC8-14ED-E072-CE3DAACC153E}"/>
          </ac:spMkLst>
        </pc:spChg>
        <pc:picChg chg="del mod ord">
          <ac:chgData name="Kuula Anna-Stina" userId="7268a26c-074a-4576-8e9c-a5e8d29952c7" providerId="ADAL" clId="{83D4E59A-2E59-4215-8211-9FB5DDAEC536}" dt="2024-09-23T13:49:30.298" v="1474" actId="478"/>
          <ac:picMkLst>
            <pc:docMk/>
            <pc:sldMk cId="2416524775" sldId="326"/>
            <ac:picMk id="3" creationId="{7EF25469-A5E8-4C0E-4E8D-530B2BE6B182}"/>
          </ac:picMkLst>
        </pc:picChg>
        <pc:picChg chg="del mod">
          <ac:chgData name="Kuula Anna-Stina" userId="7268a26c-074a-4576-8e9c-a5e8d29952c7" providerId="ADAL" clId="{83D4E59A-2E59-4215-8211-9FB5DDAEC536}" dt="2024-09-23T13:48:24.334" v="1456" actId="478"/>
          <ac:picMkLst>
            <pc:docMk/>
            <pc:sldMk cId="2416524775" sldId="326"/>
            <ac:picMk id="8" creationId="{242F6350-86AA-7516-3112-43DE38E9DFE3}"/>
          </ac:picMkLst>
        </pc:picChg>
      </pc:sldChg>
      <pc:sldChg chg="addSp delSp modSp mod chgLayout">
        <pc:chgData name="Kuula Anna-Stina" userId="7268a26c-074a-4576-8e9c-a5e8d29952c7" providerId="ADAL" clId="{83D4E59A-2E59-4215-8211-9FB5DDAEC536}" dt="2024-09-24T09:29:43.480" v="4461" actId="962"/>
        <pc:sldMkLst>
          <pc:docMk/>
          <pc:sldMk cId="2070823489" sldId="328"/>
        </pc:sldMkLst>
        <pc:spChg chg="add del mod">
          <ac:chgData name="Kuula Anna-Stina" userId="7268a26c-074a-4576-8e9c-a5e8d29952c7" providerId="ADAL" clId="{83D4E59A-2E59-4215-8211-9FB5DDAEC536}" dt="2024-09-23T13:51:31.238" v="1502" actId="6264"/>
          <ac:spMkLst>
            <pc:docMk/>
            <pc:sldMk cId="2070823489" sldId="328"/>
            <ac:spMk id="2" creationId="{CE360277-058D-70E3-60A7-859256135175}"/>
          </ac:spMkLst>
        </pc:spChg>
        <pc:spChg chg="add del mod">
          <ac:chgData name="Kuula Anna-Stina" userId="7268a26c-074a-4576-8e9c-a5e8d29952c7" providerId="ADAL" clId="{83D4E59A-2E59-4215-8211-9FB5DDAEC536}" dt="2024-09-23T13:51:31.238" v="1502" actId="6264"/>
          <ac:spMkLst>
            <pc:docMk/>
            <pc:sldMk cId="2070823489" sldId="328"/>
            <ac:spMk id="3" creationId="{F42224AA-66A1-4D81-80C7-E56B6E7C8C33}"/>
          </ac:spMkLst>
        </pc:spChg>
        <pc:spChg chg="add del mod">
          <ac:chgData name="Kuula Anna-Stina" userId="7268a26c-074a-4576-8e9c-a5e8d29952c7" providerId="ADAL" clId="{83D4E59A-2E59-4215-8211-9FB5DDAEC536}" dt="2024-09-23T13:51:31.238" v="1502" actId="6264"/>
          <ac:spMkLst>
            <pc:docMk/>
            <pc:sldMk cId="2070823489" sldId="328"/>
            <ac:spMk id="4" creationId="{A2955BF6-7169-CBCA-3B65-B8C70D6797F3}"/>
          </ac:spMkLst>
        </pc:spChg>
        <pc:spChg chg="mod ord">
          <ac:chgData name="Kuula Anna-Stina" userId="7268a26c-074a-4576-8e9c-a5e8d29952c7" providerId="ADAL" clId="{83D4E59A-2E59-4215-8211-9FB5DDAEC536}" dt="2024-09-24T09:29:33.223" v="4460" actId="13244"/>
          <ac:spMkLst>
            <pc:docMk/>
            <pc:sldMk cId="2070823489" sldId="328"/>
            <ac:spMk id="5" creationId="{715BD627-3757-6FC0-EE6E-723447FB145B}"/>
          </ac:spMkLst>
        </pc:spChg>
        <pc:spChg chg="add del mod">
          <ac:chgData name="Kuula Anna-Stina" userId="7268a26c-074a-4576-8e9c-a5e8d29952c7" providerId="ADAL" clId="{83D4E59A-2E59-4215-8211-9FB5DDAEC536}" dt="2024-09-23T13:51:31.238" v="1502" actId="6264"/>
          <ac:spMkLst>
            <pc:docMk/>
            <pc:sldMk cId="2070823489" sldId="328"/>
            <ac:spMk id="6" creationId="{C3C54AD8-19AF-C476-CF9D-04BC0EB195A2}"/>
          </ac:spMkLst>
        </pc:spChg>
        <pc:spChg chg="add del mod">
          <ac:chgData name="Kuula Anna-Stina" userId="7268a26c-074a-4576-8e9c-a5e8d29952c7" providerId="ADAL" clId="{83D4E59A-2E59-4215-8211-9FB5DDAEC536}" dt="2024-09-23T13:51:31.238" v="1502" actId="6264"/>
          <ac:spMkLst>
            <pc:docMk/>
            <pc:sldMk cId="2070823489" sldId="328"/>
            <ac:spMk id="7" creationId="{34B89524-B32B-CBDA-4281-9B343D99BDDE}"/>
          </ac:spMkLst>
        </pc:spChg>
        <pc:spChg chg="mod ord">
          <ac:chgData name="Kuula Anna-Stina" userId="7268a26c-074a-4576-8e9c-a5e8d29952c7" providerId="ADAL" clId="{83D4E59A-2E59-4215-8211-9FB5DDAEC536}" dt="2024-09-24T09:29:26.311" v="4457" actId="962"/>
          <ac:spMkLst>
            <pc:docMk/>
            <pc:sldMk cId="2070823489" sldId="328"/>
            <ac:spMk id="12" creationId="{46063BA4-6D78-3C9D-2D4E-C663709EDDE4}"/>
          </ac:spMkLst>
        </pc:spChg>
        <pc:spChg chg="mod ord">
          <ac:chgData name="Kuula Anna-Stina" userId="7268a26c-074a-4576-8e9c-a5e8d29952c7" providerId="ADAL" clId="{83D4E59A-2E59-4215-8211-9FB5DDAEC536}" dt="2024-09-24T09:29:26.955" v="4458" actId="962"/>
          <ac:spMkLst>
            <pc:docMk/>
            <pc:sldMk cId="2070823489" sldId="328"/>
            <ac:spMk id="14" creationId="{13B5FA59-B84C-0CF2-EB62-AFC76CEC159E}"/>
          </ac:spMkLst>
        </pc:spChg>
        <pc:spChg chg="mod ord">
          <ac:chgData name="Kuula Anna-Stina" userId="7268a26c-074a-4576-8e9c-a5e8d29952c7" providerId="ADAL" clId="{83D4E59A-2E59-4215-8211-9FB5DDAEC536}" dt="2024-09-24T09:29:28.624" v="4459" actId="13244"/>
          <ac:spMkLst>
            <pc:docMk/>
            <pc:sldMk cId="2070823489" sldId="328"/>
            <ac:spMk id="21" creationId="{BEE25CB6-9CC8-14ED-E072-CE3DAACC153E}"/>
          </ac:spMkLst>
        </pc:spChg>
        <pc:picChg chg="mod ord">
          <ac:chgData name="Kuula Anna-Stina" userId="7268a26c-074a-4576-8e9c-a5e8d29952c7" providerId="ADAL" clId="{83D4E59A-2E59-4215-8211-9FB5DDAEC536}" dt="2024-09-24T09:29:43.480" v="4461" actId="962"/>
          <ac:picMkLst>
            <pc:docMk/>
            <pc:sldMk cId="2070823489" sldId="328"/>
            <ac:picMk id="9" creationId="{118457F6-7B83-B562-C445-087048870EEF}"/>
          </ac:picMkLst>
        </pc:picChg>
      </pc:sldChg>
      <pc:sldChg chg="addSp delSp modSp mod chgLayout">
        <pc:chgData name="Kuula Anna-Stina" userId="7268a26c-074a-4576-8e9c-a5e8d29952c7" providerId="ADAL" clId="{83D4E59A-2E59-4215-8211-9FB5DDAEC536}" dt="2024-09-24T09:29:59.184" v="4466" actId="13244"/>
        <pc:sldMkLst>
          <pc:docMk/>
          <pc:sldMk cId="2373807261" sldId="329"/>
        </pc:sldMkLst>
        <pc:spChg chg="add del mod">
          <ac:chgData name="Kuula Anna-Stina" userId="7268a26c-074a-4576-8e9c-a5e8d29952c7" providerId="ADAL" clId="{83D4E59A-2E59-4215-8211-9FB5DDAEC536}" dt="2024-09-23T13:52:25.465" v="1510" actId="6264"/>
          <ac:spMkLst>
            <pc:docMk/>
            <pc:sldMk cId="2373807261" sldId="329"/>
            <ac:spMk id="2" creationId="{68106732-C78F-4D21-7715-1E3EFDA4C466}"/>
          </ac:spMkLst>
        </pc:spChg>
        <pc:spChg chg="add del mod">
          <ac:chgData name="Kuula Anna-Stina" userId="7268a26c-074a-4576-8e9c-a5e8d29952c7" providerId="ADAL" clId="{83D4E59A-2E59-4215-8211-9FB5DDAEC536}" dt="2024-09-23T13:52:25.465" v="1510" actId="6264"/>
          <ac:spMkLst>
            <pc:docMk/>
            <pc:sldMk cId="2373807261" sldId="329"/>
            <ac:spMk id="3" creationId="{5D150BC8-6BE0-9C42-F99E-92F0F680FC79}"/>
          </ac:spMkLst>
        </pc:spChg>
        <pc:spChg chg="add del mod">
          <ac:chgData name="Kuula Anna-Stina" userId="7268a26c-074a-4576-8e9c-a5e8d29952c7" providerId="ADAL" clId="{83D4E59A-2E59-4215-8211-9FB5DDAEC536}" dt="2024-09-23T13:52:25.465" v="1510" actId="6264"/>
          <ac:spMkLst>
            <pc:docMk/>
            <pc:sldMk cId="2373807261" sldId="329"/>
            <ac:spMk id="4" creationId="{FC76BCF6-2D23-17AC-A3CE-3B8AF45B442E}"/>
          </ac:spMkLst>
        </pc:spChg>
        <pc:spChg chg="mod ord">
          <ac:chgData name="Kuula Anna-Stina" userId="7268a26c-074a-4576-8e9c-a5e8d29952c7" providerId="ADAL" clId="{83D4E59A-2E59-4215-8211-9FB5DDAEC536}" dt="2024-09-24T09:29:59.184" v="4466" actId="13244"/>
          <ac:spMkLst>
            <pc:docMk/>
            <pc:sldMk cId="2373807261" sldId="329"/>
            <ac:spMk id="5" creationId="{715BD627-3757-6FC0-EE6E-723447FB145B}"/>
          </ac:spMkLst>
        </pc:spChg>
        <pc:spChg chg="add del mod">
          <ac:chgData name="Kuula Anna-Stina" userId="7268a26c-074a-4576-8e9c-a5e8d29952c7" providerId="ADAL" clId="{83D4E59A-2E59-4215-8211-9FB5DDAEC536}" dt="2024-09-23T13:52:25.465" v="1510" actId="6264"/>
          <ac:spMkLst>
            <pc:docMk/>
            <pc:sldMk cId="2373807261" sldId="329"/>
            <ac:spMk id="6" creationId="{0D78851C-D92E-CA67-3F05-5F4E392AF1A5}"/>
          </ac:spMkLst>
        </pc:spChg>
        <pc:spChg chg="add del mod">
          <ac:chgData name="Kuula Anna-Stina" userId="7268a26c-074a-4576-8e9c-a5e8d29952c7" providerId="ADAL" clId="{83D4E59A-2E59-4215-8211-9FB5DDAEC536}" dt="2024-09-23T13:52:25.465" v="1510" actId="6264"/>
          <ac:spMkLst>
            <pc:docMk/>
            <pc:sldMk cId="2373807261" sldId="329"/>
            <ac:spMk id="7" creationId="{1637BDB2-8E95-7D6B-C23D-9732BF11FDFC}"/>
          </ac:spMkLst>
        </pc:spChg>
        <pc:spChg chg="mod ord">
          <ac:chgData name="Kuula Anna-Stina" userId="7268a26c-074a-4576-8e9c-a5e8d29952c7" providerId="ADAL" clId="{83D4E59A-2E59-4215-8211-9FB5DDAEC536}" dt="2024-09-24T09:29:52.173" v="4462" actId="962"/>
          <ac:spMkLst>
            <pc:docMk/>
            <pc:sldMk cId="2373807261" sldId="329"/>
            <ac:spMk id="12" creationId="{46063BA4-6D78-3C9D-2D4E-C663709EDDE4}"/>
          </ac:spMkLst>
        </pc:spChg>
        <pc:spChg chg="mod ord">
          <ac:chgData name="Kuula Anna-Stina" userId="7268a26c-074a-4576-8e9c-a5e8d29952c7" providerId="ADAL" clId="{83D4E59A-2E59-4215-8211-9FB5DDAEC536}" dt="2024-09-24T09:29:53.348" v="4463" actId="962"/>
          <ac:spMkLst>
            <pc:docMk/>
            <pc:sldMk cId="2373807261" sldId="329"/>
            <ac:spMk id="14" creationId="{13B5FA59-B84C-0CF2-EB62-AFC76CEC159E}"/>
          </ac:spMkLst>
        </pc:spChg>
        <pc:spChg chg="mod ord">
          <ac:chgData name="Kuula Anna-Stina" userId="7268a26c-074a-4576-8e9c-a5e8d29952c7" providerId="ADAL" clId="{83D4E59A-2E59-4215-8211-9FB5DDAEC536}" dt="2024-09-24T09:29:55.011" v="4464" actId="13244"/>
          <ac:spMkLst>
            <pc:docMk/>
            <pc:sldMk cId="2373807261" sldId="329"/>
            <ac:spMk id="21" creationId="{BEE25CB6-9CC8-14ED-E072-CE3DAACC153E}"/>
          </ac:spMkLst>
        </pc:spChg>
        <pc:picChg chg="mod ord">
          <ac:chgData name="Kuula Anna-Stina" userId="7268a26c-074a-4576-8e9c-a5e8d29952c7" providerId="ADAL" clId="{83D4E59A-2E59-4215-8211-9FB5DDAEC536}" dt="2024-09-24T09:29:57.693" v="4465" actId="962"/>
          <ac:picMkLst>
            <pc:docMk/>
            <pc:sldMk cId="2373807261" sldId="329"/>
            <ac:picMk id="9" creationId="{118457F6-7B83-B562-C445-087048870EEF}"/>
          </ac:picMkLst>
        </pc:picChg>
      </pc:sldChg>
      <pc:sldChg chg="addSp delSp modSp mod chgLayout">
        <pc:chgData name="Kuula Anna-Stina" userId="7268a26c-074a-4576-8e9c-a5e8d29952c7" providerId="ADAL" clId="{83D4E59A-2E59-4215-8211-9FB5DDAEC536}" dt="2024-09-24T09:30:41.160" v="4476" actId="13244"/>
        <pc:sldMkLst>
          <pc:docMk/>
          <pc:sldMk cId="4029372416" sldId="330"/>
        </pc:sldMkLst>
        <pc:spChg chg="add del mod">
          <ac:chgData name="Kuula Anna-Stina" userId="7268a26c-074a-4576-8e9c-a5e8d29952c7" providerId="ADAL" clId="{83D4E59A-2E59-4215-8211-9FB5DDAEC536}" dt="2024-09-23T13:55:20.125" v="1533" actId="6264"/>
          <ac:spMkLst>
            <pc:docMk/>
            <pc:sldMk cId="4029372416" sldId="330"/>
            <ac:spMk id="2" creationId="{AE011607-B9DB-D018-B1CA-E19A9D949A2E}"/>
          </ac:spMkLst>
        </pc:spChg>
        <pc:spChg chg="add del mod">
          <ac:chgData name="Kuula Anna-Stina" userId="7268a26c-074a-4576-8e9c-a5e8d29952c7" providerId="ADAL" clId="{83D4E59A-2E59-4215-8211-9FB5DDAEC536}" dt="2024-09-23T13:55:20.125" v="1533" actId="6264"/>
          <ac:spMkLst>
            <pc:docMk/>
            <pc:sldMk cId="4029372416" sldId="330"/>
            <ac:spMk id="3" creationId="{010F3619-3CF3-05B0-0130-058C2F36C93F}"/>
          </ac:spMkLst>
        </pc:spChg>
        <pc:spChg chg="add del mod">
          <ac:chgData name="Kuula Anna-Stina" userId="7268a26c-074a-4576-8e9c-a5e8d29952c7" providerId="ADAL" clId="{83D4E59A-2E59-4215-8211-9FB5DDAEC536}" dt="2024-09-23T13:55:20.125" v="1533" actId="6264"/>
          <ac:spMkLst>
            <pc:docMk/>
            <pc:sldMk cId="4029372416" sldId="330"/>
            <ac:spMk id="4" creationId="{2FA0F65A-0663-BB7F-56DF-1C854270538A}"/>
          </ac:spMkLst>
        </pc:spChg>
        <pc:spChg chg="add del mod">
          <ac:chgData name="Kuula Anna-Stina" userId="7268a26c-074a-4576-8e9c-a5e8d29952c7" providerId="ADAL" clId="{83D4E59A-2E59-4215-8211-9FB5DDAEC536}" dt="2024-09-23T13:55:20.125" v="1533" actId="6264"/>
          <ac:spMkLst>
            <pc:docMk/>
            <pc:sldMk cId="4029372416" sldId="330"/>
            <ac:spMk id="5" creationId="{7A3441D4-DC8C-A5A6-3B0C-F9372EB30B0A}"/>
          </ac:spMkLst>
        </pc:spChg>
        <pc:spChg chg="add mod ord">
          <ac:chgData name="Kuula Anna-Stina" userId="7268a26c-074a-4576-8e9c-a5e8d29952c7" providerId="ADAL" clId="{83D4E59A-2E59-4215-8211-9FB5DDAEC536}" dt="2024-09-23T13:56:46.931" v="1560" actId="27636"/>
          <ac:spMkLst>
            <pc:docMk/>
            <pc:sldMk cId="4029372416" sldId="330"/>
            <ac:spMk id="6" creationId="{72E6FA0D-30CC-CB7C-5F69-97E829F26F47}"/>
          </ac:spMkLst>
        </pc:spChg>
        <pc:spChg chg="mod ord">
          <ac:chgData name="Kuula Anna-Stina" userId="7268a26c-074a-4576-8e9c-a5e8d29952c7" providerId="ADAL" clId="{83D4E59A-2E59-4215-8211-9FB5DDAEC536}" dt="2024-09-24T09:30:25.072" v="4472" actId="962"/>
          <ac:spMkLst>
            <pc:docMk/>
            <pc:sldMk cId="4029372416" sldId="330"/>
            <ac:spMk id="12" creationId="{46063BA4-6D78-3C9D-2D4E-C663709EDDE4}"/>
          </ac:spMkLst>
        </pc:spChg>
        <pc:spChg chg="mod ord">
          <ac:chgData name="Kuula Anna-Stina" userId="7268a26c-074a-4576-8e9c-a5e8d29952c7" providerId="ADAL" clId="{83D4E59A-2E59-4215-8211-9FB5DDAEC536}" dt="2024-09-24T09:30:25.871" v="4473" actId="962"/>
          <ac:spMkLst>
            <pc:docMk/>
            <pc:sldMk cId="4029372416" sldId="330"/>
            <ac:spMk id="14" creationId="{13B5FA59-B84C-0CF2-EB62-AFC76CEC159E}"/>
          </ac:spMkLst>
        </pc:spChg>
        <pc:spChg chg="mod ord">
          <ac:chgData name="Kuula Anna-Stina" userId="7268a26c-074a-4576-8e9c-a5e8d29952c7" providerId="ADAL" clId="{83D4E59A-2E59-4215-8211-9FB5DDAEC536}" dt="2024-09-24T09:30:28.468" v="4474" actId="13244"/>
          <ac:spMkLst>
            <pc:docMk/>
            <pc:sldMk cId="4029372416" sldId="330"/>
            <ac:spMk id="21" creationId="{BEE25CB6-9CC8-14ED-E072-CE3DAACC153E}"/>
          </ac:spMkLst>
        </pc:spChg>
        <pc:spChg chg="del mod">
          <ac:chgData name="Kuula Anna-Stina" userId="7268a26c-074a-4576-8e9c-a5e8d29952c7" providerId="ADAL" clId="{83D4E59A-2E59-4215-8211-9FB5DDAEC536}" dt="2024-09-23T13:55:42.021" v="1543"/>
          <ac:spMkLst>
            <pc:docMk/>
            <pc:sldMk cId="4029372416" sldId="330"/>
            <ac:spMk id="30" creationId="{869C31AF-06A8-93D5-2B46-4ADA1FD15810}"/>
          </ac:spMkLst>
        </pc:spChg>
        <pc:spChg chg="mod ord">
          <ac:chgData name="Kuula Anna-Stina" userId="7268a26c-074a-4576-8e9c-a5e8d29952c7" providerId="ADAL" clId="{83D4E59A-2E59-4215-8211-9FB5DDAEC536}" dt="2024-09-24T09:30:41.160" v="4476" actId="13244"/>
          <ac:spMkLst>
            <pc:docMk/>
            <pc:sldMk cId="4029372416" sldId="330"/>
            <ac:spMk id="31" creationId="{06DE4133-20EC-984B-A47A-527E0E064D20}"/>
          </ac:spMkLst>
        </pc:spChg>
        <pc:spChg chg="ord">
          <ac:chgData name="Kuula Anna-Stina" userId="7268a26c-074a-4576-8e9c-a5e8d29952c7" providerId="ADAL" clId="{83D4E59A-2E59-4215-8211-9FB5DDAEC536}" dt="2024-09-24T09:30:34.284" v="4475" actId="13244"/>
          <ac:spMkLst>
            <pc:docMk/>
            <pc:sldMk cId="4029372416" sldId="330"/>
            <ac:spMk id="34" creationId="{F131DA20-803A-9B5A-59C2-8976F183073B}"/>
          </ac:spMkLst>
        </pc:spChg>
        <pc:spChg chg="mod">
          <ac:chgData name="Kuula Anna-Stina" userId="7268a26c-074a-4576-8e9c-a5e8d29952c7" providerId="ADAL" clId="{83D4E59A-2E59-4215-8211-9FB5DDAEC536}" dt="2024-09-23T13:56:13.084" v="1551" actId="1076"/>
          <ac:spMkLst>
            <pc:docMk/>
            <pc:sldMk cId="4029372416" sldId="330"/>
            <ac:spMk id="35" creationId="{E293E58A-6B29-8D1A-A94E-A50FD52A0F16}"/>
          </ac:spMkLst>
        </pc:spChg>
      </pc:sldChg>
      <pc:sldChg chg="addSp delSp modSp mod chgLayout">
        <pc:chgData name="Kuula Anna-Stina" userId="7268a26c-074a-4576-8e9c-a5e8d29952c7" providerId="ADAL" clId="{83D4E59A-2E59-4215-8211-9FB5DDAEC536}" dt="2024-09-24T09:31:18.137" v="4487" actId="13244"/>
        <pc:sldMkLst>
          <pc:docMk/>
          <pc:sldMk cId="3672080818" sldId="331"/>
        </pc:sldMkLst>
        <pc:spChg chg="mod ord">
          <ac:chgData name="Kuula Anna-Stina" userId="7268a26c-074a-4576-8e9c-a5e8d29952c7" providerId="ADAL" clId="{83D4E59A-2E59-4215-8211-9FB5DDAEC536}" dt="2024-09-24T09:31:18.137" v="4487" actId="13244"/>
          <ac:spMkLst>
            <pc:docMk/>
            <pc:sldMk cId="3672080818" sldId="331"/>
            <ac:spMk id="2" creationId="{36EFA21A-230A-70CE-AB1F-0C9A7086929B}"/>
          </ac:spMkLst>
        </pc:spChg>
        <pc:spChg chg="add del mod">
          <ac:chgData name="Kuula Anna-Stina" userId="7268a26c-074a-4576-8e9c-a5e8d29952c7" providerId="ADAL" clId="{83D4E59A-2E59-4215-8211-9FB5DDAEC536}" dt="2024-09-24T09:17:02.394" v="2592" actId="6264"/>
          <ac:spMkLst>
            <pc:docMk/>
            <pc:sldMk cId="3672080818" sldId="331"/>
            <ac:spMk id="3" creationId="{F00F7BB1-9AC4-8B46-A9B2-871FF3B0664F}"/>
          </ac:spMkLst>
        </pc:spChg>
        <pc:spChg chg="add del mod">
          <ac:chgData name="Kuula Anna-Stina" userId="7268a26c-074a-4576-8e9c-a5e8d29952c7" providerId="ADAL" clId="{83D4E59A-2E59-4215-8211-9FB5DDAEC536}" dt="2024-09-24T09:17:02.394" v="2592" actId="6264"/>
          <ac:spMkLst>
            <pc:docMk/>
            <pc:sldMk cId="3672080818" sldId="331"/>
            <ac:spMk id="4" creationId="{5C851752-FBB2-21A6-FFF8-86E939384B6C}"/>
          </ac:spMkLst>
        </pc:spChg>
        <pc:spChg chg="add del mod">
          <ac:chgData name="Kuula Anna-Stina" userId="7268a26c-074a-4576-8e9c-a5e8d29952c7" providerId="ADAL" clId="{83D4E59A-2E59-4215-8211-9FB5DDAEC536}" dt="2024-09-24T09:17:02.394" v="2592" actId="6264"/>
          <ac:spMkLst>
            <pc:docMk/>
            <pc:sldMk cId="3672080818" sldId="331"/>
            <ac:spMk id="5" creationId="{37CB2967-B7FD-3873-D3BB-74F0C39897F1}"/>
          </ac:spMkLst>
        </pc:spChg>
        <pc:spChg chg="add del mod">
          <ac:chgData name="Kuula Anna-Stina" userId="7268a26c-074a-4576-8e9c-a5e8d29952c7" providerId="ADAL" clId="{83D4E59A-2E59-4215-8211-9FB5DDAEC536}" dt="2024-09-24T09:17:02.394" v="2592" actId="6264"/>
          <ac:spMkLst>
            <pc:docMk/>
            <pc:sldMk cId="3672080818" sldId="331"/>
            <ac:spMk id="6" creationId="{55AC1CAB-92A4-24CE-0708-E34748E7CFF7}"/>
          </ac:spMkLst>
        </pc:spChg>
        <pc:spChg chg="add del mod">
          <ac:chgData name="Kuula Anna-Stina" userId="7268a26c-074a-4576-8e9c-a5e8d29952c7" providerId="ADAL" clId="{83D4E59A-2E59-4215-8211-9FB5DDAEC536}" dt="2024-09-24T09:17:02.394" v="2592" actId="6264"/>
          <ac:spMkLst>
            <pc:docMk/>
            <pc:sldMk cId="3672080818" sldId="331"/>
            <ac:spMk id="7" creationId="{F9683261-DA87-12A8-86EC-68111714AD74}"/>
          </ac:spMkLst>
        </pc:spChg>
        <pc:spChg chg="mod">
          <ac:chgData name="Kuula Anna-Stina" userId="7268a26c-074a-4576-8e9c-a5e8d29952c7" providerId="ADAL" clId="{83D4E59A-2E59-4215-8211-9FB5DDAEC536}" dt="2024-09-24T09:17:41.529" v="2600" actId="1076"/>
          <ac:spMkLst>
            <pc:docMk/>
            <pc:sldMk cId="3672080818" sldId="331"/>
            <ac:spMk id="9" creationId="{1747FEF4-3722-AAAB-6436-D56BDC50D15C}"/>
          </ac:spMkLst>
        </pc:spChg>
        <pc:spChg chg="mod ord">
          <ac:chgData name="Kuula Anna-Stina" userId="7268a26c-074a-4576-8e9c-a5e8d29952c7" providerId="ADAL" clId="{83D4E59A-2E59-4215-8211-9FB5DDAEC536}" dt="2024-09-24T09:31:12.092" v="4484" actId="962"/>
          <ac:spMkLst>
            <pc:docMk/>
            <pc:sldMk cId="3672080818" sldId="331"/>
            <ac:spMk id="12" creationId="{46063BA4-6D78-3C9D-2D4E-C663709EDDE4}"/>
          </ac:spMkLst>
        </pc:spChg>
        <pc:spChg chg="mod ord">
          <ac:chgData name="Kuula Anna-Stina" userId="7268a26c-074a-4576-8e9c-a5e8d29952c7" providerId="ADAL" clId="{83D4E59A-2E59-4215-8211-9FB5DDAEC536}" dt="2024-09-24T09:31:12.896" v="4485" actId="962"/>
          <ac:spMkLst>
            <pc:docMk/>
            <pc:sldMk cId="3672080818" sldId="331"/>
            <ac:spMk id="14" creationId="{13B5FA59-B84C-0CF2-EB62-AFC76CEC159E}"/>
          </ac:spMkLst>
        </pc:spChg>
        <pc:spChg chg="mod ord">
          <ac:chgData name="Kuula Anna-Stina" userId="7268a26c-074a-4576-8e9c-a5e8d29952c7" providerId="ADAL" clId="{83D4E59A-2E59-4215-8211-9FB5DDAEC536}" dt="2024-09-24T09:31:15.032" v="4486" actId="13244"/>
          <ac:spMkLst>
            <pc:docMk/>
            <pc:sldMk cId="3672080818" sldId="331"/>
            <ac:spMk id="21" creationId="{BEE25CB6-9CC8-14ED-E072-CE3DAACC153E}"/>
          </ac:spMkLst>
        </pc:spChg>
        <pc:picChg chg="mod ord">
          <ac:chgData name="Kuula Anna-Stina" userId="7268a26c-074a-4576-8e9c-a5e8d29952c7" providerId="ADAL" clId="{83D4E59A-2E59-4215-8211-9FB5DDAEC536}" dt="2024-09-24T09:26:23.677" v="4294" actId="962"/>
          <ac:picMkLst>
            <pc:docMk/>
            <pc:sldMk cId="3672080818" sldId="331"/>
            <ac:picMk id="8" creationId="{3B2FAA37-8FE1-4DCD-EE22-BAACEE5F64CB}"/>
          </ac:picMkLst>
        </pc:picChg>
      </pc:sldChg>
      <pc:sldChg chg="addSp delSp modSp mod chgLayout">
        <pc:chgData name="Kuula Anna-Stina" userId="7268a26c-074a-4576-8e9c-a5e8d29952c7" providerId="ADAL" clId="{83D4E59A-2E59-4215-8211-9FB5DDAEC536}" dt="2024-09-24T09:31:40.020" v="4492" actId="13244"/>
        <pc:sldMkLst>
          <pc:docMk/>
          <pc:sldMk cId="1550451180" sldId="332"/>
        </pc:sldMkLst>
        <pc:spChg chg="mod ord">
          <ac:chgData name="Kuula Anna-Stina" userId="7268a26c-074a-4576-8e9c-a5e8d29952c7" providerId="ADAL" clId="{83D4E59A-2E59-4215-8211-9FB5DDAEC536}" dt="2024-09-24T09:31:37.695" v="4491" actId="13244"/>
          <ac:spMkLst>
            <pc:docMk/>
            <pc:sldMk cId="1550451180" sldId="332"/>
            <ac:spMk id="2" creationId="{36EFA21A-230A-70CE-AB1F-0C9A7086929B}"/>
          </ac:spMkLst>
        </pc:spChg>
        <pc:spChg chg="add del mod">
          <ac:chgData name="Kuula Anna-Stina" userId="7268a26c-074a-4576-8e9c-a5e8d29952c7" providerId="ADAL" clId="{83D4E59A-2E59-4215-8211-9FB5DDAEC536}" dt="2024-09-24T09:17:50.455" v="2602" actId="6264"/>
          <ac:spMkLst>
            <pc:docMk/>
            <pc:sldMk cId="1550451180" sldId="332"/>
            <ac:spMk id="3" creationId="{5D09FC6D-9E52-ADC8-D245-64AEA4C1F2C3}"/>
          </ac:spMkLst>
        </pc:spChg>
        <pc:spChg chg="mod ord">
          <ac:chgData name="Kuula Anna-Stina" userId="7268a26c-074a-4576-8e9c-a5e8d29952c7" providerId="ADAL" clId="{83D4E59A-2E59-4215-8211-9FB5DDAEC536}" dt="2024-09-24T09:31:40.020" v="4492" actId="13244"/>
          <ac:spMkLst>
            <pc:docMk/>
            <pc:sldMk cId="1550451180" sldId="332"/>
            <ac:spMk id="4" creationId="{4371862B-31BF-A4B5-8029-4067F6C66B27}"/>
          </ac:spMkLst>
        </pc:spChg>
        <pc:spChg chg="add del mod">
          <ac:chgData name="Kuula Anna-Stina" userId="7268a26c-074a-4576-8e9c-a5e8d29952c7" providerId="ADAL" clId="{83D4E59A-2E59-4215-8211-9FB5DDAEC536}" dt="2024-09-24T09:17:50.455" v="2602" actId="6264"/>
          <ac:spMkLst>
            <pc:docMk/>
            <pc:sldMk cId="1550451180" sldId="332"/>
            <ac:spMk id="5" creationId="{C4B4C521-22E9-FC42-90C0-21AC75E22728}"/>
          </ac:spMkLst>
        </pc:spChg>
        <pc:spChg chg="mod">
          <ac:chgData name="Kuula Anna-Stina" userId="7268a26c-074a-4576-8e9c-a5e8d29952c7" providerId="ADAL" clId="{83D4E59A-2E59-4215-8211-9FB5DDAEC536}" dt="2024-09-24T09:26:27.485" v="4295" actId="962"/>
          <ac:spMkLst>
            <pc:docMk/>
            <pc:sldMk cId="1550451180" sldId="332"/>
            <ac:spMk id="6" creationId="{9B025E61-8335-62F5-1AD4-A65BE8C177EB}"/>
          </ac:spMkLst>
        </pc:spChg>
        <pc:spChg chg="add del mod">
          <ac:chgData name="Kuula Anna-Stina" userId="7268a26c-074a-4576-8e9c-a5e8d29952c7" providerId="ADAL" clId="{83D4E59A-2E59-4215-8211-9FB5DDAEC536}" dt="2024-09-24T09:17:50.455" v="2602" actId="6264"/>
          <ac:spMkLst>
            <pc:docMk/>
            <pc:sldMk cId="1550451180" sldId="332"/>
            <ac:spMk id="7" creationId="{17FC7E24-1746-1292-5F37-D1B6DBDB9626}"/>
          </ac:spMkLst>
        </pc:spChg>
        <pc:spChg chg="add del mod">
          <ac:chgData name="Kuula Anna-Stina" userId="7268a26c-074a-4576-8e9c-a5e8d29952c7" providerId="ADAL" clId="{83D4E59A-2E59-4215-8211-9FB5DDAEC536}" dt="2024-09-24T09:17:50.455" v="2602" actId="6264"/>
          <ac:spMkLst>
            <pc:docMk/>
            <pc:sldMk cId="1550451180" sldId="332"/>
            <ac:spMk id="8" creationId="{D29132F5-E0DF-D929-1B23-0DE7F7987523}"/>
          </ac:spMkLst>
        </pc:spChg>
        <pc:spChg chg="add del mod">
          <ac:chgData name="Kuula Anna-Stina" userId="7268a26c-074a-4576-8e9c-a5e8d29952c7" providerId="ADAL" clId="{83D4E59A-2E59-4215-8211-9FB5DDAEC536}" dt="2024-09-24T09:17:50.455" v="2602" actId="6264"/>
          <ac:spMkLst>
            <pc:docMk/>
            <pc:sldMk cId="1550451180" sldId="332"/>
            <ac:spMk id="9" creationId="{23F29015-EBFC-EFAF-FA9E-DEB83957E0D9}"/>
          </ac:spMkLst>
        </pc:spChg>
        <pc:spChg chg="add del mod">
          <ac:chgData name="Kuula Anna-Stina" userId="7268a26c-074a-4576-8e9c-a5e8d29952c7" providerId="ADAL" clId="{83D4E59A-2E59-4215-8211-9FB5DDAEC536}" dt="2024-09-24T09:17:52.933" v="2603" actId="6264"/>
          <ac:spMkLst>
            <pc:docMk/>
            <pc:sldMk cId="1550451180" sldId="332"/>
            <ac:spMk id="10" creationId="{B6532C43-44E5-15C3-4542-0893F9B98288}"/>
          </ac:spMkLst>
        </pc:spChg>
        <pc:spChg chg="add del mod">
          <ac:chgData name="Kuula Anna-Stina" userId="7268a26c-074a-4576-8e9c-a5e8d29952c7" providerId="ADAL" clId="{83D4E59A-2E59-4215-8211-9FB5DDAEC536}" dt="2024-09-24T09:17:52.933" v="2603" actId="6264"/>
          <ac:spMkLst>
            <pc:docMk/>
            <pc:sldMk cId="1550451180" sldId="332"/>
            <ac:spMk id="11" creationId="{67FC1C91-0B28-9EF1-C295-EB1DB8179609}"/>
          </ac:spMkLst>
        </pc:spChg>
        <pc:spChg chg="mod ord">
          <ac:chgData name="Kuula Anna-Stina" userId="7268a26c-074a-4576-8e9c-a5e8d29952c7" providerId="ADAL" clId="{83D4E59A-2E59-4215-8211-9FB5DDAEC536}" dt="2024-09-24T09:31:30.503" v="4488" actId="962"/>
          <ac:spMkLst>
            <pc:docMk/>
            <pc:sldMk cId="1550451180" sldId="332"/>
            <ac:spMk id="12" creationId="{46063BA4-6D78-3C9D-2D4E-C663709EDDE4}"/>
          </ac:spMkLst>
        </pc:spChg>
        <pc:spChg chg="add del mod">
          <ac:chgData name="Kuula Anna-Stina" userId="7268a26c-074a-4576-8e9c-a5e8d29952c7" providerId="ADAL" clId="{83D4E59A-2E59-4215-8211-9FB5DDAEC536}" dt="2024-09-24T09:17:52.933" v="2603" actId="6264"/>
          <ac:spMkLst>
            <pc:docMk/>
            <pc:sldMk cId="1550451180" sldId="332"/>
            <ac:spMk id="13" creationId="{71A5A417-4863-8153-C438-EEA207D01676}"/>
          </ac:spMkLst>
        </pc:spChg>
        <pc:spChg chg="mod ord">
          <ac:chgData name="Kuula Anna-Stina" userId="7268a26c-074a-4576-8e9c-a5e8d29952c7" providerId="ADAL" clId="{83D4E59A-2E59-4215-8211-9FB5DDAEC536}" dt="2024-09-24T09:31:31.567" v="4489" actId="962"/>
          <ac:spMkLst>
            <pc:docMk/>
            <pc:sldMk cId="1550451180" sldId="332"/>
            <ac:spMk id="14" creationId="{13B5FA59-B84C-0CF2-EB62-AFC76CEC159E}"/>
          </ac:spMkLst>
        </pc:spChg>
        <pc:spChg chg="add del mod">
          <ac:chgData name="Kuula Anna-Stina" userId="7268a26c-074a-4576-8e9c-a5e8d29952c7" providerId="ADAL" clId="{83D4E59A-2E59-4215-8211-9FB5DDAEC536}" dt="2024-09-24T09:17:52.933" v="2603" actId="6264"/>
          <ac:spMkLst>
            <pc:docMk/>
            <pc:sldMk cId="1550451180" sldId="332"/>
            <ac:spMk id="15" creationId="{6BA950D1-31CF-4206-5547-3694D739327C}"/>
          </ac:spMkLst>
        </pc:spChg>
        <pc:spChg chg="add del mod">
          <ac:chgData name="Kuula Anna-Stina" userId="7268a26c-074a-4576-8e9c-a5e8d29952c7" providerId="ADAL" clId="{83D4E59A-2E59-4215-8211-9FB5DDAEC536}" dt="2024-09-24T09:17:52.933" v="2603" actId="6264"/>
          <ac:spMkLst>
            <pc:docMk/>
            <pc:sldMk cId="1550451180" sldId="332"/>
            <ac:spMk id="16" creationId="{4B488FF0-4B02-A978-4F93-53D4B0EE0BA9}"/>
          </ac:spMkLst>
        </pc:spChg>
        <pc:spChg chg="mod ord">
          <ac:chgData name="Kuula Anna-Stina" userId="7268a26c-074a-4576-8e9c-a5e8d29952c7" providerId="ADAL" clId="{83D4E59A-2E59-4215-8211-9FB5DDAEC536}" dt="2024-09-24T09:31:33.263" v="4490" actId="13244"/>
          <ac:spMkLst>
            <pc:docMk/>
            <pc:sldMk cId="1550451180" sldId="332"/>
            <ac:spMk id="21" creationId="{BEE25CB6-9CC8-14ED-E072-CE3DAACC153E}"/>
          </ac:spMkLst>
        </pc:spChg>
      </pc:sldChg>
      <pc:sldChg chg="addSp delSp modSp mod chgLayout">
        <pc:chgData name="Kuula Anna-Stina" userId="7268a26c-074a-4576-8e9c-a5e8d29952c7" providerId="ADAL" clId="{83D4E59A-2E59-4215-8211-9FB5DDAEC536}" dt="2024-09-24T09:33:18.479" v="4501" actId="13244"/>
        <pc:sldMkLst>
          <pc:docMk/>
          <pc:sldMk cId="3647706332" sldId="333"/>
        </pc:sldMkLst>
        <pc:spChg chg="add del mod">
          <ac:chgData name="Kuula Anna-Stina" userId="7268a26c-074a-4576-8e9c-a5e8d29952c7" providerId="ADAL" clId="{83D4E59A-2E59-4215-8211-9FB5DDAEC536}" dt="2024-09-24T09:19:22.758" v="2622" actId="6264"/>
          <ac:spMkLst>
            <pc:docMk/>
            <pc:sldMk cId="3647706332" sldId="333"/>
            <ac:spMk id="2" creationId="{A7A318D8-FA27-8782-DBB9-A944BBC59FC3}"/>
          </ac:spMkLst>
        </pc:spChg>
        <pc:spChg chg="add del mod">
          <ac:chgData name="Kuula Anna-Stina" userId="7268a26c-074a-4576-8e9c-a5e8d29952c7" providerId="ADAL" clId="{83D4E59A-2E59-4215-8211-9FB5DDAEC536}" dt="2024-09-24T09:19:22.758" v="2622" actId="6264"/>
          <ac:spMkLst>
            <pc:docMk/>
            <pc:sldMk cId="3647706332" sldId="333"/>
            <ac:spMk id="3" creationId="{AC305583-27ED-4531-0710-B9371B3B26D7}"/>
          </ac:spMkLst>
        </pc:spChg>
        <pc:spChg chg="add del mod">
          <ac:chgData name="Kuula Anna-Stina" userId="7268a26c-074a-4576-8e9c-a5e8d29952c7" providerId="ADAL" clId="{83D4E59A-2E59-4215-8211-9FB5DDAEC536}" dt="2024-09-24T09:19:22.758" v="2622" actId="6264"/>
          <ac:spMkLst>
            <pc:docMk/>
            <pc:sldMk cId="3647706332" sldId="333"/>
            <ac:spMk id="4" creationId="{C0279C2B-7664-073D-1C05-10F7B94887CC}"/>
          </ac:spMkLst>
        </pc:spChg>
        <pc:spChg chg="add del mod">
          <ac:chgData name="Kuula Anna-Stina" userId="7268a26c-074a-4576-8e9c-a5e8d29952c7" providerId="ADAL" clId="{83D4E59A-2E59-4215-8211-9FB5DDAEC536}" dt="2024-09-24T09:19:22.758" v="2622" actId="6264"/>
          <ac:spMkLst>
            <pc:docMk/>
            <pc:sldMk cId="3647706332" sldId="333"/>
            <ac:spMk id="5" creationId="{E9FA28DD-7C4F-8C00-72A6-8974B74FD319}"/>
          </ac:spMkLst>
        </pc:spChg>
        <pc:spChg chg="add del mod">
          <ac:chgData name="Kuula Anna-Stina" userId="7268a26c-074a-4576-8e9c-a5e8d29952c7" providerId="ADAL" clId="{83D4E59A-2E59-4215-8211-9FB5DDAEC536}" dt="2024-09-24T09:19:22.758" v="2622" actId="6264"/>
          <ac:spMkLst>
            <pc:docMk/>
            <pc:sldMk cId="3647706332" sldId="333"/>
            <ac:spMk id="6" creationId="{27E661FD-25FD-41BA-4B11-FCA2769768F8}"/>
          </ac:spMkLst>
        </pc:spChg>
        <pc:spChg chg="mod ord">
          <ac:chgData name="Kuula Anna-Stina" userId="7268a26c-074a-4576-8e9c-a5e8d29952c7" providerId="ADAL" clId="{83D4E59A-2E59-4215-8211-9FB5DDAEC536}" dt="2024-09-24T09:33:18.479" v="4501" actId="13244"/>
          <ac:spMkLst>
            <pc:docMk/>
            <pc:sldMk cId="3647706332" sldId="333"/>
            <ac:spMk id="7" creationId="{C6C330AD-1A31-0ECB-4E5B-66F2DFB54248}"/>
          </ac:spMkLst>
        </pc:spChg>
        <pc:spChg chg="mod ord">
          <ac:chgData name="Kuula Anna-Stina" userId="7268a26c-074a-4576-8e9c-a5e8d29952c7" providerId="ADAL" clId="{83D4E59A-2E59-4215-8211-9FB5DDAEC536}" dt="2024-09-24T09:33:12.559" v="4498" actId="962"/>
          <ac:spMkLst>
            <pc:docMk/>
            <pc:sldMk cId="3647706332" sldId="333"/>
            <ac:spMk id="12" creationId="{46063BA4-6D78-3C9D-2D4E-C663709EDDE4}"/>
          </ac:spMkLst>
        </pc:spChg>
        <pc:spChg chg="mod ord">
          <ac:chgData name="Kuula Anna-Stina" userId="7268a26c-074a-4576-8e9c-a5e8d29952c7" providerId="ADAL" clId="{83D4E59A-2E59-4215-8211-9FB5DDAEC536}" dt="2024-09-24T09:33:13.314" v="4499" actId="962"/>
          <ac:spMkLst>
            <pc:docMk/>
            <pc:sldMk cId="3647706332" sldId="333"/>
            <ac:spMk id="14" creationId="{13B5FA59-B84C-0CF2-EB62-AFC76CEC159E}"/>
          </ac:spMkLst>
        </pc:spChg>
        <pc:spChg chg="mod ord">
          <ac:chgData name="Kuula Anna-Stina" userId="7268a26c-074a-4576-8e9c-a5e8d29952c7" providerId="ADAL" clId="{83D4E59A-2E59-4215-8211-9FB5DDAEC536}" dt="2024-09-24T09:33:14.739" v="4500" actId="13244"/>
          <ac:spMkLst>
            <pc:docMk/>
            <pc:sldMk cId="3647706332" sldId="333"/>
            <ac:spMk id="21" creationId="{BEE25CB6-9CC8-14ED-E072-CE3DAACC153E}"/>
          </ac:spMkLst>
        </pc:spChg>
        <pc:picChg chg="mod ord">
          <ac:chgData name="Kuula Anna-Stina" userId="7268a26c-074a-4576-8e9c-a5e8d29952c7" providerId="ADAL" clId="{83D4E59A-2E59-4215-8211-9FB5DDAEC536}" dt="2024-09-24T09:22:27.235" v="4240" actId="962"/>
          <ac:picMkLst>
            <pc:docMk/>
            <pc:sldMk cId="3647706332" sldId="333"/>
            <ac:picMk id="15" creationId="{FD762169-B159-C37D-2856-DA7DA31F3D5A}"/>
          </ac:picMkLst>
        </pc:picChg>
      </pc:sldChg>
      <pc:sldChg chg="addSp delSp modSp mod chgLayout">
        <pc:chgData name="Kuula Anna-Stina" userId="7268a26c-074a-4576-8e9c-a5e8d29952c7" providerId="ADAL" clId="{83D4E59A-2E59-4215-8211-9FB5DDAEC536}" dt="2024-09-24T09:33:40.291" v="4509" actId="113"/>
        <pc:sldMkLst>
          <pc:docMk/>
          <pc:sldMk cId="865804088" sldId="334"/>
        </pc:sldMkLst>
        <pc:spChg chg="add del mod">
          <ac:chgData name="Kuula Anna-Stina" userId="7268a26c-074a-4576-8e9c-a5e8d29952c7" providerId="ADAL" clId="{83D4E59A-2E59-4215-8211-9FB5DDAEC536}" dt="2024-09-24T09:22:59.990" v="4241" actId="6264"/>
          <ac:spMkLst>
            <pc:docMk/>
            <pc:sldMk cId="865804088" sldId="334"/>
            <ac:spMk id="2" creationId="{6A0DBB08-7F8D-CC36-C38F-039117CD3034}"/>
          </ac:spMkLst>
        </pc:spChg>
        <pc:spChg chg="add del mod">
          <ac:chgData name="Kuula Anna-Stina" userId="7268a26c-074a-4576-8e9c-a5e8d29952c7" providerId="ADAL" clId="{83D4E59A-2E59-4215-8211-9FB5DDAEC536}" dt="2024-09-24T09:22:59.990" v="4241" actId="6264"/>
          <ac:spMkLst>
            <pc:docMk/>
            <pc:sldMk cId="865804088" sldId="334"/>
            <ac:spMk id="3" creationId="{1B8DFDF3-1274-7293-A073-BBDDF51B38F7}"/>
          </ac:spMkLst>
        </pc:spChg>
        <pc:spChg chg="add del mod">
          <ac:chgData name="Kuula Anna-Stina" userId="7268a26c-074a-4576-8e9c-a5e8d29952c7" providerId="ADAL" clId="{83D4E59A-2E59-4215-8211-9FB5DDAEC536}" dt="2024-09-24T09:22:59.990" v="4241" actId="6264"/>
          <ac:spMkLst>
            <pc:docMk/>
            <pc:sldMk cId="865804088" sldId="334"/>
            <ac:spMk id="4" creationId="{CC693850-34AF-D1C5-DE45-9FE5C7BF606E}"/>
          </ac:spMkLst>
        </pc:spChg>
        <pc:spChg chg="add del mod">
          <ac:chgData name="Kuula Anna-Stina" userId="7268a26c-074a-4576-8e9c-a5e8d29952c7" providerId="ADAL" clId="{83D4E59A-2E59-4215-8211-9FB5DDAEC536}" dt="2024-09-24T09:22:59.990" v="4241" actId="6264"/>
          <ac:spMkLst>
            <pc:docMk/>
            <pc:sldMk cId="865804088" sldId="334"/>
            <ac:spMk id="5" creationId="{CC72AF98-8F8E-7045-E2DC-73358672906B}"/>
          </ac:spMkLst>
        </pc:spChg>
        <pc:spChg chg="add del mod">
          <ac:chgData name="Kuula Anna-Stina" userId="7268a26c-074a-4576-8e9c-a5e8d29952c7" providerId="ADAL" clId="{83D4E59A-2E59-4215-8211-9FB5DDAEC536}" dt="2024-09-24T09:22:59.990" v="4241" actId="6264"/>
          <ac:spMkLst>
            <pc:docMk/>
            <pc:sldMk cId="865804088" sldId="334"/>
            <ac:spMk id="6" creationId="{C246FB07-96F1-6EC0-8FBD-036605C66C35}"/>
          </ac:spMkLst>
        </pc:spChg>
        <pc:spChg chg="mod ord">
          <ac:chgData name="Kuula Anna-Stina" userId="7268a26c-074a-4576-8e9c-a5e8d29952c7" providerId="ADAL" clId="{83D4E59A-2E59-4215-8211-9FB5DDAEC536}" dt="2024-09-24T09:33:40.291" v="4509" actId="113"/>
          <ac:spMkLst>
            <pc:docMk/>
            <pc:sldMk cId="865804088" sldId="334"/>
            <ac:spMk id="7" creationId="{C6C330AD-1A31-0ECB-4E5B-66F2DFB54248}"/>
          </ac:spMkLst>
        </pc:spChg>
        <pc:spChg chg="mod ord">
          <ac:chgData name="Kuula Anna-Stina" userId="7268a26c-074a-4576-8e9c-a5e8d29952c7" providerId="ADAL" clId="{83D4E59A-2E59-4215-8211-9FB5DDAEC536}" dt="2024-09-24T09:33:22.833" v="4502" actId="962"/>
          <ac:spMkLst>
            <pc:docMk/>
            <pc:sldMk cId="865804088" sldId="334"/>
            <ac:spMk id="12" creationId="{46063BA4-6D78-3C9D-2D4E-C663709EDDE4}"/>
          </ac:spMkLst>
        </pc:spChg>
        <pc:spChg chg="mod ord">
          <ac:chgData name="Kuula Anna-Stina" userId="7268a26c-074a-4576-8e9c-a5e8d29952c7" providerId="ADAL" clId="{83D4E59A-2E59-4215-8211-9FB5DDAEC536}" dt="2024-09-24T09:33:23.470" v="4503" actId="962"/>
          <ac:spMkLst>
            <pc:docMk/>
            <pc:sldMk cId="865804088" sldId="334"/>
            <ac:spMk id="14" creationId="{13B5FA59-B84C-0CF2-EB62-AFC76CEC159E}"/>
          </ac:spMkLst>
        </pc:spChg>
        <pc:spChg chg="mod ord">
          <ac:chgData name="Kuula Anna-Stina" userId="7268a26c-074a-4576-8e9c-a5e8d29952c7" providerId="ADAL" clId="{83D4E59A-2E59-4215-8211-9FB5DDAEC536}" dt="2024-09-24T09:33:25.273" v="4504" actId="13244"/>
          <ac:spMkLst>
            <pc:docMk/>
            <pc:sldMk cId="865804088" sldId="334"/>
            <ac:spMk id="21" creationId="{BEE25CB6-9CC8-14ED-E072-CE3DAACC153E}"/>
          </ac:spMkLst>
        </pc:spChg>
        <pc:picChg chg="mod ord">
          <ac:chgData name="Kuula Anna-Stina" userId="7268a26c-074a-4576-8e9c-a5e8d29952c7" providerId="ADAL" clId="{83D4E59A-2E59-4215-8211-9FB5DDAEC536}" dt="2024-09-24T09:33:31.386" v="4506" actId="962"/>
          <ac:picMkLst>
            <pc:docMk/>
            <pc:sldMk cId="865804088" sldId="334"/>
            <ac:picMk id="8" creationId="{C8E02B16-48F8-D406-3278-D2DE4AA0C8C6}"/>
          </ac:picMkLst>
        </pc:picChg>
      </pc:sldChg>
      <pc:sldChg chg="addSp delSp modSp mod chgLayout">
        <pc:chgData name="Kuula Anna-Stina" userId="7268a26c-074a-4576-8e9c-a5e8d29952c7" providerId="ADAL" clId="{83D4E59A-2E59-4215-8211-9FB5DDAEC536}" dt="2024-09-24T09:33:57.964" v="4514" actId="13244"/>
        <pc:sldMkLst>
          <pc:docMk/>
          <pc:sldMk cId="1229394398" sldId="335"/>
        </pc:sldMkLst>
        <pc:spChg chg="add del mod">
          <ac:chgData name="Kuula Anna-Stina" userId="7268a26c-074a-4576-8e9c-a5e8d29952c7" providerId="ADAL" clId="{83D4E59A-2E59-4215-8211-9FB5DDAEC536}" dt="2024-09-24T09:23:15.454" v="4245" actId="6264"/>
          <ac:spMkLst>
            <pc:docMk/>
            <pc:sldMk cId="1229394398" sldId="335"/>
            <ac:spMk id="2" creationId="{443C9FB3-220D-5E5D-C063-2965FC458922}"/>
          </ac:spMkLst>
        </pc:spChg>
        <pc:spChg chg="add del mod">
          <ac:chgData name="Kuula Anna-Stina" userId="7268a26c-074a-4576-8e9c-a5e8d29952c7" providerId="ADAL" clId="{83D4E59A-2E59-4215-8211-9FB5DDAEC536}" dt="2024-09-24T09:23:15.454" v="4245" actId="6264"/>
          <ac:spMkLst>
            <pc:docMk/>
            <pc:sldMk cId="1229394398" sldId="335"/>
            <ac:spMk id="3" creationId="{0F2DA265-03AA-3FE0-FDC4-8FC37A8CA0C8}"/>
          </ac:spMkLst>
        </pc:spChg>
        <pc:spChg chg="add del mod">
          <ac:chgData name="Kuula Anna-Stina" userId="7268a26c-074a-4576-8e9c-a5e8d29952c7" providerId="ADAL" clId="{83D4E59A-2E59-4215-8211-9FB5DDAEC536}" dt="2024-09-24T09:23:15.454" v="4245" actId="6264"/>
          <ac:spMkLst>
            <pc:docMk/>
            <pc:sldMk cId="1229394398" sldId="335"/>
            <ac:spMk id="4" creationId="{4D9B1763-5F2A-1D3B-728A-475D0E0A58BA}"/>
          </ac:spMkLst>
        </pc:spChg>
        <pc:spChg chg="add del mod">
          <ac:chgData name="Kuula Anna-Stina" userId="7268a26c-074a-4576-8e9c-a5e8d29952c7" providerId="ADAL" clId="{83D4E59A-2E59-4215-8211-9FB5DDAEC536}" dt="2024-09-24T09:23:15.454" v="4245" actId="6264"/>
          <ac:spMkLst>
            <pc:docMk/>
            <pc:sldMk cId="1229394398" sldId="335"/>
            <ac:spMk id="6" creationId="{FA77FD08-F5DA-A5C6-32E5-D9336C9D040C}"/>
          </ac:spMkLst>
        </pc:spChg>
        <pc:spChg chg="mod ord">
          <ac:chgData name="Kuula Anna-Stina" userId="7268a26c-074a-4576-8e9c-a5e8d29952c7" providerId="ADAL" clId="{83D4E59A-2E59-4215-8211-9FB5DDAEC536}" dt="2024-09-24T09:33:57.964" v="4514" actId="13244"/>
          <ac:spMkLst>
            <pc:docMk/>
            <pc:sldMk cId="1229394398" sldId="335"/>
            <ac:spMk id="7" creationId="{C6C330AD-1A31-0ECB-4E5B-66F2DFB54248}"/>
          </ac:spMkLst>
        </pc:spChg>
        <pc:spChg chg="add del mod">
          <ac:chgData name="Kuula Anna-Stina" userId="7268a26c-074a-4576-8e9c-a5e8d29952c7" providerId="ADAL" clId="{83D4E59A-2E59-4215-8211-9FB5DDAEC536}" dt="2024-09-24T09:23:15.454" v="4245" actId="6264"/>
          <ac:spMkLst>
            <pc:docMk/>
            <pc:sldMk cId="1229394398" sldId="335"/>
            <ac:spMk id="8" creationId="{CADBE6D9-72B0-9516-C71D-B3A9D4F4A68F}"/>
          </ac:spMkLst>
        </pc:spChg>
        <pc:spChg chg="mod ord">
          <ac:chgData name="Kuula Anna-Stina" userId="7268a26c-074a-4576-8e9c-a5e8d29952c7" providerId="ADAL" clId="{83D4E59A-2E59-4215-8211-9FB5DDAEC536}" dt="2024-09-24T09:33:50.857" v="4510" actId="962"/>
          <ac:spMkLst>
            <pc:docMk/>
            <pc:sldMk cId="1229394398" sldId="335"/>
            <ac:spMk id="12" creationId="{46063BA4-6D78-3C9D-2D4E-C663709EDDE4}"/>
          </ac:spMkLst>
        </pc:spChg>
        <pc:spChg chg="mod ord">
          <ac:chgData name="Kuula Anna-Stina" userId="7268a26c-074a-4576-8e9c-a5e8d29952c7" providerId="ADAL" clId="{83D4E59A-2E59-4215-8211-9FB5DDAEC536}" dt="2024-09-24T09:33:51.702" v="4511" actId="962"/>
          <ac:spMkLst>
            <pc:docMk/>
            <pc:sldMk cId="1229394398" sldId="335"/>
            <ac:spMk id="14" creationId="{13B5FA59-B84C-0CF2-EB62-AFC76CEC159E}"/>
          </ac:spMkLst>
        </pc:spChg>
        <pc:spChg chg="mod ord">
          <ac:chgData name="Kuula Anna-Stina" userId="7268a26c-074a-4576-8e9c-a5e8d29952c7" providerId="ADAL" clId="{83D4E59A-2E59-4215-8211-9FB5DDAEC536}" dt="2024-09-24T09:33:53.680" v="4512" actId="13244"/>
          <ac:spMkLst>
            <pc:docMk/>
            <pc:sldMk cId="1229394398" sldId="335"/>
            <ac:spMk id="21" creationId="{BEE25CB6-9CC8-14ED-E072-CE3DAACC153E}"/>
          </ac:spMkLst>
        </pc:spChg>
        <pc:picChg chg="mod ord">
          <ac:chgData name="Kuula Anna-Stina" userId="7268a26c-074a-4576-8e9c-a5e8d29952c7" providerId="ADAL" clId="{83D4E59A-2E59-4215-8211-9FB5DDAEC536}" dt="2024-09-24T09:33:56.432" v="4513" actId="962"/>
          <ac:picMkLst>
            <pc:docMk/>
            <pc:sldMk cId="1229394398" sldId="335"/>
            <ac:picMk id="5" creationId="{44A63647-995D-5CDA-DB3B-C6519828788F}"/>
          </ac:picMkLst>
        </pc:picChg>
      </pc:sldChg>
      <pc:sldChg chg="addSp delSp modSp mod modClrScheme chgLayout">
        <pc:chgData name="Kuula Anna-Stina" userId="7268a26c-074a-4576-8e9c-a5e8d29952c7" providerId="ADAL" clId="{83D4E59A-2E59-4215-8211-9FB5DDAEC536}" dt="2024-09-24T09:34:08.603" v="4517" actId="13244"/>
        <pc:sldMkLst>
          <pc:docMk/>
          <pc:sldMk cId="3546579677" sldId="336"/>
        </pc:sldMkLst>
        <pc:spChg chg="mod ord">
          <ac:chgData name="Kuula Anna-Stina" userId="7268a26c-074a-4576-8e9c-a5e8d29952c7" providerId="ADAL" clId="{83D4E59A-2E59-4215-8211-9FB5DDAEC536}" dt="2024-09-24T09:23:40.193" v="4257" actId="14100"/>
          <ac:spMkLst>
            <pc:docMk/>
            <pc:sldMk cId="3546579677" sldId="336"/>
            <ac:spMk id="2" creationId="{36EFA21A-230A-70CE-AB1F-0C9A7086929B}"/>
          </ac:spMkLst>
        </pc:spChg>
        <pc:spChg chg="add del mod">
          <ac:chgData name="Kuula Anna-Stina" userId="7268a26c-074a-4576-8e9c-a5e8d29952c7" providerId="ADAL" clId="{83D4E59A-2E59-4215-8211-9FB5DDAEC536}" dt="2024-09-24T09:23:31.966" v="4252" actId="6264"/>
          <ac:spMkLst>
            <pc:docMk/>
            <pc:sldMk cId="3546579677" sldId="336"/>
            <ac:spMk id="3" creationId="{2EBDAF38-A55E-F5A8-630A-9B0A522BDF9F}"/>
          </ac:spMkLst>
        </pc:spChg>
        <pc:spChg chg="add del mod">
          <ac:chgData name="Kuula Anna-Stina" userId="7268a26c-074a-4576-8e9c-a5e8d29952c7" providerId="ADAL" clId="{83D4E59A-2E59-4215-8211-9FB5DDAEC536}" dt="2024-09-24T09:23:31.966" v="4252" actId="6264"/>
          <ac:spMkLst>
            <pc:docMk/>
            <pc:sldMk cId="3546579677" sldId="336"/>
            <ac:spMk id="4" creationId="{FB5BFB51-A130-5D07-3699-364BDCB9D078}"/>
          </ac:spMkLst>
        </pc:spChg>
        <pc:spChg chg="add del mod">
          <ac:chgData name="Kuula Anna-Stina" userId="7268a26c-074a-4576-8e9c-a5e8d29952c7" providerId="ADAL" clId="{83D4E59A-2E59-4215-8211-9FB5DDAEC536}" dt="2024-09-24T09:23:31.966" v="4252" actId="6264"/>
          <ac:spMkLst>
            <pc:docMk/>
            <pc:sldMk cId="3546579677" sldId="336"/>
            <ac:spMk id="5" creationId="{B343192C-A6A7-23DC-65BE-1E228795353C}"/>
          </ac:spMkLst>
        </pc:spChg>
        <pc:spChg chg="add del mod">
          <ac:chgData name="Kuula Anna-Stina" userId="7268a26c-074a-4576-8e9c-a5e8d29952c7" providerId="ADAL" clId="{83D4E59A-2E59-4215-8211-9FB5DDAEC536}" dt="2024-09-24T09:23:31.966" v="4252" actId="6264"/>
          <ac:spMkLst>
            <pc:docMk/>
            <pc:sldMk cId="3546579677" sldId="336"/>
            <ac:spMk id="6" creationId="{85A164BA-BE05-09C0-48A7-B70AF6821A8B}"/>
          </ac:spMkLst>
        </pc:spChg>
        <pc:spChg chg="add del mod ord">
          <ac:chgData name="Kuula Anna-Stina" userId="7268a26c-074a-4576-8e9c-a5e8d29952c7" providerId="ADAL" clId="{83D4E59A-2E59-4215-8211-9FB5DDAEC536}" dt="2024-09-24T09:23:36.558" v="4255" actId="700"/>
          <ac:spMkLst>
            <pc:docMk/>
            <pc:sldMk cId="3546579677" sldId="336"/>
            <ac:spMk id="7" creationId="{3053B64F-2F70-92F9-E010-D6FEC8B6BD79}"/>
          </ac:spMkLst>
        </pc:spChg>
        <pc:spChg chg="mod ord">
          <ac:chgData name="Kuula Anna-Stina" userId="7268a26c-074a-4576-8e9c-a5e8d29952c7" providerId="ADAL" clId="{83D4E59A-2E59-4215-8211-9FB5DDAEC536}" dt="2024-09-24T09:34:06.003" v="4515" actId="962"/>
          <ac:spMkLst>
            <pc:docMk/>
            <pc:sldMk cId="3546579677" sldId="336"/>
            <ac:spMk id="12" creationId="{46063BA4-6D78-3C9D-2D4E-C663709EDDE4}"/>
          </ac:spMkLst>
        </pc:spChg>
        <pc:spChg chg="mod ord">
          <ac:chgData name="Kuula Anna-Stina" userId="7268a26c-074a-4576-8e9c-a5e8d29952c7" providerId="ADAL" clId="{83D4E59A-2E59-4215-8211-9FB5DDAEC536}" dt="2024-09-24T09:34:06.857" v="4516" actId="962"/>
          <ac:spMkLst>
            <pc:docMk/>
            <pc:sldMk cId="3546579677" sldId="336"/>
            <ac:spMk id="14" creationId="{13B5FA59-B84C-0CF2-EB62-AFC76CEC159E}"/>
          </ac:spMkLst>
        </pc:spChg>
        <pc:spChg chg="mod ord">
          <ac:chgData name="Kuula Anna-Stina" userId="7268a26c-074a-4576-8e9c-a5e8d29952c7" providerId="ADAL" clId="{83D4E59A-2E59-4215-8211-9FB5DDAEC536}" dt="2024-09-24T09:34:08.603" v="4517" actId="13244"/>
          <ac:spMkLst>
            <pc:docMk/>
            <pc:sldMk cId="3546579677" sldId="336"/>
            <ac:spMk id="21" creationId="{BEE25CB6-9CC8-14ED-E072-CE3DAACC153E}"/>
          </ac:spMkLst>
        </pc:spChg>
      </pc:sldChg>
      <pc:sldChg chg="addSp delSp modSp mod chgLayout">
        <pc:chgData name="Kuula Anna-Stina" userId="7268a26c-074a-4576-8e9c-a5e8d29952c7" providerId="ADAL" clId="{83D4E59A-2E59-4215-8211-9FB5DDAEC536}" dt="2024-09-24T09:34:18.102" v="4521" actId="13244"/>
        <pc:sldMkLst>
          <pc:docMk/>
          <pc:sldMk cId="3490430905" sldId="337"/>
        </pc:sldMkLst>
        <pc:spChg chg="mod ord">
          <ac:chgData name="Kuula Anna-Stina" userId="7268a26c-074a-4576-8e9c-a5e8d29952c7" providerId="ADAL" clId="{83D4E59A-2E59-4215-8211-9FB5DDAEC536}" dt="2024-09-24T09:34:18.102" v="4521" actId="13244"/>
          <ac:spMkLst>
            <pc:docMk/>
            <pc:sldMk cId="3490430905" sldId="337"/>
            <ac:spMk id="2" creationId="{36EFA21A-230A-70CE-AB1F-0C9A7086929B}"/>
          </ac:spMkLst>
        </pc:spChg>
        <pc:spChg chg="mod ord">
          <ac:chgData name="Kuula Anna-Stina" userId="7268a26c-074a-4576-8e9c-a5e8d29952c7" providerId="ADAL" clId="{83D4E59A-2E59-4215-8211-9FB5DDAEC536}" dt="2024-09-24T09:24:14.553" v="4265" actId="113"/>
          <ac:spMkLst>
            <pc:docMk/>
            <pc:sldMk cId="3490430905" sldId="337"/>
            <ac:spMk id="3" creationId="{8309A623-AC9E-20D3-13E1-1F253B7F3898}"/>
          </ac:spMkLst>
        </pc:spChg>
        <pc:spChg chg="add del mod">
          <ac:chgData name="Kuula Anna-Stina" userId="7268a26c-074a-4576-8e9c-a5e8d29952c7" providerId="ADAL" clId="{83D4E59A-2E59-4215-8211-9FB5DDAEC536}" dt="2024-09-24T09:23:47.222" v="4259" actId="6264"/>
          <ac:spMkLst>
            <pc:docMk/>
            <pc:sldMk cId="3490430905" sldId="337"/>
            <ac:spMk id="4" creationId="{0A41C878-44EF-BFE4-8A09-C7BE99668830}"/>
          </ac:spMkLst>
        </pc:spChg>
        <pc:spChg chg="add del mod">
          <ac:chgData name="Kuula Anna-Stina" userId="7268a26c-074a-4576-8e9c-a5e8d29952c7" providerId="ADAL" clId="{83D4E59A-2E59-4215-8211-9FB5DDAEC536}" dt="2024-09-24T09:23:47.222" v="4259" actId="6264"/>
          <ac:spMkLst>
            <pc:docMk/>
            <pc:sldMk cId="3490430905" sldId="337"/>
            <ac:spMk id="5" creationId="{0056A497-95BF-8792-2A91-B851DAB0E3ED}"/>
          </ac:spMkLst>
        </pc:spChg>
        <pc:spChg chg="add del mod">
          <ac:chgData name="Kuula Anna-Stina" userId="7268a26c-074a-4576-8e9c-a5e8d29952c7" providerId="ADAL" clId="{83D4E59A-2E59-4215-8211-9FB5DDAEC536}" dt="2024-09-24T09:23:47.222" v="4259" actId="6264"/>
          <ac:spMkLst>
            <pc:docMk/>
            <pc:sldMk cId="3490430905" sldId="337"/>
            <ac:spMk id="6" creationId="{8FAD4F49-BF92-593E-BACB-95D787D36D0B}"/>
          </ac:spMkLst>
        </pc:spChg>
        <pc:spChg chg="add del mod">
          <ac:chgData name="Kuula Anna-Stina" userId="7268a26c-074a-4576-8e9c-a5e8d29952c7" providerId="ADAL" clId="{83D4E59A-2E59-4215-8211-9FB5DDAEC536}" dt="2024-09-24T09:23:47.222" v="4259" actId="6264"/>
          <ac:spMkLst>
            <pc:docMk/>
            <pc:sldMk cId="3490430905" sldId="337"/>
            <ac:spMk id="7" creationId="{0BD382DF-C171-22DF-5150-B674391570A0}"/>
          </ac:spMkLst>
        </pc:spChg>
        <pc:spChg chg="add del mod">
          <ac:chgData name="Kuula Anna-Stina" userId="7268a26c-074a-4576-8e9c-a5e8d29952c7" providerId="ADAL" clId="{83D4E59A-2E59-4215-8211-9FB5DDAEC536}" dt="2024-09-24T09:23:47.222" v="4259" actId="6264"/>
          <ac:spMkLst>
            <pc:docMk/>
            <pc:sldMk cId="3490430905" sldId="337"/>
            <ac:spMk id="8" creationId="{E463D0F0-3FBD-74B6-A474-0DDC38346866}"/>
          </ac:spMkLst>
        </pc:spChg>
        <pc:spChg chg="add del mod">
          <ac:chgData name="Kuula Anna-Stina" userId="7268a26c-074a-4576-8e9c-a5e8d29952c7" providerId="ADAL" clId="{83D4E59A-2E59-4215-8211-9FB5DDAEC536}" dt="2024-09-24T09:23:49.649" v="4260" actId="6264"/>
          <ac:spMkLst>
            <pc:docMk/>
            <pc:sldMk cId="3490430905" sldId="337"/>
            <ac:spMk id="9" creationId="{5435778F-BB68-5002-2401-F0B979B1A243}"/>
          </ac:spMkLst>
        </pc:spChg>
        <pc:spChg chg="add del mod">
          <ac:chgData name="Kuula Anna-Stina" userId="7268a26c-074a-4576-8e9c-a5e8d29952c7" providerId="ADAL" clId="{83D4E59A-2E59-4215-8211-9FB5DDAEC536}" dt="2024-09-24T09:23:49.649" v="4260" actId="6264"/>
          <ac:spMkLst>
            <pc:docMk/>
            <pc:sldMk cId="3490430905" sldId="337"/>
            <ac:spMk id="10" creationId="{4B8EEC14-70CE-0B1A-1F62-2B53C5F756C2}"/>
          </ac:spMkLst>
        </pc:spChg>
        <pc:spChg chg="add del mod">
          <ac:chgData name="Kuula Anna-Stina" userId="7268a26c-074a-4576-8e9c-a5e8d29952c7" providerId="ADAL" clId="{83D4E59A-2E59-4215-8211-9FB5DDAEC536}" dt="2024-09-24T09:23:49.649" v="4260" actId="6264"/>
          <ac:spMkLst>
            <pc:docMk/>
            <pc:sldMk cId="3490430905" sldId="337"/>
            <ac:spMk id="11" creationId="{2FD109E5-5784-B22D-47C8-A5223AF7E0AD}"/>
          </ac:spMkLst>
        </pc:spChg>
        <pc:spChg chg="mod ord">
          <ac:chgData name="Kuula Anna-Stina" userId="7268a26c-074a-4576-8e9c-a5e8d29952c7" providerId="ADAL" clId="{83D4E59A-2E59-4215-8211-9FB5DDAEC536}" dt="2024-09-24T09:34:12.750" v="4518" actId="962"/>
          <ac:spMkLst>
            <pc:docMk/>
            <pc:sldMk cId="3490430905" sldId="337"/>
            <ac:spMk id="12" creationId="{46063BA4-6D78-3C9D-2D4E-C663709EDDE4}"/>
          </ac:spMkLst>
        </pc:spChg>
        <pc:spChg chg="add del mod">
          <ac:chgData name="Kuula Anna-Stina" userId="7268a26c-074a-4576-8e9c-a5e8d29952c7" providerId="ADAL" clId="{83D4E59A-2E59-4215-8211-9FB5DDAEC536}" dt="2024-09-24T09:23:49.649" v="4260" actId="6264"/>
          <ac:spMkLst>
            <pc:docMk/>
            <pc:sldMk cId="3490430905" sldId="337"/>
            <ac:spMk id="13" creationId="{02E4FFEA-9C10-7737-C9D3-541DBC3BD0EF}"/>
          </ac:spMkLst>
        </pc:spChg>
        <pc:spChg chg="mod ord">
          <ac:chgData name="Kuula Anna-Stina" userId="7268a26c-074a-4576-8e9c-a5e8d29952c7" providerId="ADAL" clId="{83D4E59A-2E59-4215-8211-9FB5DDAEC536}" dt="2024-09-24T09:34:13.350" v="4519" actId="962"/>
          <ac:spMkLst>
            <pc:docMk/>
            <pc:sldMk cId="3490430905" sldId="337"/>
            <ac:spMk id="14" creationId="{13B5FA59-B84C-0CF2-EB62-AFC76CEC159E}"/>
          </ac:spMkLst>
        </pc:spChg>
        <pc:spChg chg="add del mod">
          <ac:chgData name="Kuula Anna-Stina" userId="7268a26c-074a-4576-8e9c-a5e8d29952c7" providerId="ADAL" clId="{83D4E59A-2E59-4215-8211-9FB5DDAEC536}" dt="2024-09-24T09:23:49.649" v="4260" actId="6264"/>
          <ac:spMkLst>
            <pc:docMk/>
            <pc:sldMk cId="3490430905" sldId="337"/>
            <ac:spMk id="15" creationId="{624905BD-5A5D-FA12-24C7-422C4B57FC6B}"/>
          </ac:spMkLst>
        </pc:spChg>
        <pc:spChg chg="mod ord">
          <ac:chgData name="Kuula Anna-Stina" userId="7268a26c-074a-4576-8e9c-a5e8d29952c7" providerId="ADAL" clId="{83D4E59A-2E59-4215-8211-9FB5DDAEC536}" dt="2024-09-24T09:34:15.139" v="4520" actId="13244"/>
          <ac:spMkLst>
            <pc:docMk/>
            <pc:sldMk cId="3490430905" sldId="337"/>
            <ac:spMk id="21" creationId="{BEE25CB6-9CC8-14ED-E072-CE3DAACC153E}"/>
          </ac:spMkLst>
        </pc:spChg>
      </pc:sldChg>
      <pc:sldChg chg="addSp delSp modSp mod chgLayout">
        <pc:chgData name="Kuula Anna-Stina" userId="7268a26c-074a-4576-8e9c-a5e8d29952c7" providerId="ADAL" clId="{83D4E59A-2E59-4215-8211-9FB5DDAEC536}" dt="2024-09-24T09:34:31.915" v="4528" actId="13244"/>
        <pc:sldMkLst>
          <pc:docMk/>
          <pc:sldMk cId="2236247411" sldId="338"/>
        </pc:sldMkLst>
        <pc:spChg chg="mod ord">
          <ac:chgData name="Kuula Anna-Stina" userId="7268a26c-074a-4576-8e9c-a5e8d29952c7" providerId="ADAL" clId="{83D4E59A-2E59-4215-8211-9FB5DDAEC536}" dt="2024-09-24T09:34:31.915" v="4528" actId="13244"/>
          <ac:spMkLst>
            <pc:docMk/>
            <pc:sldMk cId="2236247411" sldId="338"/>
            <ac:spMk id="2" creationId="{36EFA21A-230A-70CE-AB1F-0C9A7086929B}"/>
          </ac:spMkLst>
        </pc:spChg>
        <pc:spChg chg="add del mod">
          <ac:chgData name="Kuula Anna-Stina" userId="7268a26c-074a-4576-8e9c-a5e8d29952c7" providerId="ADAL" clId="{83D4E59A-2E59-4215-8211-9FB5DDAEC536}" dt="2024-09-24T09:24:23.670" v="4266" actId="6264"/>
          <ac:spMkLst>
            <pc:docMk/>
            <pc:sldMk cId="2236247411" sldId="338"/>
            <ac:spMk id="3" creationId="{0904B929-E87B-2579-E116-01C43B6579DA}"/>
          </ac:spMkLst>
        </pc:spChg>
        <pc:spChg chg="add del mod">
          <ac:chgData name="Kuula Anna-Stina" userId="7268a26c-074a-4576-8e9c-a5e8d29952c7" providerId="ADAL" clId="{83D4E59A-2E59-4215-8211-9FB5DDAEC536}" dt="2024-09-24T09:24:23.670" v="4266" actId="6264"/>
          <ac:spMkLst>
            <pc:docMk/>
            <pc:sldMk cId="2236247411" sldId="338"/>
            <ac:spMk id="4" creationId="{132C6AE7-F557-0B26-DF2C-79A6021BEC0D}"/>
          </ac:spMkLst>
        </pc:spChg>
        <pc:spChg chg="add del mod">
          <ac:chgData name="Kuula Anna-Stina" userId="7268a26c-074a-4576-8e9c-a5e8d29952c7" providerId="ADAL" clId="{83D4E59A-2E59-4215-8211-9FB5DDAEC536}" dt="2024-09-24T09:24:23.670" v="4266" actId="6264"/>
          <ac:spMkLst>
            <pc:docMk/>
            <pc:sldMk cId="2236247411" sldId="338"/>
            <ac:spMk id="5" creationId="{BB3C1F4F-1128-3256-795F-8EF139221A68}"/>
          </ac:spMkLst>
        </pc:spChg>
        <pc:spChg chg="add del mod">
          <ac:chgData name="Kuula Anna-Stina" userId="7268a26c-074a-4576-8e9c-a5e8d29952c7" providerId="ADAL" clId="{83D4E59A-2E59-4215-8211-9FB5DDAEC536}" dt="2024-09-24T09:24:23.670" v="4266" actId="6264"/>
          <ac:spMkLst>
            <pc:docMk/>
            <pc:sldMk cId="2236247411" sldId="338"/>
            <ac:spMk id="6" creationId="{7E217533-6466-F7D3-8508-491CCE2D5B2B}"/>
          </ac:spMkLst>
        </pc:spChg>
        <pc:spChg chg="mod">
          <ac:chgData name="Kuula Anna-Stina" userId="7268a26c-074a-4576-8e9c-a5e8d29952c7" providerId="ADAL" clId="{83D4E59A-2E59-4215-8211-9FB5DDAEC536}" dt="2024-09-24T09:24:59.557" v="4277" actId="1076"/>
          <ac:spMkLst>
            <pc:docMk/>
            <pc:sldMk cId="2236247411" sldId="338"/>
            <ac:spMk id="8" creationId="{EA64DDDB-ACA6-A5F9-59A6-D107822D37E5}"/>
          </ac:spMkLst>
        </pc:spChg>
        <pc:spChg chg="add del mod">
          <ac:chgData name="Kuula Anna-Stina" userId="7268a26c-074a-4576-8e9c-a5e8d29952c7" providerId="ADAL" clId="{83D4E59A-2E59-4215-8211-9FB5DDAEC536}" dt="2024-09-24T09:24:23.670" v="4266" actId="6264"/>
          <ac:spMkLst>
            <pc:docMk/>
            <pc:sldMk cId="2236247411" sldId="338"/>
            <ac:spMk id="9" creationId="{4277942E-D1F5-361B-01F9-DD553AE31F56}"/>
          </ac:spMkLst>
        </pc:spChg>
        <pc:spChg chg="mod ord">
          <ac:chgData name="Kuula Anna-Stina" userId="7268a26c-074a-4576-8e9c-a5e8d29952c7" providerId="ADAL" clId="{83D4E59A-2E59-4215-8211-9FB5DDAEC536}" dt="2024-09-24T09:34:22.731" v="4523" actId="962"/>
          <ac:spMkLst>
            <pc:docMk/>
            <pc:sldMk cId="2236247411" sldId="338"/>
            <ac:spMk id="12" creationId="{46063BA4-6D78-3C9D-2D4E-C663709EDDE4}"/>
          </ac:spMkLst>
        </pc:spChg>
        <pc:spChg chg="mod ord">
          <ac:chgData name="Kuula Anna-Stina" userId="7268a26c-074a-4576-8e9c-a5e8d29952c7" providerId="ADAL" clId="{83D4E59A-2E59-4215-8211-9FB5DDAEC536}" dt="2024-09-24T09:34:22.172" v="4522" actId="962"/>
          <ac:spMkLst>
            <pc:docMk/>
            <pc:sldMk cId="2236247411" sldId="338"/>
            <ac:spMk id="14" creationId="{13B5FA59-B84C-0CF2-EB62-AFC76CEC159E}"/>
          </ac:spMkLst>
        </pc:spChg>
        <pc:spChg chg="mod ord">
          <ac:chgData name="Kuula Anna-Stina" userId="7268a26c-074a-4576-8e9c-a5e8d29952c7" providerId="ADAL" clId="{83D4E59A-2E59-4215-8211-9FB5DDAEC536}" dt="2024-09-24T09:34:24.847" v="4524" actId="13244"/>
          <ac:spMkLst>
            <pc:docMk/>
            <pc:sldMk cId="2236247411" sldId="338"/>
            <ac:spMk id="21" creationId="{BEE25CB6-9CC8-14ED-E072-CE3DAACC153E}"/>
          </ac:spMkLst>
        </pc:spChg>
        <pc:picChg chg="mod ord">
          <ac:chgData name="Kuula Anna-Stina" userId="7268a26c-074a-4576-8e9c-a5e8d29952c7" providerId="ADAL" clId="{83D4E59A-2E59-4215-8211-9FB5DDAEC536}" dt="2024-09-24T09:26:56.413" v="4399" actId="962"/>
          <ac:picMkLst>
            <pc:docMk/>
            <pc:sldMk cId="2236247411" sldId="338"/>
            <ac:picMk id="7" creationId="{B6C00FC2-79EC-18FB-0D0A-B4386B16F57D}"/>
          </ac:picMkLst>
        </pc:picChg>
      </pc:sldChg>
      <pc:sldChg chg="addSp delSp modSp mod modClrScheme chgLayout">
        <pc:chgData name="Kuula Anna-Stina" userId="7268a26c-074a-4576-8e9c-a5e8d29952c7" providerId="ADAL" clId="{83D4E59A-2E59-4215-8211-9FB5DDAEC536}" dt="2024-09-24T09:34:48.600" v="4534" actId="13244"/>
        <pc:sldMkLst>
          <pc:docMk/>
          <pc:sldMk cId="2861102759" sldId="339"/>
        </pc:sldMkLst>
        <pc:spChg chg="mod ord">
          <ac:chgData name="Kuula Anna-Stina" userId="7268a26c-074a-4576-8e9c-a5e8d29952c7" providerId="ADAL" clId="{83D4E59A-2E59-4215-8211-9FB5DDAEC536}" dt="2024-09-24T09:34:48.600" v="4534" actId="13244"/>
          <ac:spMkLst>
            <pc:docMk/>
            <pc:sldMk cId="2861102759" sldId="339"/>
            <ac:spMk id="2" creationId="{0AD8E757-0C93-DECC-FC28-59AB9DBF8E32}"/>
          </ac:spMkLst>
        </pc:spChg>
        <pc:spChg chg="mod ord">
          <ac:chgData name="Kuula Anna-Stina" userId="7268a26c-074a-4576-8e9c-a5e8d29952c7" providerId="ADAL" clId="{83D4E59A-2E59-4215-8211-9FB5DDAEC536}" dt="2024-09-24T09:34:47.029" v="4533" actId="962"/>
          <ac:spMkLst>
            <pc:docMk/>
            <pc:sldMk cId="2861102759" sldId="339"/>
            <ac:spMk id="3" creationId="{860612EE-238F-D991-11A9-F2276BD3348E}"/>
          </ac:spMkLst>
        </pc:spChg>
        <pc:spChg chg="add del mod">
          <ac:chgData name="Kuula Anna-Stina" userId="7268a26c-074a-4576-8e9c-a5e8d29952c7" providerId="ADAL" clId="{83D4E59A-2E59-4215-8211-9FB5DDAEC536}" dt="2024-09-24T09:25:18.919" v="4281" actId="6264"/>
          <ac:spMkLst>
            <pc:docMk/>
            <pc:sldMk cId="2861102759" sldId="339"/>
            <ac:spMk id="4" creationId="{20AC0566-9E57-1960-DCF9-826D33F10B64}"/>
          </ac:spMkLst>
        </pc:spChg>
        <pc:spChg chg="add del mod">
          <ac:chgData name="Kuula Anna-Stina" userId="7268a26c-074a-4576-8e9c-a5e8d29952c7" providerId="ADAL" clId="{83D4E59A-2E59-4215-8211-9FB5DDAEC536}" dt="2024-09-24T09:25:18.919" v="4281" actId="6264"/>
          <ac:spMkLst>
            <pc:docMk/>
            <pc:sldMk cId="2861102759" sldId="339"/>
            <ac:spMk id="5" creationId="{D4C8DDF1-85C5-4814-E249-65BE9D493654}"/>
          </ac:spMkLst>
        </pc:spChg>
        <pc:spChg chg="mod ord">
          <ac:chgData name="Kuula Anna-Stina" userId="7268a26c-074a-4576-8e9c-a5e8d29952c7" providerId="ADAL" clId="{83D4E59A-2E59-4215-8211-9FB5DDAEC536}" dt="2024-09-24T09:25:24.921" v="4285" actId="27636"/>
          <ac:spMkLst>
            <pc:docMk/>
            <pc:sldMk cId="2861102759" sldId="339"/>
            <ac:spMk id="6" creationId="{C45645AB-21D8-365A-4BA3-20B6A3D5383B}"/>
          </ac:spMkLst>
        </pc:spChg>
        <pc:spChg chg="add del mod">
          <ac:chgData name="Kuula Anna-Stina" userId="7268a26c-074a-4576-8e9c-a5e8d29952c7" providerId="ADAL" clId="{83D4E59A-2E59-4215-8211-9FB5DDAEC536}" dt="2024-09-24T09:25:18.919" v="4281" actId="6264"/>
          <ac:spMkLst>
            <pc:docMk/>
            <pc:sldMk cId="2861102759" sldId="339"/>
            <ac:spMk id="7" creationId="{C0659B11-1AEF-2590-D03D-89D3DD0D3F9E}"/>
          </ac:spMkLst>
        </pc:spChg>
        <pc:spChg chg="add del mod ord">
          <ac:chgData name="Kuula Anna-Stina" userId="7268a26c-074a-4576-8e9c-a5e8d29952c7" providerId="ADAL" clId="{83D4E59A-2E59-4215-8211-9FB5DDAEC536}" dt="2024-09-24T09:25:24.875" v="4284" actId="700"/>
          <ac:spMkLst>
            <pc:docMk/>
            <pc:sldMk cId="2861102759" sldId="339"/>
            <ac:spMk id="8" creationId="{6DC29A2B-AFE5-ACE4-3DE7-F0267636D05F}"/>
          </ac:spMkLst>
        </pc:spChg>
      </pc:sldChg>
      <pc:sldChg chg="addSp delSp modSp mod chgLayout">
        <pc:chgData name="Kuula Anna-Stina" userId="7268a26c-074a-4576-8e9c-a5e8d29952c7" providerId="ADAL" clId="{83D4E59A-2E59-4215-8211-9FB5DDAEC536}" dt="2024-09-24T09:30:59.397" v="4480" actId="13244"/>
        <pc:sldMkLst>
          <pc:docMk/>
          <pc:sldMk cId="2112998221" sldId="340"/>
        </pc:sldMkLst>
        <pc:spChg chg="add del mod">
          <ac:chgData name="Kuula Anna-Stina" userId="7268a26c-074a-4576-8e9c-a5e8d29952c7" providerId="ADAL" clId="{83D4E59A-2E59-4215-8211-9FB5DDAEC536}" dt="2024-09-23T13:57:02.541" v="1561" actId="6264"/>
          <ac:spMkLst>
            <pc:docMk/>
            <pc:sldMk cId="2112998221" sldId="340"/>
            <ac:spMk id="2" creationId="{4C20675C-76C8-ABA4-D02B-82C6F5E67AB9}"/>
          </ac:spMkLst>
        </pc:spChg>
        <pc:spChg chg="add del mod">
          <ac:chgData name="Kuula Anna-Stina" userId="7268a26c-074a-4576-8e9c-a5e8d29952c7" providerId="ADAL" clId="{83D4E59A-2E59-4215-8211-9FB5DDAEC536}" dt="2024-09-23T13:57:02.541" v="1561" actId="6264"/>
          <ac:spMkLst>
            <pc:docMk/>
            <pc:sldMk cId="2112998221" sldId="340"/>
            <ac:spMk id="3" creationId="{71F23703-5BFE-7EB4-0603-081B9B181A4C}"/>
          </ac:spMkLst>
        </pc:spChg>
        <pc:spChg chg="del mod">
          <ac:chgData name="Kuula Anna-Stina" userId="7268a26c-074a-4576-8e9c-a5e8d29952c7" providerId="ADAL" clId="{83D4E59A-2E59-4215-8211-9FB5DDAEC536}" dt="2024-09-23T13:57:17.106" v="1568" actId="478"/>
          <ac:spMkLst>
            <pc:docMk/>
            <pc:sldMk cId="2112998221" sldId="340"/>
            <ac:spMk id="5" creationId="{A21DCD1B-9277-2717-72D9-584F4A11C3F0}"/>
          </ac:spMkLst>
        </pc:spChg>
        <pc:spChg chg="add del mod">
          <ac:chgData name="Kuula Anna-Stina" userId="7268a26c-074a-4576-8e9c-a5e8d29952c7" providerId="ADAL" clId="{83D4E59A-2E59-4215-8211-9FB5DDAEC536}" dt="2024-09-23T13:57:02.541" v="1561" actId="6264"/>
          <ac:spMkLst>
            <pc:docMk/>
            <pc:sldMk cId="2112998221" sldId="340"/>
            <ac:spMk id="6" creationId="{6AF1C210-2B4C-8701-5ECA-3584124F4AC6}"/>
          </ac:spMkLst>
        </pc:spChg>
        <pc:spChg chg="add del mod">
          <ac:chgData name="Kuula Anna-Stina" userId="7268a26c-074a-4576-8e9c-a5e8d29952c7" providerId="ADAL" clId="{83D4E59A-2E59-4215-8211-9FB5DDAEC536}" dt="2024-09-23T13:57:02.541" v="1561" actId="6264"/>
          <ac:spMkLst>
            <pc:docMk/>
            <pc:sldMk cId="2112998221" sldId="340"/>
            <ac:spMk id="7" creationId="{77504316-3C2F-9234-BDC4-02253A379918}"/>
          </ac:spMkLst>
        </pc:spChg>
        <pc:spChg chg="add mod ord">
          <ac:chgData name="Kuula Anna-Stina" userId="7268a26c-074a-4576-8e9c-a5e8d29952c7" providerId="ADAL" clId="{83D4E59A-2E59-4215-8211-9FB5DDAEC536}" dt="2024-09-23T13:57:23.362" v="1570" actId="27636"/>
          <ac:spMkLst>
            <pc:docMk/>
            <pc:sldMk cId="2112998221" sldId="340"/>
            <ac:spMk id="8" creationId="{ECE1CF31-177F-B775-BE99-6EA0E04E9665}"/>
          </ac:spMkLst>
        </pc:spChg>
        <pc:spChg chg="mod ord">
          <ac:chgData name="Kuula Anna-Stina" userId="7268a26c-074a-4576-8e9c-a5e8d29952c7" providerId="ADAL" clId="{83D4E59A-2E59-4215-8211-9FB5DDAEC536}" dt="2024-09-24T09:30:52.142" v="4477" actId="962"/>
          <ac:spMkLst>
            <pc:docMk/>
            <pc:sldMk cId="2112998221" sldId="340"/>
            <ac:spMk id="12" creationId="{46063BA4-6D78-3C9D-2D4E-C663709EDDE4}"/>
          </ac:spMkLst>
        </pc:spChg>
        <pc:spChg chg="mod ord">
          <ac:chgData name="Kuula Anna-Stina" userId="7268a26c-074a-4576-8e9c-a5e8d29952c7" providerId="ADAL" clId="{83D4E59A-2E59-4215-8211-9FB5DDAEC536}" dt="2024-09-24T09:30:53.092" v="4478" actId="962"/>
          <ac:spMkLst>
            <pc:docMk/>
            <pc:sldMk cId="2112998221" sldId="340"/>
            <ac:spMk id="14" creationId="{13B5FA59-B84C-0CF2-EB62-AFC76CEC159E}"/>
          </ac:spMkLst>
        </pc:spChg>
        <pc:spChg chg="mod ord">
          <ac:chgData name="Kuula Anna-Stina" userId="7268a26c-074a-4576-8e9c-a5e8d29952c7" providerId="ADAL" clId="{83D4E59A-2E59-4215-8211-9FB5DDAEC536}" dt="2024-09-24T09:30:55.656" v="4479" actId="13244"/>
          <ac:spMkLst>
            <pc:docMk/>
            <pc:sldMk cId="2112998221" sldId="340"/>
            <ac:spMk id="21" creationId="{BEE25CB6-9CC8-14ED-E072-CE3DAACC153E}"/>
          </ac:spMkLst>
        </pc:spChg>
        <pc:picChg chg="mod ord">
          <ac:chgData name="Kuula Anna-Stina" userId="7268a26c-074a-4576-8e9c-a5e8d29952c7" providerId="ADAL" clId="{83D4E59A-2E59-4215-8211-9FB5DDAEC536}" dt="2024-09-24T09:30:59.397" v="4480" actId="13244"/>
          <ac:picMkLst>
            <pc:docMk/>
            <pc:sldMk cId="2112998221" sldId="340"/>
            <ac:picMk id="4" creationId="{0762920E-D68B-C15A-512D-6DF48525E5E6}"/>
          </ac:picMkLst>
        </pc:picChg>
      </pc:sldChg>
      <pc:sldChg chg="addSp delSp modSp mod modClrScheme chgLayout">
        <pc:chgData name="Kuula Anna-Stina" userId="7268a26c-074a-4576-8e9c-a5e8d29952c7" providerId="ADAL" clId="{83D4E59A-2E59-4215-8211-9FB5DDAEC536}" dt="2024-09-24T09:31:06.121" v="4483" actId="13244"/>
        <pc:sldMkLst>
          <pc:docMk/>
          <pc:sldMk cId="2433025004" sldId="341"/>
        </pc:sldMkLst>
        <pc:spChg chg="add del mod">
          <ac:chgData name="Kuula Anna-Stina" userId="7268a26c-074a-4576-8e9c-a5e8d29952c7" providerId="ADAL" clId="{83D4E59A-2E59-4215-8211-9FB5DDAEC536}" dt="2024-09-24T09:16:37.064" v="2587" actId="6264"/>
          <ac:spMkLst>
            <pc:docMk/>
            <pc:sldMk cId="2433025004" sldId="341"/>
            <ac:spMk id="2" creationId="{0E62D08D-E2DD-1519-1BB8-2D9029E59C35}"/>
          </ac:spMkLst>
        </pc:spChg>
        <pc:spChg chg="mod ord">
          <ac:chgData name="Kuula Anna-Stina" userId="7268a26c-074a-4576-8e9c-a5e8d29952c7" providerId="ADAL" clId="{83D4E59A-2E59-4215-8211-9FB5DDAEC536}" dt="2024-09-24T09:16:48.246" v="2591" actId="27636"/>
          <ac:spMkLst>
            <pc:docMk/>
            <pc:sldMk cId="2433025004" sldId="341"/>
            <ac:spMk id="3" creationId="{BC323115-5718-C184-66EC-9D150B591DF2}"/>
          </ac:spMkLst>
        </pc:spChg>
        <pc:spChg chg="add del mod">
          <ac:chgData name="Kuula Anna-Stina" userId="7268a26c-074a-4576-8e9c-a5e8d29952c7" providerId="ADAL" clId="{83D4E59A-2E59-4215-8211-9FB5DDAEC536}" dt="2024-09-24T09:16:37.064" v="2587" actId="6264"/>
          <ac:spMkLst>
            <pc:docMk/>
            <pc:sldMk cId="2433025004" sldId="341"/>
            <ac:spMk id="4" creationId="{E7E46070-502E-8497-1147-529C19033437}"/>
          </ac:spMkLst>
        </pc:spChg>
        <pc:spChg chg="add del mod">
          <ac:chgData name="Kuula Anna-Stina" userId="7268a26c-074a-4576-8e9c-a5e8d29952c7" providerId="ADAL" clId="{83D4E59A-2E59-4215-8211-9FB5DDAEC536}" dt="2024-09-24T09:16:37.064" v="2587" actId="6264"/>
          <ac:spMkLst>
            <pc:docMk/>
            <pc:sldMk cId="2433025004" sldId="341"/>
            <ac:spMk id="5" creationId="{A6EF29D3-477A-30ED-A450-B634061A00AB}"/>
          </ac:spMkLst>
        </pc:spChg>
        <pc:spChg chg="add del mod">
          <ac:chgData name="Kuula Anna-Stina" userId="7268a26c-074a-4576-8e9c-a5e8d29952c7" providerId="ADAL" clId="{83D4E59A-2E59-4215-8211-9FB5DDAEC536}" dt="2024-09-24T09:16:37.064" v="2587" actId="6264"/>
          <ac:spMkLst>
            <pc:docMk/>
            <pc:sldMk cId="2433025004" sldId="341"/>
            <ac:spMk id="6" creationId="{D7A59D40-C0BF-D40A-AA26-96408251200F}"/>
          </ac:spMkLst>
        </pc:spChg>
        <pc:spChg chg="add del mod ord">
          <ac:chgData name="Kuula Anna-Stina" userId="7268a26c-074a-4576-8e9c-a5e8d29952c7" providerId="ADAL" clId="{83D4E59A-2E59-4215-8211-9FB5DDAEC536}" dt="2024-09-24T09:16:37.064" v="2587" actId="6264"/>
          <ac:spMkLst>
            <pc:docMk/>
            <pc:sldMk cId="2433025004" sldId="341"/>
            <ac:spMk id="7" creationId="{575466EE-C17D-EE75-750E-A60A45C08147}"/>
          </ac:spMkLst>
        </pc:spChg>
        <pc:spChg chg="add del mod">
          <ac:chgData name="Kuula Anna-Stina" userId="7268a26c-074a-4576-8e9c-a5e8d29952c7" providerId="ADAL" clId="{83D4E59A-2E59-4215-8211-9FB5DDAEC536}" dt="2024-09-24T09:16:35.597" v="2586" actId="6264"/>
          <ac:spMkLst>
            <pc:docMk/>
            <pc:sldMk cId="2433025004" sldId="341"/>
            <ac:spMk id="8" creationId="{408A0BC2-0DCF-DCFA-6F06-9736CE677452}"/>
          </ac:spMkLst>
        </pc:spChg>
        <pc:spChg chg="add del mod">
          <ac:chgData name="Kuula Anna-Stina" userId="7268a26c-074a-4576-8e9c-a5e8d29952c7" providerId="ADAL" clId="{83D4E59A-2E59-4215-8211-9FB5DDAEC536}" dt="2024-09-24T09:16:35.597" v="2586" actId="6264"/>
          <ac:spMkLst>
            <pc:docMk/>
            <pc:sldMk cId="2433025004" sldId="341"/>
            <ac:spMk id="9" creationId="{DD11A5E3-147C-1360-37DF-C48F2B019B5A}"/>
          </ac:spMkLst>
        </pc:spChg>
        <pc:spChg chg="add del mod">
          <ac:chgData name="Kuula Anna-Stina" userId="7268a26c-074a-4576-8e9c-a5e8d29952c7" providerId="ADAL" clId="{83D4E59A-2E59-4215-8211-9FB5DDAEC536}" dt="2024-09-24T09:16:35.597" v="2586" actId="6264"/>
          <ac:spMkLst>
            <pc:docMk/>
            <pc:sldMk cId="2433025004" sldId="341"/>
            <ac:spMk id="10" creationId="{F31E0C2C-A2A2-AF60-A736-C7281B7150C0}"/>
          </ac:spMkLst>
        </pc:spChg>
        <pc:spChg chg="add del mod">
          <ac:chgData name="Kuula Anna-Stina" userId="7268a26c-074a-4576-8e9c-a5e8d29952c7" providerId="ADAL" clId="{83D4E59A-2E59-4215-8211-9FB5DDAEC536}" dt="2024-09-24T09:16:35.597" v="2586" actId="6264"/>
          <ac:spMkLst>
            <pc:docMk/>
            <pc:sldMk cId="2433025004" sldId="341"/>
            <ac:spMk id="11" creationId="{682287D3-68AE-D51D-ADBE-5B74B490D6A5}"/>
          </ac:spMkLst>
        </pc:spChg>
        <pc:spChg chg="mod ord">
          <ac:chgData name="Kuula Anna-Stina" userId="7268a26c-074a-4576-8e9c-a5e8d29952c7" providerId="ADAL" clId="{83D4E59A-2E59-4215-8211-9FB5DDAEC536}" dt="2024-09-24T09:31:03.215" v="4481" actId="962"/>
          <ac:spMkLst>
            <pc:docMk/>
            <pc:sldMk cId="2433025004" sldId="341"/>
            <ac:spMk id="12" creationId="{46063BA4-6D78-3C9D-2D4E-C663709EDDE4}"/>
          </ac:spMkLst>
        </pc:spChg>
        <pc:spChg chg="add del mod ord">
          <ac:chgData name="Kuula Anna-Stina" userId="7268a26c-074a-4576-8e9c-a5e8d29952c7" providerId="ADAL" clId="{83D4E59A-2E59-4215-8211-9FB5DDAEC536}" dt="2024-09-24T09:16:35.597" v="2586" actId="6264"/>
          <ac:spMkLst>
            <pc:docMk/>
            <pc:sldMk cId="2433025004" sldId="341"/>
            <ac:spMk id="13" creationId="{3F47DF45-62CB-A68E-B9CF-704D7F564AD7}"/>
          </ac:spMkLst>
        </pc:spChg>
        <pc:spChg chg="mod ord">
          <ac:chgData name="Kuula Anna-Stina" userId="7268a26c-074a-4576-8e9c-a5e8d29952c7" providerId="ADAL" clId="{83D4E59A-2E59-4215-8211-9FB5DDAEC536}" dt="2024-09-24T09:31:03.957" v="4482" actId="962"/>
          <ac:spMkLst>
            <pc:docMk/>
            <pc:sldMk cId="2433025004" sldId="341"/>
            <ac:spMk id="14" creationId="{13B5FA59-B84C-0CF2-EB62-AFC76CEC159E}"/>
          </ac:spMkLst>
        </pc:spChg>
        <pc:spChg chg="add del mod">
          <ac:chgData name="Kuula Anna-Stina" userId="7268a26c-074a-4576-8e9c-a5e8d29952c7" providerId="ADAL" clId="{83D4E59A-2E59-4215-8211-9FB5DDAEC536}" dt="2024-09-24T09:16:42.144" v="2588" actId="6264"/>
          <ac:spMkLst>
            <pc:docMk/>
            <pc:sldMk cId="2433025004" sldId="341"/>
            <ac:spMk id="15" creationId="{AF8BC200-974A-6167-FB73-B784517621CD}"/>
          </ac:spMkLst>
        </pc:spChg>
        <pc:spChg chg="add del mod">
          <ac:chgData name="Kuula Anna-Stina" userId="7268a26c-074a-4576-8e9c-a5e8d29952c7" providerId="ADAL" clId="{83D4E59A-2E59-4215-8211-9FB5DDAEC536}" dt="2024-09-24T09:16:42.144" v="2588" actId="6264"/>
          <ac:spMkLst>
            <pc:docMk/>
            <pc:sldMk cId="2433025004" sldId="341"/>
            <ac:spMk id="16" creationId="{3A74A6FF-EA54-D1FD-D0FB-98254C5E50AA}"/>
          </ac:spMkLst>
        </pc:spChg>
        <pc:spChg chg="add del mod">
          <ac:chgData name="Kuula Anna-Stina" userId="7268a26c-074a-4576-8e9c-a5e8d29952c7" providerId="ADAL" clId="{83D4E59A-2E59-4215-8211-9FB5DDAEC536}" dt="2024-09-24T09:16:42.144" v="2588" actId="6264"/>
          <ac:spMkLst>
            <pc:docMk/>
            <pc:sldMk cId="2433025004" sldId="341"/>
            <ac:spMk id="17" creationId="{71B2970D-0231-9A03-566B-86D5D4178467}"/>
          </ac:spMkLst>
        </pc:spChg>
        <pc:spChg chg="add del mod">
          <ac:chgData name="Kuula Anna-Stina" userId="7268a26c-074a-4576-8e9c-a5e8d29952c7" providerId="ADAL" clId="{83D4E59A-2E59-4215-8211-9FB5DDAEC536}" dt="2024-09-24T09:16:42.144" v="2588" actId="6264"/>
          <ac:spMkLst>
            <pc:docMk/>
            <pc:sldMk cId="2433025004" sldId="341"/>
            <ac:spMk id="18" creationId="{A154A5E2-0962-FA94-74F4-51F767A8DF8C}"/>
          </ac:spMkLst>
        </pc:spChg>
        <pc:spChg chg="add del mod ord">
          <ac:chgData name="Kuula Anna-Stina" userId="7268a26c-074a-4576-8e9c-a5e8d29952c7" providerId="ADAL" clId="{83D4E59A-2E59-4215-8211-9FB5DDAEC536}" dt="2024-09-24T09:16:48.235" v="2590" actId="700"/>
          <ac:spMkLst>
            <pc:docMk/>
            <pc:sldMk cId="2433025004" sldId="341"/>
            <ac:spMk id="19" creationId="{655449B0-04FC-EB4D-F137-5FD59749F5D7}"/>
          </ac:spMkLst>
        </pc:spChg>
        <pc:spChg chg="mod ord">
          <ac:chgData name="Kuula Anna-Stina" userId="7268a26c-074a-4576-8e9c-a5e8d29952c7" providerId="ADAL" clId="{83D4E59A-2E59-4215-8211-9FB5DDAEC536}" dt="2024-09-24T09:31:06.121" v="4483" actId="13244"/>
          <ac:spMkLst>
            <pc:docMk/>
            <pc:sldMk cId="2433025004" sldId="341"/>
            <ac:spMk id="21" creationId="{BEE25CB6-9CC8-14ED-E072-CE3DAACC153E}"/>
          </ac:spMkLst>
        </pc:spChg>
      </pc:sldChg>
      <pc:sldChg chg="addSp delSp modSp mod modClrScheme chgLayout">
        <pc:chgData name="Kuula Anna-Stina" userId="7268a26c-074a-4576-8e9c-a5e8d29952c7" providerId="ADAL" clId="{83D4E59A-2E59-4215-8211-9FB5DDAEC536}" dt="2024-09-24T09:34:54.863" v="4536" actId="13244"/>
        <pc:sldMkLst>
          <pc:docMk/>
          <pc:sldMk cId="2962899103" sldId="342"/>
        </pc:sldMkLst>
        <pc:spChg chg="mod ord">
          <ac:chgData name="Kuula Anna-Stina" userId="7268a26c-074a-4576-8e9c-a5e8d29952c7" providerId="ADAL" clId="{83D4E59A-2E59-4215-8211-9FB5DDAEC536}" dt="2024-09-24T09:34:54.863" v="4536" actId="13244"/>
          <ac:spMkLst>
            <pc:docMk/>
            <pc:sldMk cId="2962899103" sldId="342"/>
            <ac:spMk id="2" creationId="{0AD8E757-0C93-DECC-FC28-59AB9DBF8E32}"/>
          </ac:spMkLst>
        </pc:spChg>
        <pc:spChg chg="mod ord">
          <ac:chgData name="Kuula Anna-Stina" userId="7268a26c-074a-4576-8e9c-a5e8d29952c7" providerId="ADAL" clId="{83D4E59A-2E59-4215-8211-9FB5DDAEC536}" dt="2024-09-24T09:34:53.283" v="4535" actId="962"/>
          <ac:spMkLst>
            <pc:docMk/>
            <pc:sldMk cId="2962899103" sldId="342"/>
            <ac:spMk id="3" creationId="{860612EE-238F-D991-11A9-F2276BD3348E}"/>
          </ac:spMkLst>
        </pc:spChg>
        <pc:spChg chg="add del mod">
          <ac:chgData name="Kuula Anna-Stina" userId="7268a26c-074a-4576-8e9c-a5e8d29952c7" providerId="ADAL" clId="{83D4E59A-2E59-4215-8211-9FB5DDAEC536}" dt="2024-09-24T09:25:29.759" v="4286" actId="6264"/>
          <ac:spMkLst>
            <pc:docMk/>
            <pc:sldMk cId="2962899103" sldId="342"/>
            <ac:spMk id="4" creationId="{E8C4F2EE-2A30-BEEF-E66C-9255903C7B44}"/>
          </ac:spMkLst>
        </pc:spChg>
        <pc:spChg chg="add del mod">
          <ac:chgData name="Kuula Anna-Stina" userId="7268a26c-074a-4576-8e9c-a5e8d29952c7" providerId="ADAL" clId="{83D4E59A-2E59-4215-8211-9FB5DDAEC536}" dt="2024-09-24T09:25:29.759" v="4286" actId="6264"/>
          <ac:spMkLst>
            <pc:docMk/>
            <pc:sldMk cId="2962899103" sldId="342"/>
            <ac:spMk id="5" creationId="{C32AD052-139F-38E9-E7B7-DEF7101C04EF}"/>
          </ac:spMkLst>
        </pc:spChg>
        <pc:spChg chg="mod ord">
          <ac:chgData name="Kuula Anna-Stina" userId="7268a26c-074a-4576-8e9c-a5e8d29952c7" providerId="ADAL" clId="{83D4E59A-2E59-4215-8211-9FB5DDAEC536}" dt="2024-09-24T09:25:33.689" v="4290" actId="27636"/>
          <ac:spMkLst>
            <pc:docMk/>
            <pc:sldMk cId="2962899103" sldId="342"/>
            <ac:spMk id="6" creationId="{C45645AB-21D8-365A-4BA3-20B6A3D5383B}"/>
          </ac:spMkLst>
        </pc:spChg>
        <pc:spChg chg="add del mod">
          <ac:chgData name="Kuula Anna-Stina" userId="7268a26c-074a-4576-8e9c-a5e8d29952c7" providerId="ADAL" clId="{83D4E59A-2E59-4215-8211-9FB5DDAEC536}" dt="2024-09-24T09:25:29.759" v="4286" actId="6264"/>
          <ac:spMkLst>
            <pc:docMk/>
            <pc:sldMk cId="2962899103" sldId="342"/>
            <ac:spMk id="7" creationId="{AB2A4728-09D8-F5C8-02F7-B99F5DBEA660}"/>
          </ac:spMkLst>
        </pc:spChg>
        <pc:spChg chg="add del mod ord">
          <ac:chgData name="Kuula Anna-Stina" userId="7268a26c-074a-4576-8e9c-a5e8d29952c7" providerId="ADAL" clId="{83D4E59A-2E59-4215-8211-9FB5DDAEC536}" dt="2024-09-24T09:25:33.675" v="4289" actId="700"/>
          <ac:spMkLst>
            <pc:docMk/>
            <pc:sldMk cId="2962899103" sldId="342"/>
            <ac:spMk id="8" creationId="{E501FC81-CA56-ED2E-8580-EFAD07873F3E}"/>
          </ac:spMkLst>
        </pc:spChg>
      </pc:sldChg>
    </pc:docChg>
  </pc:docChgLst>
  <pc:docChgLst>
    <pc:chgData name="Kuula Anna-Stina" userId="S::anna-stina.kuula@jamk.fi::7268a26c-074a-4576-8e9c-a5e8d29952c7" providerId="AD" clId="Web-{229B456F-4878-FA4E-42A3-B851D57193AC}"/>
    <pc:docChg chg="addSld">
      <pc:chgData name="Kuula Anna-Stina" userId="S::anna-stina.kuula@jamk.fi::7268a26c-074a-4576-8e9c-a5e8d29952c7" providerId="AD" clId="Web-{229B456F-4878-FA4E-42A3-B851D57193AC}" dt="2024-09-24T09:59:32.543" v="0"/>
      <pc:docMkLst>
        <pc:docMk/>
      </pc:docMkLst>
      <pc:sldChg chg="add">
        <pc:chgData name="Kuula Anna-Stina" userId="S::anna-stina.kuula@jamk.fi::7268a26c-074a-4576-8e9c-a5e8d29952c7" providerId="AD" clId="Web-{229B456F-4878-FA4E-42A3-B851D57193AC}" dt="2024-09-24T09:59:32.543" v="0"/>
        <pc:sldMkLst>
          <pc:docMk/>
          <pc:sldMk cId="3375944598" sldId="287"/>
        </pc:sldMkLst>
      </pc:sldChg>
      <pc:sldMasterChg chg="addSldLayout">
        <pc:chgData name="Kuula Anna-Stina" userId="S::anna-stina.kuula@jamk.fi::7268a26c-074a-4576-8e9c-a5e8d29952c7" providerId="AD" clId="Web-{229B456F-4878-FA4E-42A3-B851D57193AC}" dt="2024-09-24T09:59:32.543" v="0"/>
        <pc:sldMasterMkLst>
          <pc:docMk/>
          <pc:sldMasterMk cId="1923229604" sldId="2147483648"/>
        </pc:sldMasterMkLst>
        <pc:sldLayoutChg chg="add">
          <pc:chgData name="Kuula Anna-Stina" userId="S::anna-stina.kuula@jamk.fi::7268a26c-074a-4576-8e9c-a5e8d29952c7" providerId="AD" clId="Web-{229B456F-4878-FA4E-42A3-B851D57193AC}" dt="2024-09-24T09:59:32.543" v="0"/>
          <pc:sldLayoutMkLst>
            <pc:docMk/>
            <pc:sldMasterMk cId="1923229604" sldId="2147483648"/>
            <pc:sldLayoutMk cId="4233882739"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E4D1A-04BD-C641-9499-3D8E00A015E9}" type="datetimeFigureOut">
              <a:rPr lang="fi-FI" smtClean="0"/>
              <a:t>24.9.2024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DA67C-5201-BB44-9041-FA521B0921E3}" type="slidenum">
              <a:rPr lang="fi-FI" smtClean="0"/>
              <a:t>‹#›</a:t>
            </a:fld>
            <a:endParaRPr lang="fi-FI"/>
          </a:p>
        </p:txBody>
      </p:sp>
    </p:spTree>
    <p:extLst>
      <p:ext uri="{BB962C8B-B14F-4D97-AF65-F5344CB8AC3E}">
        <p14:creationId xmlns:p14="http://schemas.microsoft.com/office/powerpoint/2010/main" val="4297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mmm.fi/maankayttosektorin-ilmastosuunnitelma" TargetMode="Externa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valkoine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1210574" y="1347202"/>
            <a:ext cx="9520686" cy="1325563"/>
          </a:xfrm>
          <a:prstGeom prst="rect">
            <a:avLst/>
          </a:prstGeom>
        </p:spPr>
        <p:txBody>
          <a:bodyPr/>
          <a:lstStyle>
            <a:lvl1pPr algn="ctr">
              <a:defRPr sz="7400" b="1" i="0" baseline="0">
                <a:solidFill>
                  <a:schemeClr val="tx1"/>
                </a:solidFill>
              </a:defRPr>
            </a:lvl1pPr>
          </a:lstStyle>
          <a:p>
            <a:r>
              <a:rPr lang="en-US" dirty="0"/>
              <a:t>Click to edit Master title style</a:t>
            </a:r>
            <a:endParaRPr lang="fi-FI" dirty="0"/>
          </a:p>
        </p:txBody>
      </p:sp>
      <p:sp>
        <p:nvSpPr>
          <p:cNvPr id="6" name="Alaotsikko 2">
            <a:extLst>
              <a:ext uri="{FF2B5EF4-FFF2-40B4-BE49-F238E27FC236}">
                <a16:creationId xmlns:a16="http://schemas.microsoft.com/office/drawing/2014/main" id="{0C7BE6FE-2453-E740-86C2-E764F5EA2BD3}"/>
              </a:ext>
            </a:extLst>
          </p:cNvPr>
          <p:cNvSpPr>
            <a:spLocks noGrp="1"/>
          </p:cNvSpPr>
          <p:nvPr>
            <p:ph type="subTitle" idx="1"/>
          </p:nvPr>
        </p:nvSpPr>
        <p:spPr>
          <a:xfrm>
            <a:off x="1210574" y="3693707"/>
            <a:ext cx="9520686" cy="648072"/>
          </a:xfrm>
          <a:prstGeom prst="rect">
            <a:avLst/>
          </a:prstGeom>
        </p:spPr>
        <p:txBody>
          <a:bodyPr>
            <a:norm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pic>
        <p:nvPicPr>
          <p:cNvPr id="3" name="Picture 3" descr="JAMK logo">
            <a:extLst>
              <a:ext uri="{FF2B5EF4-FFF2-40B4-BE49-F238E27FC236}">
                <a16:creationId xmlns:a16="http://schemas.microsoft.com/office/drawing/2014/main" id="{9E60AEF3-0D94-80B7-6B25-0B549B3E67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4301" y="6020962"/>
            <a:ext cx="1273047" cy="636524"/>
          </a:xfrm>
          <a:prstGeom prst="rect">
            <a:avLst/>
          </a:prstGeom>
        </p:spPr>
      </p:pic>
      <p:pic>
        <p:nvPicPr>
          <p:cNvPr id="4" name="Picture 3" descr="A blue and red text on a black background&#10;&#10;Description automatically generated">
            <a:extLst>
              <a:ext uri="{FF2B5EF4-FFF2-40B4-BE49-F238E27FC236}">
                <a16:creationId xmlns:a16="http://schemas.microsoft.com/office/drawing/2014/main" id="{DCB8F7F3-299D-A483-D5F7-04AFB37684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708" t="32553" r="12122" b="34073"/>
          <a:stretch/>
        </p:blipFill>
        <p:spPr>
          <a:xfrm>
            <a:off x="5970917" y="6092965"/>
            <a:ext cx="2050811" cy="492518"/>
          </a:xfrm>
          <a:prstGeom prst="rect">
            <a:avLst/>
          </a:prstGeom>
        </p:spPr>
      </p:pic>
      <p:pic>
        <p:nvPicPr>
          <p:cNvPr id="7" name="Picture 6" descr="A blue and green text on a black background&#10;&#10;Description automatically generated">
            <a:extLst>
              <a:ext uri="{FF2B5EF4-FFF2-40B4-BE49-F238E27FC236}">
                <a16:creationId xmlns:a16="http://schemas.microsoft.com/office/drawing/2014/main" id="{439CB582-87D0-FE21-0F29-C1BAE77116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5400" y="440105"/>
            <a:ext cx="2202603" cy="1178893"/>
          </a:xfrm>
          <a:prstGeom prst="rect">
            <a:avLst/>
          </a:prstGeom>
        </p:spPr>
      </p:pic>
      <p:pic>
        <p:nvPicPr>
          <p:cNvPr id="8" name="Picture 7" descr="A close up of a sign&#10;&#10;Description automatically generated">
            <a:extLst>
              <a:ext uri="{FF2B5EF4-FFF2-40B4-BE49-F238E27FC236}">
                <a16:creationId xmlns:a16="http://schemas.microsoft.com/office/drawing/2014/main" id="{A713033C-B1CA-7A21-AF73-7F47C49B05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29763" y="4988045"/>
            <a:ext cx="3132473" cy="606285"/>
          </a:xfrm>
          <a:prstGeom prst="rect">
            <a:avLst/>
          </a:prstGeom>
        </p:spPr>
      </p:pic>
    </p:spTree>
    <p:extLst>
      <p:ext uri="{BB962C8B-B14F-4D97-AF65-F5344CB8AC3E}">
        <p14:creationId xmlns:p14="http://schemas.microsoft.com/office/powerpoint/2010/main" val="3798200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dia 2, ei alaotsikkoa">
    <p:spTree>
      <p:nvGrpSpPr>
        <p:cNvPr id="1" name=""/>
        <p:cNvGrpSpPr/>
        <p:nvPr/>
      </p:nvGrpSpPr>
      <p:grpSpPr>
        <a:xfrm>
          <a:off x="0" y="0"/>
          <a:ext cx="0" cy="0"/>
          <a:chOff x="0" y="0"/>
          <a:chExt cx="0" cy="0"/>
        </a:xfrm>
      </p:grpSpPr>
      <p:sp>
        <p:nvSpPr>
          <p:cNvPr id="6" name="Tekstin paikkamerkki 2"/>
          <p:cNvSpPr>
            <a:spLocks noGrp="1"/>
          </p:cNvSpPr>
          <p:nvPr>
            <p:ph type="body" idx="10"/>
          </p:nvPr>
        </p:nvSpPr>
        <p:spPr>
          <a:xfrm>
            <a:off x="803054" y="1819469"/>
            <a:ext cx="10525346" cy="3937000"/>
          </a:xfrm>
          <a:prstGeom prst="rect">
            <a:avLst/>
          </a:prstGeom>
        </p:spPr>
        <p:txBody>
          <a:bodyPr anchor="t">
            <a:normAutofit/>
          </a:bodyPr>
          <a:lstStyle>
            <a:lvl1pPr marL="285750" indent="-285750">
              <a:buFont typeface="Arial"/>
              <a:buChar char="•"/>
              <a:defRPr sz="2200">
                <a:solidFill>
                  <a:schemeClr val="tx2"/>
                </a:solidFill>
              </a:defRPr>
            </a:lvl1pPr>
            <a:lvl2pPr marL="742950" indent="-285750">
              <a:buFont typeface="Arial" panose="020B0604020202020204" pitchFamily="34" charset="0"/>
              <a:buChar char="•"/>
              <a:defRPr sz="2000">
                <a:solidFill>
                  <a:schemeClr val="tx2"/>
                </a:solidFill>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marL="2114550" indent="-285750">
              <a:buFont typeface="Arial" panose="020B0604020202020204" pitchFamily="34" charset="0"/>
              <a:buChar char="•"/>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Otsikko 1"/>
          <p:cNvSpPr>
            <a:spLocks noGrp="1"/>
          </p:cNvSpPr>
          <p:nvPr>
            <p:ph type="ctrTitle"/>
          </p:nvPr>
        </p:nvSpPr>
        <p:spPr>
          <a:xfrm>
            <a:off x="803055" y="757022"/>
            <a:ext cx="10525316" cy="792088"/>
          </a:xfrm>
          <a:prstGeom prst="rect">
            <a:avLst/>
          </a:prstGeom>
        </p:spPr>
        <p:txBody>
          <a:bodyPr>
            <a:normAutofit/>
          </a:bodyPr>
          <a:lstStyle>
            <a:lvl1pPr>
              <a:defRPr sz="5000" b="1">
                <a:solidFill>
                  <a:schemeClr val="tx2"/>
                </a:solidFill>
                <a:latin typeface="+mn-lt"/>
              </a:defRPr>
            </a:lvl1pPr>
          </a:lstStyle>
          <a:p>
            <a:r>
              <a:rPr lang="en-US"/>
              <a:t>Click to edit Master title style</a:t>
            </a:r>
            <a:endParaRPr lang="fi-FI" dirty="0"/>
          </a:p>
        </p:txBody>
      </p:sp>
      <p:sp>
        <p:nvSpPr>
          <p:cNvPr id="9" name="Päivämäärän paikkamerkki 3">
            <a:extLst>
              <a:ext uri="{FF2B5EF4-FFF2-40B4-BE49-F238E27FC236}">
                <a16:creationId xmlns:a16="http://schemas.microsoft.com/office/drawing/2014/main" id="{E24697D7-EBCE-E441-8DE0-59AA8587FD36}"/>
              </a:ext>
            </a:extLst>
          </p:cNvPr>
          <p:cNvSpPr>
            <a:spLocks noGrp="1"/>
          </p:cNvSpPr>
          <p:nvPr>
            <p:ph type="dt" sz="half" idx="2"/>
          </p:nvPr>
        </p:nvSpPr>
        <p:spPr>
          <a:xfrm>
            <a:off x="803054"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0" name="Alatunnisteen paikkamerkki 4">
            <a:extLst>
              <a:ext uri="{FF2B5EF4-FFF2-40B4-BE49-F238E27FC236}">
                <a16:creationId xmlns:a16="http://schemas.microsoft.com/office/drawing/2014/main" id="{DBFCED60-2B25-614B-8139-3642749E49BC}"/>
              </a:ext>
            </a:extLst>
          </p:cNvPr>
          <p:cNvSpPr>
            <a:spLocks noGrp="1"/>
          </p:cNvSpPr>
          <p:nvPr>
            <p:ph type="ftr" sz="quarter" idx="3"/>
          </p:nvPr>
        </p:nvSpPr>
        <p:spPr>
          <a:xfrm>
            <a:off x="2329014"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dirty="0"/>
              <a:t>OVI – Uutta osaamista ja liiketoimintaa vihreän siirtymän tueksi</a:t>
            </a:r>
          </a:p>
        </p:txBody>
      </p:sp>
      <p:pic>
        <p:nvPicPr>
          <p:cNvPr id="3" name="Picture 2" descr="A blue and green text on a black background&#10;&#10;Description automatically generated">
            <a:extLst>
              <a:ext uri="{FF2B5EF4-FFF2-40B4-BE49-F238E27FC236}">
                <a16:creationId xmlns:a16="http://schemas.microsoft.com/office/drawing/2014/main" id="{D69881B7-1C4E-FBEB-6FCC-41D24FCCF7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700" y="6028607"/>
            <a:ext cx="1145999" cy="613369"/>
          </a:xfrm>
          <a:prstGeom prst="rect">
            <a:avLst/>
          </a:prstGeom>
        </p:spPr>
      </p:pic>
      <p:pic>
        <p:nvPicPr>
          <p:cNvPr id="4" name="Picture 3" descr="A close up of a sign&#10;&#10;Description automatically generated">
            <a:extLst>
              <a:ext uri="{FF2B5EF4-FFF2-40B4-BE49-F238E27FC236}">
                <a16:creationId xmlns:a16="http://schemas.microsoft.com/office/drawing/2014/main" id="{FD8D29C7-C1A8-71FA-87BD-E1EA153B47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9643" y="6144649"/>
            <a:ext cx="1969969" cy="381284"/>
          </a:xfrm>
          <a:prstGeom prst="rect">
            <a:avLst/>
          </a:prstGeom>
        </p:spPr>
      </p:pic>
    </p:spTree>
    <p:extLst>
      <p:ext uri="{BB962C8B-B14F-4D97-AF65-F5344CB8AC3E}">
        <p14:creationId xmlns:p14="http://schemas.microsoft.com/office/powerpoint/2010/main" val="390578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bullet-lista">
    <p:spTree>
      <p:nvGrpSpPr>
        <p:cNvPr id="1" name=""/>
        <p:cNvGrpSpPr/>
        <p:nvPr/>
      </p:nvGrpSpPr>
      <p:grpSpPr>
        <a:xfrm>
          <a:off x="0" y="0"/>
          <a:ext cx="0" cy="0"/>
          <a:chOff x="0" y="0"/>
          <a:chExt cx="0" cy="0"/>
        </a:xfrm>
      </p:grpSpPr>
      <p:sp>
        <p:nvSpPr>
          <p:cNvPr id="8" name="Tekstin paikkamerkki 2"/>
          <p:cNvSpPr>
            <a:spLocks noGrp="1"/>
          </p:cNvSpPr>
          <p:nvPr>
            <p:ph idx="1"/>
          </p:nvPr>
        </p:nvSpPr>
        <p:spPr bwMode="auto">
          <a:xfrm>
            <a:off x="803054" y="1819469"/>
            <a:ext cx="10512646" cy="386156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buNone/>
              <a:defRPr sz="2200">
                <a:solidFill>
                  <a:schemeClr val="tx2"/>
                </a:solidFill>
              </a:defRPr>
            </a:lvl1pPr>
            <a:lvl2pPr>
              <a:defRPr sz="2000">
                <a:solidFill>
                  <a:schemeClr val="tx2"/>
                </a:solidFill>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a:defRPr sz="1400">
                <a:solidFill>
                  <a:schemeClr val="tx2"/>
                </a:solidFill>
              </a:defRPr>
            </a:lvl5pPr>
          </a:lstStyle>
          <a:p>
            <a:pPr lvl="0"/>
            <a:endParaRPr lang="fi-FI" dirty="0"/>
          </a:p>
        </p:txBody>
      </p:sp>
      <p:sp>
        <p:nvSpPr>
          <p:cNvPr id="13" name="Otsikko 1">
            <a:extLst>
              <a:ext uri="{FF2B5EF4-FFF2-40B4-BE49-F238E27FC236}">
                <a16:creationId xmlns:a16="http://schemas.microsoft.com/office/drawing/2014/main" id="{A816A9B5-5722-4444-8409-AD6530953DB1}"/>
              </a:ext>
            </a:extLst>
          </p:cNvPr>
          <p:cNvSpPr>
            <a:spLocks noGrp="1"/>
          </p:cNvSpPr>
          <p:nvPr>
            <p:ph type="ctrTitle"/>
          </p:nvPr>
        </p:nvSpPr>
        <p:spPr>
          <a:xfrm>
            <a:off x="803055" y="759921"/>
            <a:ext cx="10512645" cy="792090"/>
          </a:xfrm>
          <a:prstGeom prst="rect">
            <a:avLst/>
          </a:prstGeom>
        </p:spPr>
        <p:txBody>
          <a:bodyPr>
            <a:normAutofit/>
          </a:bodyPr>
          <a:lstStyle>
            <a:lvl1pPr>
              <a:defRPr sz="5000" b="1">
                <a:solidFill>
                  <a:schemeClr val="tx2"/>
                </a:solidFill>
                <a:latin typeface="+mn-lt"/>
              </a:defRPr>
            </a:lvl1pPr>
          </a:lstStyle>
          <a:p>
            <a:r>
              <a:rPr lang="en-US"/>
              <a:t>Click to edit Master title style</a:t>
            </a:r>
            <a:endParaRPr lang="fi-FI" dirty="0"/>
          </a:p>
        </p:txBody>
      </p:sp>
      <p:sp>
        <p:nvSpPr>
          <p:cNvPr id="14" name="Päivämäärän paikkamerkki 3">
            <a:extLst>
              <a:ext uri="{FF2B5EF4-FFF2-40B4-BE49-F238E27FC236}">
                <a16:creationId xmlns:a16="http://schemas.microsoft.com/office/drawing/2014/main" id="{AB9D5E66-12AA-D144-A1C7-B039E5725D99}"/>
              </a:ext>
            </a:extLst>
          </p:cNvPr>
          <p:cNvSpPr>
            <a:spLocks noGrp="1"/>
          </p:cNvSpPr>
          <p:nvPr>
            <p:ph type="dt" sz="half" idx="2"/>
          </p:nvPr>
        </p:nvSpPr>
        <p:spPr>
          <a:xfrm>
            <a:off x="803055"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5" name="Alatunnisteen paikkamerkki 4">
            <a:extLst>
              <a:ext uri="{FF2B5EF4-FFF2-40B4-BE49-F238E27FC236}">
                <a16:creationId xmlns:a16="http://schemas.microsoft.com/office/drawing/2014/main" id="{B5915956-69E9-1F44-94B4-13F0249DAE00}"/>
              </a:ext>
            </a:extLst>
          </p:cNvPr>
          <p:cNvSpPr>
            <a:spLocks noGrp="1"/>
          </p:cNvSpPr>
          <p:nvPr>
            <p:ph type="ftr" sz="quarter" idx="3"/>
          </p:nvPr>
        </p:nvSpPr>
        <p:spPr>
          <a:xfrm>
            <a:off x="2329015"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dirty="0"/>
              <a:t>OVI – Uutta osaamista ja liiketoimintaa vihreän siirtymän tueksi</a:t>
            </a:r>
          </a:p>
        </p:txBody>
      </p:sp>
      <p:pic>
        <p:nvPicPr>
          <p:cNvPr id="3" name="Picture 2" descr="A blue and green text on a black background&#10;&#10;Description automatically generated">
            <a:extLst>
              <a:ext uri="{FF2B5EF4-FFF2-40B4-BE49-F238E27FC236}">
                <a16:creationId xmlns:a16="http://schemas.microsoft.com/office/drawing/2014/main" id="{9DA8E244-1A35-AEE5-3878-D914F9D999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700" y="6028607"/>
            <a:ext cx="1145999" cy="613369"/>
          </a:xfrm>
          <a:prstGeom prst="rect">
            <a:avLst/>
          </a:prstGeom>
        </p:spPr>
      </p:pic>
      <p:pic>
        <p:nvPicPr>
          <p:cNvPr id="4" name="Picture 3" descr="A close up of a sign&#10;&#10;Description automatically generated">
            <a:extLst>
              <a:ext uri="{FF2B5EF4-FFF2-40B4-BE49-F238E27FC236}">
                <a16:creationId xmlns:a16="http://schemas.microsoft.com/office/drawing/2014/main" id="{9E132E4C-79D9-96D1-8BF1-76415B47B4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9643" y="6144649"/>
            <a:ext cx="1969969" cy="381284"/>
          </a:xfrm>
          <a:prstGeom prst="rect">
            <a:avLst/>
          </a:prstGeom>
        </p:spPr>
      </p:pic>
    </p:spTree>
    <p:extLst>
      <p:ext uri="{BB962C8B-B14F-4D97-AF65-F5344CB8AC3E}">
        <p14:creationId xmlns:p14="http://schemas.microsoft.com/office/powerpoint/2010/main" val="2878553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8" name="Sisällön paikkamerkki 3"/>
          <p:cNvSpPr>
            <a:spLocks noGrp="1"/>
          </p:cNvSpPr>
          <p:nvPr>
            <p:ph sz="half" idx="2"/>
          </p:nvPr>
        </p:nvSpPr>
        <p:spPr>
          <a:xfrm>
            <a:off x="6179410" y="1810139"/>
            <a:ext cx="5123590" cy="4098024"/>
          </a:xfrm>
          <a:prstGeom prst="rect">
            <a:avLst/>
          </a:prstGeom>
        </p:spPr>
        <p:txBody>
          <a:bodyPr>
            <a:norm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Sisällön paikkamerkki 2"/>
          <p:cNvSpPr>
            <a:spLocks noGrp="1"/>
          </p:cNvSpPr>
          <p:nvPr>
            <p:ph sz="half" idx="1"/>
          </p:nvPr>
        </p:nvSpPr>
        <p:spPr>
          <a:xfrm>
            <a:off x="803055" y="1810139"/>
            <a:ext cx="5092659" cy="4098024"/>
          </a:xfrm>
          <a:prstGeom prst="rect">
            <a:avLst/>
          </a:prstGeom>
        </p:spPr>
        <p:txBody>
          <a:bodyPr>
            <a:normAutofit/>
          </a:bodyPr>
          <a:lstStyle>
            <a:lvl1pPr>
              <a:defRPr sz="2200">
                <a:solidFill>
                  <a:schemeClr val="tx2"/>
                </a:solidFill>
              </a:defRPr>
            </a:lvl1pPr>
            <a:lvl2pPr>
              <a:defRPr sz="2000">
                <a:solidFill>
                  <a:schemeClr val="tx2"/>
                </a:solidFill>
              </a:defRPr>
            </a:lvl2pPr>
            <a:lvl3pPr marL="1200150" indent="-285750">
              <a:buFont typeface="Arial" panose="020B0604020202020204" pitchFamily="34" charset="0"/>
              <a:buChar char="•"/>
              <a:defRPr sz="1800">
                <a:solidFill>
                  <a:schemeClr val="tx2"/>
                </a:solidFill>
              </a:defRPr>
            </a:lvl3pPr>
            <a:lvl4pPr>
              <a:defRPr sz="1600">
                <a:solidFill>
                  <a:schemeClr val="tx2"/>
                </a:solidFill>
              </a:defRPr>
            </a:lvl4pPr>
            <a:lvl5pPr>
              <a:defRPr sz="1400">
                <a:solidFill>
                  <a:schemeClr val="tx2"/>
                </a:solidFill>
              </a:defRPr>
            </a:lvl5pPr>
            <a:lvl6pPr>
              <a:defRPr sz="14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Otsikko 1">
            <a:extLst>
              <a:ext uri="{FF2B5EF4-FFF2-40B4-BE49-F238E27FC236}">
                <a16:creationId xmlns:a16="http://schemas.microsoft.com/office/drawing/2014/main" id="{50BF326E-66F7-3748-B519-45FEFCD2DEF0}"/>
              </a:ext>
            </a:extLst>
          </p:cNvPr>
          <p:cNvSpPr>
            <a:spLocks noGrp="1"/>
          </p:cNvSpPr>
          <p:nvPr>
            <p:ph type="ctrTitle"/>
          </p:nvPr>
        </p:nvSpPr>
        <p:spPr>
          <a:xfrm>
            <a:off x="803055" y="759921"/>
            <a:ext cx="10499945" cy="792090"/>
          </a:xfrm>
          <a:prstGeom prst="rect">
            <a:avLst/>
          </a:prstGeom>
        </p:spPr>
        <p:txBody>
          <a:bodyPr>
            <a:normAutofit/>
          </a:bodyPr>
          <a:lstStyle>
            <a:lvl1pPr>
              <a:defRPr sz="5000" b="1">
                <a:solidFill>
                  <a:schemeClr val="tx2"/>
                </a:solidFill>
                <a:latin typeface="+mn-lt"/>
              </a:defRPr>
            </a:lvl1pPr>
          </a:lstStyle>
          <a:p>
            <a:r>
              <a:rPr lang="en-US" dirty="0"/>
              <a:t>Click to edit Master title style</a:t>
            </a:r>
            <a:endParaRPr lang="fi-FI" dirty="0"/>
          </a:p>
        </p:txBody>
      </p:sp>
      <p:sp>
        <p:nvSpPr>
          <p:cNvPr id="17" name="Päivämäärän paikkamerkki 3">
            <a:extLst>
              <a:ext uri="{FF2B5EF4-FFF2-40B4-BE49-F238E27FC236}">
                <a16:creationId xmlns:a16="http://schemas.microsoft.com/office/drawing/2014/main" id="{E0F015C5-516E-6B40-9FBA-B8C6F1D6D585}"/>
              </a:ext>
            </a:extLst>
          </p:cNvPr>
          <p:cNvSpPr>
            <a:spLocks noGrp="1"/>
          </p:cNvSpPr>
          <p:nvPr>
            <p:ph type="dt" sz="half" idx="14"/>
          </p:nvPr>
        </p:nvSpPr>
        <p:spPr>
          <a:xfrm>
            <a:off x="803055"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8" name="Alatunnisteen paikkamerkki 4">
            <a:extLst>
              <a:ext uri="{FF2B5EF4-FFF2-40B4-BE49-F238E27FC236}">
                <a16:creationId xmlns:a16="http://schemas.microsoft.com/office/drawing/2014/main" id="{4F144793-6417-3A42-AEF0-3E329877F92D}"/>
              </a:ext>
            </a:extLst>
          </p:cNvPr>
          <p:cNvSpPr>
            <a:spLocks noGrp="1"/>
          </p:cNvSpPr>
          <p:nvPr>
            <p:ph type="ftr" sz="quarter" idx="3"/>
          </p:nvPr>
        </p:nvSpPr>
        <p:spPr>
          <a:xfrm>
            <a:off x="2329015"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dirty="0"/>
              <a:t>OVI – Uutta osaamista ja liiketoimintaa vihreän siirtymän tueksi</a:t>
            </a:r>
          </a:p>
        </p:txBody>
      </p:sp>
      <p:pic>
        <p:nvPicPr>
          <p:cNvPr id="3" name="Picture 2" descr="A blue and green text on a black background&#10;&#10;Description automatically generated">
            <a:extLst>
              <a:ext uri="{FF2B5EF4-FFF2-40B4-BE49-F238E27FC236}">
                <a16:creationId xmlns:a16="http://schemas.microsoft.com/office/drawing/2014/main" id="{F74C833A-2CE6-7476-1894-5222DC595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700" y="6028607"/>
            <a:ext cx="1145999" cy="613369"/>
          </a:xfrm>
          <a:prstGeom prst="rect">
            <a:avLst/>
          </a:prstGeom>
        </p:spPr>
      </p:pic>
      <p:pic>
        <p:nvPicPr>
          <p:cNvPr id="4" name="Picture 3" descr="A close up of a sign&#10;&#10;Description automatically generated">
            <a:extLst>
              <a:ext uri="{FF2B5EF4-FFF2-40B4-BE49-F238E27FC236}">
                <a16:creationId xmlns:a16="http://schemas.microsoft.com/office/drawing/2014/main" id="{A49BBB29-B930-C3E6-D1BA-5158880ABD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9643" y="6144649"/>
            <a:ext cx="1969969" cy="381284"/>
          </a:xfrm>
          <a:prstGeom prst="rect">
            <a:avLst/>
          </a:prstGeom>
        </p:spPr>
      </p:pic>
    </p:spTree>
    <p:extLst>
      <p:ext uri="{BB962C8B-B14F-4D97-AF65-F5344CB8AC3E}">
        <p14:creationId xmlns:p14="http://schemas.microsoft.com/office/powerpoint/2010/main" val="3827232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sp>
        <p:nvSpPr>
          <p:cNvPr id="8" name="Sisällön paikkamerkki 3"/>
          <p:cNvSpPr>
            <a:spLocks noGrp="1"/>
          </p:cNvSpPr>
          <p:nvPr>
            <p:ph sz="half" idx="2"/>
          </p:nvPr>
        </p:nvSpPr>
        <p:spPr>
          <a:xfrm>
            <a:off x="4354624" y="2448703"/>
            <a:ext cx="3396805" cy="3459460"/>
          </a:xfrm>
          <a:prstGeom prst="rect">
            <a:avLst/>
          </a:prstGeom>
        </p:spPr>
        <p:txBody>
          <a:bodyPr>
            <a:norm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Sisällön paikkamerkki 2"/>
          <p:cNvSpPr>
            <a:spLocks noGrp="1"/>
          </p:cNvSpPr>
          <p:nvPr>
            <p:ph sz="half" idx="1"/>
          </p:nvPr>
        </p:nvSpPr>
        <p:spPr>
          <a:xfrm>
            <a:off x="803055" y="2448703"/>
            <a:ext cx="3396805" cy="3459460"/>
          </a:xfrm>
          <a:prstGeom prst="rect">
            <a:avLst/>
          </a:prstGeom>
        </p:spPr>
        <p:txBody>
          <a:bodyPr>
            <a:normAutofit/>
          </a:bodyPr>
          <a:lstStyle>
            <a:lvl1pPr>
              <a:defRPr sz="2200">
                <a:solidFill>
                  <a:schemeClr val="tx2"/>
                </a:solidFill>
              </a:defRPr>
            </a:lvl1pPr>
            <a:lvl2pPr>
              <a:defRPr sz="2000">
                <a:solidFill>
                  <a:schemeClr val="tx2"/>
                </a:solidFill>
              </a:defRPr>
            </a:lvl2pPr>
            <a:lvl3pPr marL="1200150" indent="-285750">
              <a:buFont typeface="Arial" panose="020B0604020202020204" pitchFamily="34" charset="0"/>
              <a:buChar char="•"/>
              <a:defRPr sz="1800">
                <a:solidFill>
                  <a:schemeClr val="tx2"/>
                </a:solidFill>
              </a:defRPr>
            </a:lvl3pPr>
            <a:lvl4pPr>
              <a:defRPr sz="1600">
                <a:solidFill>
                  <a:schemeClr val="tx2"/>
                </a:solidFill>
              </a:defRPr>
            </a:lvl4pPr>
            <a:lvl5pPr>
              <a:defRPr sz="1400">
                <a:solidFill>
                  <a:schemeClr val="tx2"/>
                </a:solidFill>
              </a:defRPr>
            </a:lvl5pPr>
            <a:lvl6pPr>
              <a:defRPr sz="14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Alaotsikko 2">
            <a:extLst>
              <a:ext uri="{FF2B5EF4-FFF2-40B4-BE49-F238E27FC236}">
                <a16:creationId xmlns:a16="http://schemas.microsoft.com/office/drawing/2014/main" id="{D3B85546-B3F2-7241-A601-16265374137C}"/>
              </a:ext>
            </a:extLst>
          </p:cNvPr>
          <p:cNvSpPr>
            <a:spLocks noGrp="1"/>
          </p:cNvSpPr>
          <p:nvPr>
            <p:ph type="subTitle" idx="13"/>
          </p:nvPr>
        </p:nvSpPr>
        <p:spPr>
          <a:xfrm>
            <a:off x="803055" y="1558495"/>
            <a:ext cx="10499945" cy="648072"/>
          </a:xfrm>
          <a:prstGeom prst="rect">
            <a:avLst/>
          </a:prstGeom>
        </p:spPr>
        <p:txBody>
          <a:bodyP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14" name="Otsikko 1">
            <a:extLst>
              <a:ext uri="{FF2B5EF4-FFF2-40B4-BE49-F238E27FC236}">
                <a16:creationId xmlns:a16="http://schemas.microsoft.com/office/drawing/2014/main" id="{50BF326E-66F7-3748-B519-45FEFCD2DEF0}"/>
              </a:ext>
            </a:extLst>
          </p:cNvPr>
          <p:cNvSpPr>
            <a:spLocks noGrp="1"/>
          </p:cNvSpPr>
          <p:nvPr>
            <p:ph type="ctrTitle"/>
          </p:nvPr>
        </p:nvSpPr>
        <p:spPr>
          <a:xfrm>
            <a:off x="803055" y="759921"/>
            <a:ext cx="10499945" cy="792090"/>
          </a:xfrm>
          <a:prstGeom prst="rect">
            <a:avLst/>
          </a:prstGeom>
        </p:spPr>
        <p:txBody>
          <a:bodyPr>
            <a:normAutofit/>
          </a:bodyPr>
          <a:lstStyle>
            <a:lvl1pPr>
              <a:defRPr sz="5000" b="1">
                <a:solidFill>
                  <a:schemeClr val="tx2"/>
                </a:solidFill>
                <a:latin typeface="+mn-lt"/>
              </a:defRPr>
            </a:lvl1pPr>
          </a:lstStyle>
          <a:p>
            <a:r>
              <a:rPr lang="en-US" dirty="0"/>
              <a:t>Click to edit Master title style</a:t>
            </a:r>
            <a:endParaRPr lang="fi-FI" dirty="0"/>
          </a:p>
        </p:txBody>
      </p:sp>
      <p:sp>
        <p:nvSpPr>
          <p:cNvPr id="17" name="Päivämäärän paikkamerkki 3">
            <a:extLst>
              <a:ext uri="{FF2B5EF4-FFF2-40B4-BE49-F238E27FC236}">
                <a16:creationId xmlns:a16="http://schemas.microsoft.com/office/drawing/2014/main" id="{E0F015C5-516E-6B40-9FBA-B8C6F1D6D585}"/>
              </a:ext>
            </a:extLst>
          </p:cNvPr>
          <p:cNvSpPr>
            <a:spLocks noGrp="1"/>
          </p:cNvSpPr>
          <p:nvPr>
            <p:ph type="dt" sz="half" idx="14"/>
          </p:nvPr>
        </p:nvSpPr>
        <p:spPr>
          <a:xfrm>
            <a:off x="803055"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8" name="Alatunnisteen paikkamerkki 4">
            <a:extLst>
              <a:ext uri="{FF2B5EF4-FFF2-40B4-BE49-F238E27FC236}">
                <a16:creationId xmlns:a16="http://schemas.microsoft.com/office/drawing/2014/main" id="{4F144793-6417-3A42-AEF0-3E329877F92D}"/>
              </a:ext>
            </a:extLst>
          </p:cNvPr>
          <p:cNvSpPr>
            <a:spLocks noGrp="1"/>
          </p:cNvSpPr>
          <p:nvPr>
            <p:ph type="ftr" sz="quarter" idx="3"/>
          </p:nvPr>
        </p:nvSpPr>
        <p:spPr>
          <a:xfrm>
            <a:off x="2329015"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dirty="0"/>
              <a:t>OVI – Uutta osaamista ja liiketoimintaa vihreän siirtymän tueksi</a:t>
            </a:r>
          </a:p>
        </p:txBody>
      </p:sp>
      <p:sp>
        <p:nvSpPr>
          <p:cNvPr id="3" name="Sisällön paikkamerkki 3">
            <a:extLst>
              <a:ext uri="{FF2B5EF4-FFF2-40B4-BE49-F238E27FC236}">
                <a16:creationId xmlns:a16="http://schemas.microsoft.com/office/drawing/2014/main" id="{F0A1FFA9-830A-57BB-C77A-E0E559B5A003}"/>
              </a:ext>
            </a:extLst>
          </p:cNvPr>
          <p:cNvSpPr>
            <a:spLocks noGrp="1"/>
          </p:cNvSpPr>
          <p:nvPr>
            <p:ph sz="half" idx="15"/>
          </p:nvPr>
        </p:nvSpPr>
        <p:spPr>
          <a:xfrm>
            <a:off x="7906195" y="2448703"/>
            <a:ext cx="3396805" cy="3459460"/>
          </a:xfrm>
          <a:prstGeom prst="rect">
            <a:avLst/>
          </a:prstGeom>
        </p:spPr>
        <p:txBody>
          <a:bodyPr>
            <a:norm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4" name="Picture 3" descr="A blue and green text on a black background&#10;&#10;Description automatically generated">
            <a:extLst>
              <a:ext uri="{FF2B5EF4-FFF2-40B4-BE49-F238E27FC236}">
                <a16:creationId xmlns:a16="http://schemas.microsoft.com/office/drawing/2014/main" id="{22399582-2886-85C3-C7CA-14B213F6B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700" y="6028607"/>
            <a:ext cx="1145999" cy="613369"/>
          </a:xfrm>
          <a:prstGeom prst="rect">
            <a:avLst/>
          </a:prstGeom>
        </p:spPr>
      </p:pic>
      <p:pic>
        <p:nvPicPr>
          <p:cNvPr id="5" name="Picture 4" descr="A close up of a sign&#10;&#10;Description automatically generated">
            <a:extLst>
              <a:ext uri="{FF2B5EF4-FFF2-40B4-BE49-F238E27FC236}">
                <a16:creationId xmlns:a16="http://schemas.microsoft.com/office/drawing/2014/main" id="{5B2B3067-460B-8237-273C-8FD46EE815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9643" y="6144649"/>
            <a:ext cx="1969969" cy="381284"/>
          </a:xfrm>
          <a:prstGeom prst="rect">
            <a:avLst/>
          </a:prstGeom>
        </p:spPr>
      </p:pic>
    </p:spTree>
    <p:extLst>
      <p:ext uri="{BB962C8B-B14F-4D97-AF65-F5344CB8AC3E}">
        <p14:creationId xmlns:p14="http://schemas.microsoft.com/office/powerpoint/2010/main" val="2571795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ostot sininen-vihreä">
    <p:bg>
      <p:bgPr>
        <a:gradFill>
          <a:gsLst>
            <a:gs pos="0">
              <a:schemeClr val="tx1"/>
            </a:gs>
            <a:gs pos="41000">
              <a:schemeClr val="tx1"/>
            </a:gs>
            <a:gs pos="83000">
              <a:schemeClr val="accent3"/>
            </a:gs>
            <a:gs pos="99000">
              <a:schemeClr val="accent3"/>
            </a:gs>
          </a:gsLst>
          <a:lin ang="2700000" scaled="1"/>
        </a:gradFill>
        <a:effectLst/>
      </p:bgPr>
    </p:bg>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9B7FBCDA-5D86-F3E3-5B97-70D4098A5508}"/>
              </a:ext>
            </a:extLst>
          </p:cNvPr>
          <p:cNvSpPr>
            <a:spLocks noGrp="1"/>
          </p:cNvSpPr>
          <p:nvPr>
            <p:ph type="ftr" sz="quarter" idx="10"/>
          </p:nvPr>
        </p:nvSpPr>
        <p:spPr>
          <a:xfrm>
            <a:off x="2339016" y="6237312"/>
            <a:ext cx="5570240" cy="404664"/>
          </a:xfrm>
        </p:spPr>
        <p:txBody>
          <a:bodyPr/>
          <a:lstStyle>
            <a:lvl1pPr>
              <a:defRPr>
                <a:solidFill>
                  <a:schemeClr val="bg1"/>
                </a:solidFill>
              </a:defRPr>
            </a:lvl1pPr>
          </a:lstStyle>
          <a:p>
            <a:r>
              <a:rPr lang="fi-FI"/>
              <a:t>OVI – Uutta osaamista ja liiketoimintaa vihreän siirtymän tueksi</a:t>
            </a:r>
            <a:endParaRPr lang="fi-FI" dirty="0"/>
          </a:p>
        </p:txBody>
      </p:sp>
      <p:sp>
        <p:nvSpPr>
          <p:cNvPr id="12" name="Date Placeholder 3">
            <a:extLst>
              <a:ext uri="{FF2B5EF4-FFF2-40B4-BE49-F238E27FC236}">
                <a16:creationId xmlns:a16="http://schemas.microsoft.com/office/drawing/2014/main" id="{3FD83205-B868-8714-3181-6772150C1D40}"/>
              </a:ext>
            </a:extLst>
          </p:cNvPr>
          <p:cNvSpPr>
            <a:spLocks noGrp="1"/>
          </p:cNvSpPr>
          <p:nvPr>
            <p:ph type="dt" sz="half" idx="11"/>
          </p:nvPr>
        </p:nvSpPr>
        <p:spPr>
          <a:xfrm>
            <a:off x="793958" y="6237312"/>
            <a:ext cx="1453952" cy="404664"/>
          </a:xfrm>
        </p:spPr>
        <p:txBody>
          <a:bodyPr/>
          <a:lstStyle/>
          <a:p>
            <a:endParaRPr lang="fi-FI" dirty="0"/>
          </a:p>
        </p:txBody>
      </p:sp>
      <p:pic>
        <p:nvPicPr>
          <p:cNvPr id="25" name="Picture 24" descr="A black and white sign with white text&#10;&#10;Description automatically generated">
            <a:extLst>
              <a:ext uri="{FF2B5EF4-FFF2-40B4-BE49-F238E27FC236}">
                <a16:creationId xmlns:a16="http://schemas.microsoft.com/office/drawing/2014/main" id="{625267AD-6364-3708-F8B7-21D109A3FD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4440" y="5857587"/>
            <a:ext cx="1418929" cy="759450"/>
          </a:xfrm>
          <a:prstGeom prst="rect">
            <a:avLst/>
          </a:prstGeom>
        </p:spPr>
      </p:pic>
      <p:sp>
        <p:nvSpPr>
          <p:cNvPr id="26" name="Text Placeholder 5">
            <a:extLst>
              <a:ext uri="{FF2B5EF4-FFF2-40B4-BE49-F238E27FC236}">
                <a16:creationId xmlns:a16="http://schemas.microsoft.com/office/drawing/2014/main" id="{0D89D5F2-A025-6BA2-3C94-7C70288CFA18}"/>
              </a:ext>
            </a:extLst>
          </p:cNvPr>
          <p:cNvSpPr>
            <a:spLocks noGrp="1"/>
          </p:cNvSpPr>
          <p:nvPr>
            <p:ph type="body" sz="quarter" idx="12"/>
          </p:nvPr>
        </p:nvSpPr>
        <p:spPr>
          <a:xfrm>
            <a:off x="803055" y="2511011"/>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7" name="Text Placeholder 5">
            <a:extLst>
              <a:ext uri="{FF2B5EF4-FFF2-40B4-BE49-F238E27FC236}">
                <a16:creationId xmlns:a16="http://schemas.microsoft.com/office/drawing/2014/main" id="{62A66A20-2C67-2B52-C606-1D0F3DE64589}"/>
              </a:ext>
            </a:extLst>
          </p:cNvPr>
          <p:cNvSpPr>
            <a:spLocks noGrp="1"/>
          </p:cNvSpPr>
          <p:nvPr>
            <p:ph type="body" sz="quarter" idx="13"/>
          </p:nvPr>
        </p:nvSpPr>
        <p:spPr>
          <a:xfrm>
            <a:off x="3705232" y="2501242"/>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8" name="Text Placeholder 5">
            <a:extLst>
              <a:ext uri="{FF2B5EF4-FFF2-40B4-BE49-F238E27FC236}">
                <a16:creationId xmlns:a16="http://schemas.microsoft.com/office/drawing/2014/main" id="{D0C5F1F8-BCE7-D6CE-877B-61381F0466FF}"/>
              </a:ext>
            </a:extLst>
          </p:cNvPr>
          <p:cNvSpPr>
            <a:spLocks noGrp="1"/>
          </p:cNvSpPr>
          <p:nvPr>
            <p:ph type="body" sz="quarter" idx="14"/>
          </p:nvPr>
        </p:nvSpPr>
        <p:spPr>
          <a:xfrm>
            <a:off x="6607409" y="2511011"/>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29" name="Text Placeholder 5">
            <a:extLst>
              <a:ext uri="{FF2B5EF4-FFF2-40B4-BE49-F238E27FC236}">
                <a16:creationId xmlns:a16="http://schemas.microsoft.com/office/drawing/2014/main" id="{93F369DA-03D5-07A3-846A-A4906E307076}"/>
              </a:ext>
            </a:extLst>
          </p:cNvPr>
          <p:cNvSpPr>
            <a:spLocks noGrp="1"/>
          </p:cNvSpPr>
          <p:nvPr>
            <p:ph type="body" sz="quarter" idx="15"/>
          </p:nvPr>
        </p:nvSpPr>
        <p:spPr>
          <a:xfrm>
            <a:off x="803055" y="4262953"/>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30" name="Text Placeholder 5">
            <a:extLst>
              <a:ext uri="{FF2B5EF4-FFF2-40B4-BE49-F238E27FC236}">
                <a16:creationId xmlns:a16="http://schemas.microsoft.com/office/drawing/2014/main" id="{99F4F6A4-5B0A-D8D5-99DC-5E0DC6A5DA39}"/>
              </a:ext>
            </a:extLst>
          </p:cNvPr>
          <p:cNvSpPr>
            <a:spLocks noGrp="1"/>
          </p:cNvSpPr>
          <p:nvPr>
            <p:ph type="body" sz="quarter" idx="16"/>
          </p:nvPr>
        </p:nvSpPr>
        <p:spPr>
          <a:xfrm>
            <a:off x="3705232" y="4288383"/>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31" name="Text Placeholder 5">
            <a:extLst>
              <a:ext uri="{FF2B5EF4-FFF2-40B4-BE49-F238E27FC236}">
                <a16:creationId xmlns:a16="http://schemas.microsoft.com/office/drawing/2014/main" id="{F3FB4BF1-96D4-2036-096B-B8EFE5C18B51}"/>
              </a:ext>
            </a:extLst>
          </p:cNvPr>
          <p:cNvSpPr>
            <a:spLocks noGrp="1"/>
          </p:cNvSpPr>
          <p:nvPr>
            <p:ph type="body" sz="quarter" idx="17"/>
          </p:nvPr>
        </p:nvSpPr>
        <p:spPr>
          <a:xfrm>
            <a:off x="6607409" y="4290652"/>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32" name="Text Placeholder 5">
            <a:extLst>
              <a:ext uri="{FF2B5EF4-FFF2-40B4-BE49-F238E27FC236}">
                <a16:creationId xmlns:a16="http://schemas.microsoft.com/office/drawing/2014/main" id="{9DF7A5E3-7CA4-85C8-FB75-FFBF5202099D}"/>
              </a:ext>
            </a:extLst>
          </p:cNvPr>
          <p:cNvSpPr>
            <a:spLocks noGrp="1"/>
          </p:cNvSpPr>
          <p:nvPr>
            <p:ph type="body" sz="quarter" idx="18"/>
          </p:nvPr>
        </p:nvSpPr>
        <p:spPr>
          <a:xfrm>
            <a:off x="9306384" y="2524264"/>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33" name="Text Placeholder 5">
            <a:extLst>
              <a:ext uri="{FF2B5EF4-FFF2-40B4-BE49-F238E27FC236}">
                <a16:creationId xmlns:a16="http://schemas.microsoft.com/office/drawing/2014/main" id="{5C4AE856-8B75-3CDE-75E8-7F6B4AD5250D}"/>
              </a:ext>
            </a:extLst>
          </p:cNvPr>
          <p:cNvSpPr>
            <a:spLocks noGrp="1"/>
          </p:cNvSpPr>
          <p:nvPr>
            <p:ph type="body" sz="quarter" idx="19"/>
          </p:nvPr>
        </p:nvSpPr>
        <p:spPr>
          <a:xfrm>
            <a:off x="9306384" y="4216084"/>
            <a:ext cx="2069883" cy="914400"/>
          </a:xfrm>
          <a:prstGeom prst="rect">
            <a:avLst/>
          </a:prstGeom>
        </p:spPr>
        <p:txBody>
          <a:bodyPr/>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34" name="Alaotsikko 2">
            <a:extLst>
              <a:ext uri="{FF2B5EF4-FFF2-40B4-BE49-F238E27FC236}">
                <a16:creationId xmlns:a16="http://schemas.microsoft.com/office/drawing/2014/main" id="{C1167AAD-FC70-86B0-8974-66F767AA0447}"/>
              </a:ext>
            </a:extLst>
          </p:cNvPr>
          <p:cNvSpPr txBox="1">
            <a:spLocks/>
          </p:cNvSpPr>
          <p:nvPr userDrawn="1"/>
        </p:nvSpPr>
        <p:spPr>
          <a:xfrm>
            <a:off x="803055" y="1538424"/>
            <a:ext cx="10512645" cy="64807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dirty="0">
                <a:solidFill>
                  <a:schemeClr val="bg1"/>
                </a:solidFill>
              </a:rPr>
              <a:t>Click to edit Master subtitle style</a:t>
            </a:r>
            <a:endParaRPr lang="fi-FI" dirty="0">
              <a:solidFill>
                <a:schemeClr val="bg1"/>
              </a:solidFill>
            </a:endParaRPr>
          </a:p>
        </p:txBody>
      </p:sp>
      <p:sp>
        <p:nvSpPr>
          <p:cNvPr id="35" name="Otsikko 1">
            <a:extLst>
              <a:ext uri="{FF2B5EF4-FFF2-40B4-BE49-F238E27FC236}">
                <a16:creationId xmlns:a16="http://schemas.microsoft.com/office/drawing/2014/main" id="{A0A0D6BF-C85A-266E-61E4-08162383A30F}"/>
              </a:ext>
            </a:extLst>
          </p:cNvPr>
          <p:cNvSpPr txBox="1">
            <a:spLocks/>
          </p:cNvSpPr>
          <p:nvPr userDrawn="1"/>
        </p:nvSpPr>
        <p:spPr>
          <a:xfrm>
            <a:off x="803055" y="759921"/>
            <a:ext cx="10512645" cy="792090"/>
          </a:xfrm>
          <a:prstGeom prst="rect">
            <a:avLst/>
          </a:prstGeom>
        </p:spPr>
        <p:txBody>
          <a:bodyPr>
            <a:normAutofit/>
          </a:bodyPr>
          <a:lstStyle>
            <a:lvl1pPr algn="l" defTabSz="914400" rtl="0" eaLnBrk="1" latinLnBrk="0" hangingPunct="1">
              <a:lnSpc>
                <a:spcPct val="90000"/>
              </a:lnSpc>
              <a:spcBef>
                <a:spcPct val="0"/>
              </a:spcBef>
              <a:buNone/>
              <a:defRPr sz="5000" b="1" kern="1200">
                <a:solidFill>
                  <a:schemeClr val="tx2"/>
                </a:solidFill>
                <a:latin typeface="+mn-lt"/>
                <a:ea typeface="+mj-ea"/>
                <a:cs typeface="+mj-cs"/>
              </a:defRPr>
            </a:lvl1pPr>
          </a:lstStyle>
          <a:p>
            <a:r>
              <a:rPr lang="en-US" dirty="0">
                <a:solidFill>
                  <a:schemeClr val="bg1"/>
                </a:solidFill>
              </a:rPr>
              <a:t>Click to edit Master title style</a:t>
            </a:r>
            <a:endParaRPr lang="fi-FI" dirty="0">
              <a:solidFill>
                <a:schemeClr val="bg1"/>
              </a:solidFill>
            </a:endParaRPr>
          </a:p>
        </p:txBody>
      </p:sp>
    </p:spTree>
    <p:extLst>
      <p:ext uri="{BB962C8B-B14F-4D97-AF65-F5344CB8AC3E}">
        <p14:creationId xmlns:p14="http://schemas.microsoft.com/office/powerpoint/2010/main" val="2185512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uva/kaaviodia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5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petusdia valkoinen">
    <p:spTree>
      <p:nvGrpSpPr>
        <p:cNvPr id="1" name=""/>
        <p:cNvGrpSpPr/>
        <p:nvPr/>
      </p:nvGrpSpPr>
      <p:grpSpPr>
        <a:xfrm>
          <a:off x="0" y="0"/>
          <a:ext cx="0" cy="0"/>
          <a:chOff x="0" y="0"/>
          <a:chExt cx="0" cy="0"/>
        </a:xfrm>
      </p:grpSpPr>
      <p:pic>
        <p:nvPicPr>
          <p:cNvPr id="3" name="Picture 1" descr="Jyväskylän ammattikorkeakoulu, JAMK University of Applied Sciences logo">
            <a:extLst>
              <a:ext uri="{FF2B5EF4-FFF2-40B4-BE49-F238E27FC236}">
                <a16:creationId xmlns:a16="http://schemas.microsoft.com/office/drawing/2014/main" id="{10948E7E-E4CB-E34E-8863-0DD568F778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93" y="5630731"/>
            <a:ext cx="5391520" cy="683967"/>
          </a:xfrm>
          <a:prstGeom prst="rect">
            <a:avLst/>
          </a:prstGeom>
        </p:spPr>
      </p:pic>
      <p:pic>
        <p:nvPicPr>
          <p:cNvPr id="2" name="Picture 1" descr="A blue and green text on a black background&#10;&#10;Description automatically generated">
            <a:extLst>
              <a:ext uri="{FF2B5EF4-FFF2-40B4-BE49-F238E27FC236}">
                <a16:creationId xmlns:a16="http://schemas.microsoft.com/office/drawing/2014/main" id="{3148F614-26D5-D10C-3CED-4A44AC3E1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0239" y="1586108"/>
            <a:ext cx="5391519" cy="2885684"/>
          </a:xfrm>
          <a:prstGeom prst="rect">
            <a:avLst/>
          </a:prstGeom>
        </p:spPr>
      </p:pic>
      <p:pic>
        <p:nvPicPr>
          <p:cNvPr id="4" name="Picture 3" descr="A blue and red text on a black background&#10;&#10;Description automatically generated">
            <a:extLst>
              <a:ext uri="{FF2B5EF4-FFF2-40B4-BE49-F238E27FC236}">
                <a16:creationId xmlns:a16="http://schemas.microsoft.com/office/drawing/2014/main" id="{E407DBF6-52FD-6CE4-6380-2749C00FB6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08" t="32553" r="12122" b="34073"/>
          <a:stretch/>
        </p:blipFill>
        <p:spPr>
          <a:xfrm>
            <a:off x="7568992" y="5558950"/>
            <a:ext cx="3445765" cy="827528"/>
          </a:xfrm>
          <a:prstGeom prst="rect">
            <a:avLst/>
          </a:prstGeom>
        </p:spPr>
      </p:pic>
    </p:spTree>
    <p:extLst>
      <p:ext uri="{BB962C8B-B14F-4D97-AF65-F5344CB8AC3E}">
        <p14:creationId xmlns:p14="http://schemas.microsoft.com/office/powerpoint/2010/main" val="4079737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Otsikkodia valkoine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1210574" y="1348535"/>
            <a:ext cx="9520686" cy="1325563"/>
          </a:xfrm>
          <a:prstGeom prst="rect">
            <a:avLst/>
          </a:prstGeom>
        </p:spPr>
        <p:txBody>
          <a:bodyPr/>
          <a:lstStyle>
            <a:lvl1pPr algn="ctr">
              <a:defRPr sz="7400" b="1" i="0" baseline="0">
                <a:solidFill>
                  <a:schemeClr val="tx1"/>
                </a:solidFill>
              </a:defRPr>
            </a:lvl1pPr>
          </a:lstStyle>
          <a:p>
            <a:r>
              <a:rPr lang="en-US"/>
              <a:t>Click to edit Master title style</a:t>
            </a:r>
            <a:endParaRPr lang="fi-FI" dirty="0"/>
          </a:p>
        </p:txBody>
      </p:sp>
      <p:sp>
        <p:nvSpPr>
          <p:cNvPr id="6" name="Alaotsikko 2">
            <a:extLst>
              <a:ext uri="{FF2B5EF4-FFF2-40B4-BE49-F238E27FC236}">
                <a16:creationId xmlns:a16="http://schemas.microsoft.com/office/drawing/2014/main" id="{0C7BE6FE-2453-E740-86C2-E764F5EA2BD3}"/>
              </a:ext>
            </a:extLst>
          </p:cNvPr>
          <p:cNvSpPr>
            <a:spLocks noGrp="1"/>
          </p:cNvSpPr>
          <p:nvPr>
            <p:ph type="subTitle" idx="1"/>
          </p:nvPr>
        </p:nvSpPr>
        <p:spPr>
          <a:xfrm>
            <a:off x="1210574" y="3693707"/>
            <a:ext cx="9520686" cy="648072"/>
          </a:xfrm>
          <a:prstGeom prst="rect">
            <a:avLst/>
          </a:prstGeom>
        </p:spPr>
        <p:txBody>
          <a:bodyPr>
            <a:norm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24" name="Tekstin paikkamerkki 2">
            <a:extLst>
              <a:ext uri="{FF2B5EF4-FFF2-40B4-BE49-F238E27FC236}">
                <a16:creationId xmlns:a16="http://schemas.microsoft.com/office/drawing/2014/main" id="{F90B7C52-D3D4-3342-BC45-8BF2A7CB7BF8}"/>
              </a:ext>
            </a:extLst>
          </p:cNvPr>
          <p:cNvSpPr>
            <a:spLocks noGrp="1"/>
          </p:cNvSpPr>
          <p:nvPr>
            <p:ph type="body" idx="10"/>
          </p:nvPr>
        </p:nvSpPr>
        <p:spPr>
          <a:xfrm>
            <a:off x="1210574" y="4847399"/>
            <a:ext cx="9520686" cy="854580"/>
          </a:xfrm>
          <a:prstGeom prst="rect">
            <a:avLst/>
          </a:prstGeom>
        </p:spPr>
        <p:txBody>
          <a:bodyPr anchor="t">
            <a:normAutofit/>
          </a:bodyPr>
          <a:lstStyle>
            <a:lvl1pPr marL="0" indent="0" algn="ctr">
              <a:buFont typeface="Arial"/>
              <a:buNone/>
              <a:defRPr sz="1800">
                <a:solidFill>
                  <a:schemeClr val="tx1"/>
                </a:solidFill>
              </a:defRPr>
            </a:lvl1pPr>
            <a:lvl2pPr marL="457200" indent="0" algn="ctr">
              <a:buFont typeface="Arial" panose="020B0604020202020204" pitchFamily="34" charset="0"/>
              <a:buNone/>
              <a:defRPr sz="1600">
                <a:solidFill>
                  <a:schemeClr val="bg1"/>
                </a:solidFill>
              </a:defRPr>
            </a:lvl2pPr>
            <a:lvl3pPr marL="914400" indent="0" algn="ctr">
              <a:buFont typeface="Arial" panose="020B0604020202020204" pitchFamily="34" charset="0"/>
              <a:buNone/>
              <a:defRPr sz="1400">
                <a:solidFill>
                  <a:schemeClr val="bg1"/>
                </a:solidFill>
              </a:defRPr>
            </a:lvl3pPr>
            <a:lvl4pPr marL="137160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a:solidFill>
                  <a:schemeClr val="bg1"/>
                </a:solidFill>
              </a:defRPr>
            </a:lvl4pPr>
            <a:lvl5pPr marL="1828800" indent="0" algn="ctr">
              <a:buFont typeface="Arial" panose="020B0604020202020204" pitchFamily="34" charset="0"/>
              <a:buNone/>
              <a:defRPr sz="1400">
                <a:solidFill>
                  <a:schemeClr val="bg1"/>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3" name="Picture 3" descr="JAMK logo">
            <a:extLst>
              <a:ext uri="{FF2B5EF4-FFF2-40B4-BE49-F238E27FC236}">
                <a16:creationId xmlns:a16="http://schemas.microsoft.com/office/drawing/2014/main" id="{9E60AEF3-0D94-80B7-6B25-0B549B3E6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574" y="6020962"/>
            <a:ext cx="1273047" cy="636524"/>
          </a:xfrm>
          <a:prstGeom prst="rect">
            <a:avLst/>
          </a:prstGeom>
        </p:spPr>
      </p:pic>
      <p:pic>
        <p:nvPicPr>
          <p:cNvPr id="4" name="Picture 3" descr="A blue and red text on a black background&#10;&#10;Description automatically generated">
            <a:extLst>
              <a:ext uri="{FF2B5EF4-FFF2-40B4-BE49-F238E27FC236}">
                <a16:creationId xmlns:a16="http://schemas.microsoft.com/office/drawing/2014/main" id="{DCB8F7F3-299D-A483-D5F7-04AFB37684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08" t="32553" r="12122" b="34073"/>
          <a:stretch/>
        </p:blipFill>
        <p:spPr>
          <a:xfrm>
            <a:off x="2869967" y="6092965"/>
            <a:ext cx="2050811" cy="492518"/>
          </a:xfrm>
          <a:prstGeom prst="rect">
            <a:avLst/>
          </a:prstGeom>
        </p:spPr>
      </p:pic>
      <p:pic>
        <p:nvPicPr>
          <p:cNvPr id="7" name="Picture 6" descr="A blue and green text on a black background&#10;&#10;Description automatically generated">
            <a:extLst>
              <a:ext uri="{FF2B5EF4-FFF2-40B4-BE49-F238E27FC236}">
                <a16:creationId xmlns:a16="http://schemas.microsoft.com/office/drawing/2014/main" id="{439CB582-87D0-FE21-0F29-C1BAE7711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400" y="440105"/>
            <a:ext cx="2202603" cy="1178893"/>
          </a:xfrm>
          <a:prstGeom prst="rect">
            <a:avLst/>
          </a:prstGeom>
        </p:spPr>
      </p:pic>
    </p:spTree>
    <p:extLst>
      <p:ext uri="{BB962C8B-B14F-4D97-AF65-F5344CB8AC3E}">
        <p14:creationId xmlns:p14="http://schemas.microsoft.com/office/powerpoint/2010/main" val="423388273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hankkeelle sinivihreä">
    <p:bg>
      <p:bgPr>
        <a:gradFill>
          <a:gsLst>
            <a:gs pos="0">
              <a:schemeClr val="tx1"/>
            </a:gs>
            <a:gs pos="41000">
              <a:schemeClr val="tx1"/>
            </a:gs>
            <a:gs pos="83000">
              <a:schemeClr val="accent3"/>
            </a:gs>
            <a:gs pos="99000">
              <a:schemeClr val="accent3"/>
            </a:gs>
          </a:gsLst>
          <a:lin ang="2700000" scaled="1"/>
        </a:gradFill>
        <a:effectLst/>
      </p:bgPr>
    </p:bg>
    <p:spTree>
      <p:nvGrpSpPr>
        <p:cNvPr id="1" name=""/>
        <p:cNvGrpSpPr/>
        <p:nvPr/>
      </p:nvGrpSpPr>
      <p:grpSpPr>
        <a:xfrm>
          <a:off x="0" y="0"/>
          <a:ext cx="0" cy="0"/>
          <a:chOff x="0" y="0"/>
          <a:chExt cx="0" cy="0"/>
        </a:xfrm>
      </p:grpSpPr>
      <p:sp>
        <p:nvSpPr>
          <p:cNvPr id="7" name="Suorakulmio 9">
            <a:extLst>
              <a:ext uri="{FF2B5EF4-FFF2-40B4-BE49-F238E27FC236}">
                <a16:creationId xmlns:a16="http://schemas.microsoft.com/office/drawing/2014/main" id="{929867C7-70E4-524F-8F04-75E75A71768C}"/>
              </a:ext>
              <a:ext uri="{C183D7F6-B498-43B3-948B-1728B52AA6E4}">
                <adec:decorative xmlns:adec="http://schemas.microsoft.com/office/drawing/2017/decorative" val="1"/>
              </a:ext>
            </a:extLst>
          </p:cNvPr>
          <p:cNvSpPr/>
          <p:nvPr userDrawn="1"/>
        </p:nvSpPr>
        <p:spPr>
          <a:xfrm>
            <a:off x="0" y="5532437"/>
            <a:ext cx="1219200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1210575" y="1029227"/>
            <a:ext cx="6160610" cy="1325563"/>
          </a:xfrm>
          <a:prstGeom prst="rect">
            <a:avLst/>
          </a:prstGeom>
        </p:spPr>
        <p:txBody>
          <a:bodyPr/>
          <a:lstStyle>
            <a:lvl1pPr algn="ctr">
              <a:defRPr sz="5400" b="1" i="0" baseline="0">
                <a:solidFill>
                  <a:schemeClr val="bg1"/>
                </a:solidFill>
              </a:defRPr>
            </a:lvl1pPr>
          </a:lstStyle>
          <a:p>
            <a:r>
              <a:rPr lang="en-US" dirty="0"/>
              <a:t>Click to edit Master title style</a:t>
            </a:r>
            <a:endParaRPr lang="fi-FI" dirty="0"/>
          </a:p>
        </p:txBody>
      </p:sp>
      <p:sp>
        <p:nvSpPr>
          <p:cNvPr id="6" name="Alaotsikko 2">
            <a:extLst>
              <a:ext uri="{FF2B5EF4-FFF2-40B4-BE49-F238E27FC236}">
                <a16:creationId xmlns:a16="http://schemas.microsoft.com/office/drawing/2014/main" id="{0C7BE6FE-2453-E740-86C2-E764F5EA2BD3}"/>
              </a:ext>
            </a:extLst>
          </p:cNvPr>
          <p:cNvSpPr>
            <a:spLocks noGrp="1"/>
          </p:cNvSpPr>
          <p:nvPr>
            <p:ph type="subTitle" idx="1"/>
          </p:nvPr>
        </p:nvSpPr>
        <p:spPr>
          <a:xfrm>
            <a:off x="1210575" y="3374399"/>
            <a:ext cx="6160610" cy="648072"/>
          </a:xfrm>
          <a:prstGeom prst="rect">
            <a:avLst/>
          </a:prstGeom>
        </p:spPr>
        <p:txBody>
          <a:bodyPr>
            <a:normAutofit/>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pic>
        <p:nvPicPr>
          <p:cNvPr id="9" name="Picture 3" descr="JAMK logo">
            <a:extLst>
              <a:ext uri="{FF2B5EF4-FFF2-40B4-BE49-F238E27FC236}">
                <a16:creationId xmlns:a16="http://schemas.microsoft.com/office/drawing/2014/main" id="{C1E15A88-7779-0C4E-9684-E5AA42180C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45500" y="5876956"/>
            <a:ext cx="1273047" cy="636524"/>
          </a:xfrm>
          <a:prstGeom prst="rect">
            <a:avLst/>
          </a:prstGeom>
        </p:spPr>
      </p:pic>
      <p:pic>
        <p:nvPicPr>
          <p:cNvPr id="3" name="Picture 2" descr="A blue and red text on a black background&#10;&#10;Description automatically generated">
            <a:extLst>
              <a:ext uri="{FF2B5EF4-FFF2-40B4-BE49-F238E27FC236}">
                <a16:creationId xmlns:a16="http://schemas.microsoft.com/office/drawing/2014/main" id="{B666B141-B6DC-8625-8ACB-8B54602E08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708" t="32553" r="12122" b="34073"/>
          <a:stretch/>
        </p:blipFill>
        <p:spPr>
          <a:xfrm>
            <a:off x="9801336" y="5948959"/>
            <a:ext cx="2050811" cy="492518"/>
          </a:xfrm>
          <a:prstGeom prst="rect">
            <a:avLst/>
          </a:prstGeom>
        </p:spPr>
      </p:pic>
      <p:pic>
        <p:nvPicPr>
          <p:cNvPr id="5" name="Picture 4" descr="A black and white sign with white text&#10;&#10;Description automatically generated">
            <a:extLst>
              <a:ext uri="{FF2B5EF4-FFF2-40B4-BE49-F238E27FC236}">
                <a16:creationId xmlns:a16="http://schemas.microsoft.com/office/drawing/2014/main" id="{B7BBFD35-E1EE-FF83-6B66-216C6415A8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87011" y="3672243"/>
            <a:ext cx="2865136" cy="1533499"/>
          </a:xfrm>
          <a:prstGeom prst="rect">
            <a:avLst/>
          </a:prstGeom>
        </p:spPr>
      </p:pic>
      <p:pic>
        <p:nvPicPr>
          <p:cNvPr id="4" name="Picture 3" descr="A close up of a sign&#10;&#10;Description automatically generated">
            <a:extLst>
              <a:ext uri="{FF2B5EF4-FFF2-40B4-BE49-F238E27FC236}">
                <a16:creationId xmlns:a16="http://schemas.microsoft.com/office/drawing/2014/main" id="{A7EE175A-E81F-2E7F-4DCB-1D78EAFE8B7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4028" y="5946975"/>
            <a:ext cx="3132473" cy="606285"/>
          </a:xfrm>
          <a:prstGeom prst="rect">
            <a:avLst/>
          </a:prstGeom>
        </p:spPr>
      </p:pic>
    </p:spTree>
    <p:extLst>
      <p:ext uri="{BB962C8B-B14F-4D97-AF65-F5344CB8AC3E}">
        <p14:creationId xmlns:p14="http://schemas.microsoft.com/office/powerpoint/2010/main" val="96556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dia vihreät elementit">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92E7A09-25E3-ED44-823F-AB6958F7A070}"/>
              </a:ext>
            </a:extLst>
          </p:cNvPr>
          <p:cNvSpPr>
            <a:spLocks noGrp="1"/>
          </p:cNvSpPr>
          <p:nvPr>
            <p:ph type="title"/>
          </p:nvPr>
        </p:nvSpPr>
        <p:spPr>
          <a:xfrm>
            <a:off x="877149" y="1097081"/>
            <a:ext cx="5841152" cy="1325563"/>
          </a:xfrm>
          <a:prstGeom prst="rect">
            <a:avLst/>
          </a:prstGeom>
        </p:spPr>
        <p:txBody>
          <a:bodyPr/>
          <a:lstStyle>
            <a:lvl1pPr algn="l">
              <a:defRPr sz="5800" b="1" i="0" baseline="0">
                <a:solidFill>
                  <a:schemeClr val="bg1"/>
                </a:solidFill>
              </a:defRPr>
            </a:lvl1pPr>
          </a:lstStyle>
          <a:p>
            <a:r>
              <a:rPr lang="en-US"/>
              <a:t>Click to edit Master title style</a:t>
            </a:r>
            <a:endParaRPr lang="fi-FI" dirty="0"/>
          </a:p>
        </p:txBody>
      </p:sp>
      <p:sp>
        <p:nvSpPr>
          <p:cNvPr id="13" name="Alaotsikko 2">
            <a:extLst>
              <a:ext uri="{FF2B5EF4-FFF2-40B4-BE49-F238E27FC236}">
                <a16:creationId xmlns:a16="http://schemas.microsoft.com/office/drawing/2014/main" id="{E74052FB-1624-FE48-98E7-FEFB00A6C8BB}"/>
              </a:ext>
            </a:extLst>
          </p:cNvPr>
          <p:cNvSpPr>
            <a:spLocks noGrp="1"/>
          </p:cNvSpPr>
          <p:nvPr>
            <p:ph type="subTitle" idx="1"/>
          </p:nvPr>
        </p:nvSpPr>
        <p:spPr>
          <a:xfrm>
            <a:off x="877149" y="2921553"/>
            <a:ext cx="5841152" cy="648072"/>
          </a:xfrm>
          <a:prstGeom prst="rect">
            <a:avLst/>
          </a:prstGeo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pic>
        <p:nvPicPr>
          <p:cNvPr id="15" name="Picture 14" descr="Jyväskylän ammattikorkeakoulu, JAMK University of Applied Sciences logo">
            <a:extLst>
              <a:ext uri="{FF2B5EF4-FFF2-40B4-BE49-F238E27FC236}">
                <a16:creationId xmlns:a16="http://schemas.microsoft.com/office/drawing/2014/main" id="{EFE23272-400E-5F44-AF29-8062EEE41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7149" y="6025261"/>
            <a:ext cx="3544951" cy="449712"/>
          </a:xfrm>
          <a:prstGeom prst="rect">
            <a:avLst/>
          </a:prstGeom>
        </p:spPr>
      </p:pic>
      <p:sp>
        <p:nvSpPr>
          <p:cNvPr id="7" name="Rectangle 6">
            <a:extLst>
              <a:ext uri="{FF2B5EF4-FFF2-40B4-BE49-F238E27FC236}">
                <a16:creationId xmlns:a16="http://schemas.microsoft.com/office/drawing/2014/main" id="{5C3FF2D0-0927-3B7D-2B18-5E4769B4A9B5}"/>
              </a:ext>
            </a:extLst>
          </p:cNvPr>
          <p:cNvSpPr/>
          <p:nvPr userDrawn="1"/>
        </p:nvSpPr>
        <p:spPr>
          <a:xfrm>
            <a:off x="7559748" y="1"/>
            <a:ext cx="4632251"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Picture 5" descr="A blue and green text on a black background&#10;&#10;Description automatically generated">
            <a:extLst>
              <a:ext uri="{FF2B5EF4-FFF2-40B4-BE49-F238E27FC236}">
                <a16:creationId xmlns:a16="http://schemas.microsoft.com/office/drawing/2014/main" id="{8898A4C9-8A54-93BD-7831-E246BF61E0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3397" y="2757106"/>
            <a:ext cx="3544951" cy="1897354"/>
          </a:xfrm>
          <a:prstGeom prst="rect">
            <a:avLst/>
          </a:prstGeom>
        </p:spPr>
      </p:pic>
      <p:pic>
        <p:nvPicPr>
          <p:cNvPr id="4" name="Picture 3" descr="A white and orange logo with black background&#10;&#10;Description automatically generated">
            <a:extLst>
              <a:ext uri="{FF2B5EF4-FFF2-40B4-BE49-F238E27FC236}">
                <a16:creationId xmlns:a16="http://schemas.microsoft.com/office/drawing/2014/main" id="{83E48698-B2F6-A9D0-35E7-B58A75413E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22076" y="5441981"/>
            <a:ext cx="1336547" cy="1339221"/>
          </a:xfrm>
          <a:prstGeom prst="rect">
            <a:avLst/>
          </a:prstGeom>
        </p:spPr>
      </p:pic>
      <p:pic>
        <p:nvPicPr>
          <p:cNvPr id="2" name="Picture 1" descr="A close up of a sign&#10;&#10;Description automatically generated">
            <a:extLst>
              <a:ext uri="{FF2B5EF4-FFF2-40B4-BE49-F238E27FC236}">
                <a16:creationId xmlns:a16="http://schemas.microsoft.com/office/drawing/2014/main" id="{8E0064FA-AA78-5F88-9169-48EA4D9C11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38547" y="5946975"/>
            <a:ext cx="3132473" cy="606285"/>
          </a:xfrm>
          <a:prstGeom prst="rect">
            <a:avLst/>
          </a:prstGeom>
        </p:spPr>
      </p:pic>
    </p:spTree>
    <p:extLst>
      <p:ext uri="{BB962C8B-B14F-4D97-AF65-F5344CB8AC3E}">
        <p14:creationId xmlns:p14="http://schemas.microsoft.com/office/powerpoint/2010/main" val="325732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tsikkodia vihreät elementit vaaka">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FF2D0-0927-3B7D-2B18-5E4769B4A9B5}"/>
              </a:ext>
            </a:extLst>
          </p:cNvPr>
          <p:cNvSpPr/>
          <p:nvPr userDrawn="1"/>
        </p:nvSpPr>
        <p:spPr>
          <a:xfrm>
            <a:off x="0" y="0"/>
            <a:ext cx="12191999" cy="51674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itle 1">
            <a:extLst>
              <a:ext uri="{FF2B5EF4-FFF2-40B4-BE49-F238E27FC236}">
                <a16:creationId xmlns:a16="http://schemas.microsoft.com/office/drawing/2014/main" id="{792E7A09-25E3-ED44-823F-AB6958F7A070}"/>
              </a:ext>
            </a:extLst>
          </p:cNvPr>
          <p:cNvSpPr>
            <a:spLocks noGrp="1"/>
          </p:cNvSpPr>
          <p:nvPr>
            <p:ph type="title"/>
          </p:nvPr>
        </p:nvSpPr>
        <p:spPr>
          <a:xfrm>
            <a:off x="877148" y="1097081"/>
            <a:ext cx="6825229" cy="1325563"/>
          </a:xfrm>
          <a:prstGeom prst="rect">
            <a:avLst/>
          </a:prstGeom>
        </p:spPr>
        <p:txBody>
          <a:bodyPr/>
          <a:lstStyle>
            <a:lvl1pPr algn="l">
              <a:defRPr sz="5800" b="1" i="0" baseline="0">
                <a:solidFill>
                  <a:schemeClr val="tx1"/>
                </a:solidFill>
              </a:defRPr>
            </a:lvl1pPr>
          </a:lstStyle>
          <a:p>
            <a:r>
              <a:rPr lang="en-US" dirty="0"/>
              <a:t>Click to edit Master title style</a:t>
            </a:r>
            <a:endParaRPr lang="fi-FI" dirty="0"/>
          </a:p>
        </p:txBody>
      </p:sp>
      <p:sp>
        <p:nvSpPr>
          <p:cNvPr id="13" name="Alaotsikko 2">
            <a:extLst>
              <a:ext uri="{FF2B5EF4-FFF2-40B4-BE49-F238E27FC236}">
                <a16:creationId xmlns:a16="http://schemas.microsoft.com/office/drawing/2014/main" id="{E74052FB-1624-FE48-98E7-FEFB00A6C8BB}"/>
              </a:ext>
            </a:extLst>
          </p:cNvPr>
          <p:cNvSpPr>
            <a:spLocks noGrp="1"/>
          </p:cNvSpPr>
          <p:nvPr>
            <p:ph type="subTitle" idx="1"/>
          </p:nvPr>
        </p:nvSpPr>
        <p:spPr>
          <a:xfrm>
            <a:off x="877149" y="2921553"/>
            <a:ext cx="6825228" cy="648072"/>
          </a:xfrm>
          <a:prstGeom prst="rect">
            <a:avLst/>
          </a:prstGeo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pic>
        <p:nvPicPr>
          <p:cNvPr id="15" name="Picture 14" descr="Jyväskylän ammattikorkeakoulu, JAMK University of Applied Sciences logo">
            <a:extLst>
              <a:ext uri="{FF2B5EF4-FFF2-40B4-BE49-F238E27FC236}">
                <a16:creationId xmlns:a16="http://schemas.microsoft.com/office/drawing/2014/main" id="{EFE23272-400E-5F44-AF29-8062EEE41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7148" y="5789374"/>
            <a:ext cx="3544951" cy="449712"/>
          </a:xfrm>
          <a:prstGeom prst="rect">
            <a:avLst/>
          </a:prstGeom>
        </p:spPr>
      </p:pic>
      <p:pic>
        <p:nvPicPr>
          <p:cNvPr id="6" name="Picture 5" descr="A blue and green text on a black background&#10;&#10;Description automatically generated">
            <a:extLst>
              <a:ext uri="{FF2B5EF4-FFF2-40B4-BE49-F238E27FC236}">
                <a16:creationId xmlns:a16="http://schemas.microsoft.com/office/drawing/2014/main" id="{8898A4C9-8A54-93BD-7831-E246BF61E0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0760" y="525290"/>
            <a:ext cx="3544951" cy="1897354"/>
          </a:xfrm>
          <a:prstGeom prst="rect">
            <a:avLst/>
          </a:prstGeom>
        </p:spPr>
      </p:pic>
      <p:pic>
        <p:nvPicPr>
          <p:cNvPr id="2" name="Picture 1" descr="A white and orange logo with black background&#10;&#10;Description automatically generated">
            <a:extLst>
              <a:ext uri="{FF2B5EF4-FFF2-40B4-BE49-F238E27FC236}">
                <a16:creationId xmlns:a16="http://schemas.microsoft.com/office/drawing/2014/main" id="{657288B0-A40D-84D8-A720-D7E0487692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5457" y="5344619"/>
            <a:ext cx="1336547" cy="1339221"/>
          </a:xfrm>
          <a:prstGeom prst="rect">
            <a:avLst/>
          </a:prstGeom>
        </p:spPr>
      </p:pic>
      <p:pic>
        <p:nvPicPr>
          <p:cNvPr id="3" name="Picture 2" descr="A close up of a sign&#10;&#10;Description automatically generated">
            <a:extLst>
              <a:ext uri="{FF2B5EF4-FFF2-40B4-BE49-F238E27FC236}">
                <a16:creationId xmlns:a16="http://schemas.microsoft.com/office/drawing/2014/main" id="{1995E065-4F8F-789D-8001-5C38A1682E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7148" y="4507449"/>
            <a:ext cx="3132473" cy="606285"/>
          </a:xfrm>
          <a:prstGeom prst="rect">
            <a:avLst/>
          </a:prstGeom>
        </p:spPr>
      </p:pic>
    </p:spTree>
    <p:extLst>
      <p:ext uri="{BB962C8B-B14F-4D97-AF65-F5344CB8AC3E}">
        <p14:creationId xmlns:p14="http://schemas.microsoft.com/office/powerpoint/2010/main" val="271344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oteuttajat ja kumppani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E14A13-5EB7-0947-9E1C-749F46F792FF}"/>
              </a:ext>
            </a:extLst>
          </p:cNvPr>
          <p:cNvSpPr>
            <a:spLocks noGrp="1"/>
          </p:cNvSpPr>
          <p:nvPr>
            <p:ph type="title" hasCustomPrompt="1"/>
          </p:nvPr>
        </p:nvSpPr>
        <p:spPr>
          <a:xfrm>
            <a:off x="877148" y="1097082"/>
            <a:ext cx="10375569" cy="657074"/>
          </a:xfrm>
          <a:prstGeom prst="rect">
            <a:avLst/>
          </a:prstGeom>
          <a:noFill/>
          <a:ln>
            <a:solidFill>
              <a:schemeClr val="accent3"/>
            </a:solidFill>
          </a:ln>
        </p:spPr>
        <p:txBody>
          <a:bodyPr/>
          <a:lstStyle>
            <a:lvl1pPr algn="ctr">
              <a:defRPr sz="4000" b="1" i="0" baseline="0">
                <a:solidFill>
                  <a:schemeClr val="tx1"/>
                </a:solidFill>
              </a:defRPr>
            </a:lvl1pPr>
          </a:lstStyle>
          <a:p>
            <a:r>
              <a:rPr lang="fi-FI" noProof="0" dirty="0"/>
              <a:t>Toteuttajat</a:t>
            </a:r>
          </a:p>
        </p:txBody>
      </p:sp>
      <p:sp>
        <p:nvSpPr>
          <p:cNvPr id="2" name="Title 1">
            <a:extLst>
              <a:ext uri="{FF2B5EF4-FFF2-40B4-BE49-F238E27FC236}">
                <a16:creationId xmlns:a16="http://schemas.microsoft.com/office/drawing/2014/main" id="{2EE9DB52-9574-D34D-118E-FAA45DCD0611}"/>
              </a:ext>
            </a:extLst>
          </p:cNvPr>
          <p:cNvSpPr txBox="1">
            <a:spLocks/>
          </p:cNvSpPr>
          <p:nvPr userDrawn="1"/>
        </p:nvSpPr>
        <p:spPr>
          <a:xfrm>
            <a:off x="908215" y="3292886"/>
            <a:ext cx="10375569" cy="657074"/>
          </a:xfrm>
          <a:prstGeom prst="rect">
            <a:avLst/>
          </a:prstGeom>
          <a:noFill/>
          <a:ln>
            <a:solidFill>
              <a:schemeClr val="accent3"/>
            </a:solidFill>
          </a:ln>
        </p:spPr>
        <p:txBody>
          <a:bodyPr/>
          <a:lstStyle>
            <a:lvl1pPr algn="ctr" defTabSz="914400" rtl="0" eaLnBrk="1" latinLnBrk="0" hangingPunct="1">
              <a:lnSpc>
                <a:spcPct val="90000"/>
              </a:lnSpc>
              <a:spcBef>
                <a:spcPct val="0"/>
              </a:spcBef>
              <a:buNone/>
              <a:defRPr sz="4000" b="1" i="0" kern="1200" baseline="0">
                <a:solidFill>
                  <a:schemeClr val="tx1"/>
                </a:solidFill>
                <a:latin typeface="+mj-lt"/>
                <a:ea typeface="+mj-ea"/>
                <a:cs typeface="+mj-cs"/>
              </a:defRPr>
            </a:lvl1pPr>
          </a:lstStyle>
          <a:p>
            <a:r>
              <a:rPr lang="fi-FI" b="1" noProof="0" dirty="0">
                <a:solidFill>
                  <a:schemeClr val="tx1"/>
                </a:solidFill>
              </a:rPr>
              <a:t>Yhteistyössä</a:t>
            </a:r>
          </a:p>
        </p:txBody>
      </p:sp>
      <p:pic>
        <p:nvPicPr>
          <p:cNvPr id="3" name="Picture 3" descr="JAMK logo">
            <a:extLst>
              <a:ext uri="{FF2B5EF4-FFF2-40B4-BE49-F238E27FC236}">
                <a16:creationId xmlns:a16="http://schemas.microsoft.com/office/drawing/2014/main" id="{2BC18D1A-1481-EF0C-C2FF-69C446F7F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8406" y="1936885"/>
            <a:ext cx="1273047" cy="636524"/>
          </a:xfrm>
          <a:prstGeom prst="rect">
            <a:avLst/>
          </a:prstGeom>
        </p:spPr>
      </p:pic>
      <p:pic>
        <p:nvPicPr>
          <p:cNvPr id="5" name="Picture 4" descr="A blue and red text on a black background&#10;&#10;Description automatically generated">
            <a:extLst>
              <a:ext uri="{FF2B5EF4-FFF2-40B4-BE49-F238E27FC236}">
                <a16:creationId xmlns:a16="http://schemas.microsoft.com/office/drawing/2014/main" id="{09AB791C-3587-7CB6-FACE-FB19AE22A4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708" t="32553" r="12122" b="34073"/>
          <a:stretch/>
        </p:blipFill>
        <p:spPr>
          <a:xfrm>
            <a:off x="4935237" y="2573409"/>
            <a:ext cx="2321525" cy="557532"/>
          </a:xfrm>
          <a:prstGeom prst="rect">
            <a:avLst/>
          </a:prstGeom>
        </p:spPr>
      </p:pic>
      <p:pic>
        <p:nvPicPr>
          <p:cNvPr id="10" name="Picture 9" descr="A red text on a black background&#10;&#10;Description automatically generated">
            <a:extLst>
              <a:ext uri="{FF2B5EF4-FFF2-40B4-BE49-F238E27FC236}">
                <a16:creationId xmlns:a16="http://schemas.microsoft.com/office/drawing/2014/main" id="{164DC014-B340-05E1-6275-8C0165F3A7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73904" y="4446770"/>
            <a:ext cx="1322666" cy="657074"/>
          </a:xfrm>
          <a:prstGeom prst="rect">
            <a:avLst/>
          </a:prstGeom>
        </p:spPr>
      </p:pic>
      <p:pic>
        <p:nvPicPr>
          <p:cNvPr id="12" name="Picture 11" descr="A close up of a logo&#10;&#10;Description automatically generated">
            <a:extLst>
              <a:ext uri="{FF2B5EF4-FFF2-40B4-BE49-F238E27FC236}">
                <a16:creationId xmlns:a16="http://schemas.microsoft.com/office/drawing/2014/main" id="{7AB4E180-D8C6-F54B-AF87-DCA7E224AF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17474" y="4469726"/>
            <a:ext cx="2114939" cy="618578"/>
          </a:xfrm>
          <a:prstGeom prst="rect">
            <a:avLst/>
          </a:prstGeom>
        </p:spPr>
      </p:pic>
      <p:sp>
        <p:nvSpPr>
          <p:cNvPr id="7" name="TextBox 6">
            <a:extLst>
              <a:ext uri="{FF2B5EF4-FFF2-40B4-BE49-F238E27FC236}">
                <a16:creationId xmlns:a16="http://schemas.microsoft.com/office/drawing/2014/main" id="{E078EB17-5E6D-060F-0E24-842CD45BB244}"/>
              </a:ext>
            </a:extLst>
          </p:cNvPr>
          <p:cNvSpPr txBox="1"/>
          <p:nvPr userDrawn="1"/>
        </p:nvSpPr>
        <p:spPr>
          <a:xfrm>
            <a:off x="454151" y="5425441"/>
            <a:ext cx="1128369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Hanke on osa maa- ja metsätalousministeriön keväällä 2020 käynnistämää maankäyttösektorin Hiilestä kiinni  toimenpidekokonaisuutta. Toimenpiteillä pyritään vähentämään maa- ja metsätalouden ja muun maankäytön kasvihuonekaasupäästöjä ja vahvistamaan hiilinieluja ja -varastoja. Tutustu </a:t>
            </a:r>
            <a:r>
              <a:rPr lang="fi-FI" sz="1400" i="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toimenpidekokonaisuuteen.</a:t>
            </a:r>
            <a:r>
              <a:rPr lang="fi-FI" sz="1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Maankäyttösektorin ilmastotoimenpidekokonaisuuden tavoitteena on tukea maataloustuottajia, metsänomistajia ja muita maankäytöstä päättäviä tahoja uusien ilmastokestävien toimintatapojen kehittämisessä ja käyttöönotossa. Tärkeässä roolissa tässä on uuden tiedon tuottaminen ja parhaiden käytäntöjen jalkauttaminen käytännön työhön. </a:t>
            </a:r>
            <a:endParaRPr lang="fi-FI" sz="1400" i="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a sign&#10;&#10;Description automatically generated">
            <a:extLst>
              <a:ext uri="{FF2B5EF4-FFF2-40B4-BE49-F238E27FC236}">
                <a16:creationId xmlns:a16="http://schemas.microsoft.com/office/drawing/2014/main" id="{89C6A956-082B-0854-8E03-7ACA1C5A5F5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29762" y="297129"/>
            <a:ext cx="3132473" cy="606285"/>
          </a:xfrm>
          <a:prstGeom prst="rect">
            <a:avLst/>
          </a:prstGeom>
        </p:spPr>
      </p:pic>
    </p:spTree>
    <p:extLst>
      <p:ext uri="{BB962C8B-B14F-4D97-AF65-F5344CB8AC3E}">
        <p14:creationId xmlns:p14="http://schemas.microsoft.com/office/powerpoint/2010/main" val="178689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sältödia 1 vihreä, alaotsikko">
    <p:bg>
      <p:bgPr>
        <a:gradFill>
          <a:gsLst>
            <a:gs pos="0">
              <a:schemeClr val="tx1"/>
            </a:gs>
            <a:gs pos="41000">
              <a:schemeClr val="tx1"/>
            </a:gs>
            <a:gs pos="83000">
              <a:schemeClr val="accent3"/>
            </a:gs>
            <a:gs pos="99000">
              <a:schemeClr val="accent3"/>
            </a:gs>
          </a:gsLst>
          <a:lin ang="2700000" scaled="1"/>
        </a:gradFill>
        <a:effectLst/>
      </p:bgPr>
    </p:bg>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F5C230DF-81C0-7B4D-818E-B322AA1F2AD4}"/>
              </a:ext>
              <a:ext uri="{C183D7F6-B498-43B3-948B-1728B52AA6E4}">
                <adec:decorative xmlns:adec="http://schemas.microsoft.com/office/drawing/2017/decorative" val="1"/>
              </a:ext>
            </a:extLst>
          </p:cNvPr>
          <p:cNvSpPr/>
          <p:nvPr userDrawn="1"/>
        </p:nvSpPr>
        <p:spPr>
          <a:xfrm>
            <a:off x="345057" y="414067"/>
            <a:ext cx="11455879" cy="6090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772065" y="906356"/>
            <a:ext cx="10511286" cy="818927"/>
          </a:xfrm>
          <a:prstGeom prst="rect">
            <a:avLst/>
          </a:prstGeom>
        </p:spPr>
        <p:txBody>
          <a:bodyPr/>
          <a:lstStyle>
            <a:lvl1pPr>
              <a:defRPr sz="5000" b="1" i="0" baseline="0"/>
            </a:lvl1p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A8E1C406-DC64-DB46-A3A3-7FF978685CD7}"/>
              </a:ext>
            </a:extLst>
          </p:cNvPr>
          <p:cNvSpPr>
            <a:spLocks noGrp="1"/>
          </p:cNvSpPr>
          <p:nvPr>
            <p:ph type="dt" sz="half" idx="10"/>
          </p:nvPr>
        </p:nvSpPr>
        <p:spPr>
          <a:xfrm>
            <a:off x="766101" y="5926762"/>
            <a:ext cx="1453952" cy="404664"/>
          </a:xfrm>
        </p:spPr>
        <p:txBody>
          <a:bodyPr/>
          <a:lstStyle/>
          <a:p>
            <a:endParaRPr lang="fi-FI" dirty="0"/>
          </a:p>
        </p:txBody>
      </p:sp>
      <p:sp>
        <p:nvSpPr>
          <p:cNvPr id="4" name="Footer Placeholder 3">
            <a:extLst>
              <a:ext uri="{FF2B5EF4-FFF2-40B4-BE49-F238E27FC236}">
                <a16:creationId xmlns:a16="http://schemas.microsoft.com/office/drawing/2014/main" id="{E34A3D7A-E702-484C-AE34-D3F55E782311}"/>
              </a:ext>
            </a:extLst>
          </p:cNvPr>
          <p:cNvSpPr>
            <a:spLocks noGrp="1"/>
          </p:cNvSpPr>
          <p:nvPr>
            <p:ph type="ftr" sz="quarter" idx="11"/>
          </p:nvPr>
        </p:nvSpPr>
        <p:spPr>
          <a:xfrm>
            <a:off x="2292061" y="5926762"/>
            <a:ext cx="5570240" cy="404664"/>
          </a:xfrm>
        </p:spPr>
        <p:txBody>
          <a:bodyPr/>
          <a:lstStyle/>
          <a:p>
            <a:endParaRPr lang="fi-FI" dirty="0"/>
          </a:p>
        </p:txBody>
      </p:sp>
      <p:sp>
        <p:nvSpPr>
          <p:cNvPr id="6" name="Alaotsikko 2">
            <a:extLst>
              <a:ext uri="{FF2B5EF4-FFF2-40B4-BE49-F238E27FC236}">
                <a16:creationId xmlns:a16="http://schemas.microsoft.com/office/drawing/2014/main" id="{0C7BE6FE-2453-E740-86C2-E764F5EA2BD3}"/>
              </a:ext>
            </a:extLst>
          </p:cNvPr>
          <p:cNvSpPr>
            <a:spLocks noGrp="1"/>
          </p:cNvSpPr>
          <p:nvPr>
            <p:ph type="subTitle" idx="1"/>
          </p:nvPr>
        </p:nvSpPr>
        <p:spPr>
          <a:xfrm>
            <a:off x="772065" y="1738262"/>
            <a:ext cx="10511286" cy="648072"/>
          </a:xfrm>
          <a:prstGeom prst="rect">
            <a:avLst/>
          </a:prstGeom>
        </p:spPr>
        <p:txBody>
          <a:bodyPr>
            <a:normAutofit/>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8" name="Tekstin paikkamerkki 2">
            <a:extLst>
              <a:ext uri="{FF2B5EF4-FFF2-40B4-BE49-F238E27FC236}">
                <a16:creationId xmlns:a16="http://schemas.microsoft.com/office/drawing/2014/main" id="{9F37ACCC-1AD2-894A-B6CB-EDDCA4516775}"/>
              </a:ext>
            </a:extLst>
          </p:cNvPr>
          <p:cNvSpPr>
            <a:spLocks noGrp="1"/>
          </p:cNvSpPr>
          <p:nvPr>
            <p:ph type="body" idx="12"/>
          </p:nvPr>
        </p:nvSpPr>
        <p:spPr>
          <a:xfrm>
            <a:off x="768550" y="2604580"/>
            <a:ext cx="10514802" cy="2803128"/>
          </a:xfrm>
          <a:prstGeom prst="rect">
            <a:avLst/>
          </a:prstGeom>
        </p:spPr>
        <p:txBody>
          <a:bodyPr anchor="t">
            <a:normAutofit/>
          </a:bodyPr>
          <a:lstStyle>
            <a:lvl1pPr marL="285750" indent="-285750">
              <a:buFont typeface="Arial"/>
              <a:buChar char="•"/>
              <a:defRPr sz="2200">
                <a:solidFill>
                  <a:schemeClr val="tx2"/>
                </a:solidFill>
              </a:defRPr>
            </a:lvl1pPr>
            <a:lvl2pPr marL="742950" indent="-285750">
              <a:buFont typeface="Arial" panose="020B0604020202020204" pitchFamily="34" charset="0"/>
              <a:buChar char="•"/>
              <a:defRPr sz="2000">
                <a:solidFill>
                  <a:schemeClr val="tx2"/>
                </a:solidFill>
              </a:defRPr>
            </a:lvl2pPr>
            <a:lvl3pPr marL="1200150" indent="-285750">
              <a:buFont typeface="Arial" panose="020B0604020202020204" pitchFamily="34" charset="0"/>
              <a:buChar char="•"/>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marL="2114550" indent="-285750">
              <a:buFont typeface="Arial" panose="020B0604020202020204" pitchFamily="34" charset="0"/>
              <a:buChar char="•"/>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7" name="Picture 6" descr="A blue and green text on a black background&#10;&#10;Description automatically generated">
            <a:extLst>
              <a:ext uri="{FF2B5EF4-FFF2-40B4-BE49-F238E27FC236}">
                <a16:creationId xmlns:a16="http://schemas.microsoft.com/office/drawing/2014/main" id="{9133F40F-DAF8-9785-7A4E-4D4B6401B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9900" y="5653576"/>
            <a:ext cx="1145999" cy="613369"/>
          </a:xfrm>
          <a:prstGeom prst="rect">
            <a:avLst/>
          </a:prstGeom>
        </p:spPr>
      </p:pic>
      <p:pic>
        <p:nvPicPr>
          <p:cNvPr id="9" name="Picture 8" descr="A close up of a sign&#10;&#10;Description automatically generated">
            <a:extLst>
              <a:ext uri="{FF2B5EF4-FFF2-40B4-BE49-F238E27FC236}">
                <a16:creationId xmlns:a16="http://schemas.microsoft.com/office/drawing/2014/main" id="{5E48EEB1-252C-B896-9ED7-58624418B0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116" y="5769618"/>
            <a:ext cx="1969969" cy="381284"/>
          </a:xfrm>
          <a:prstGeom prst="rect">
            <a:avLst/>
          </a:prstGeom>
        </p:spPr>
      </p:pic>
    </p:spTree>
    <p:extLst>
      <p:ext uri="{BB962C8B-B14F-4D97-AF65-F5344CB8AC3E}">
        <p14:creationId xmlns:p14="http://schemas.microsoft.com/office/powerpoint/2010/main" val="410257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sältödia 2 vihreä, ala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F5C230DF-81C0-7B4D-818E-B322AA1F2AD4}"/>
              </a:ext>
              <a:ext uri="{C183D7F6-B498-43B3-948B-1728B52AA6E4}">
                <adec:decorative xmlns:adec="http://schemas.microsoft.com/office/drawing/2017/decorative" val="1"/>
              </a:ext>
            </a:extLst>
          </p:cNvPr>
          <p:cNvSpPr/>
          <p:nvPr userDrawn="1"/>
        </p:nvSpPr>
        <p:spPr>
          <a:xfrm>
            <a:off x="345057" y="414067"/>
            <a:ext cx="11455879" cy="6090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772065" y="906356"/>
            <a:ext cx="10511286" cy="818927"/>
          </a:xfrm>
          <a:prstGeom prst="rect">
            <a:avLst/>
          </a:prstGeom>
        </p:spPr>
        <p:txBody>
          <a:bodyPr/>
          <a:lstStyle>
            <a:lvl1pPr>
              <a:defRPr sz="5000" b="1" i="0" baseline="0"/>
            </a:lvl1p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A8E1C406-DC64-DB46-A3A3-7FF978685CD7}"/>
              </a:ext>
            </a:extLst>
          </p:cNvPr>
          <p:cNvSpPr>
            <a:spLocks noGrp="1"/>
          </p:cNvSpPr>
          <p:nvPr>
            <p:ph type="dt" sz="half" idx="10"/>
          </p:nvPr>
        </p:nvSpPr>
        <p:spPr>
          <a:xfrm>
            <a:off x="766101" y="5926762"/>
            <a:ext cx="1453952" cy="404664"/>
          </a:xfrm>
        </p:spPr>
        <p:txBody>
          <a:bodyPr/>
          <a:lstStyle/>
          <a:p>
            <a:endParaRPr lang="fi-FI" dirty="0"/>
          </a:p>
        </p:txBody>
      </p:sp>
      <p:sp>
        <p:nvSpPr>
          <p:cNvPr id="4" name="Footer Placeholder 3">
            <a:extLst>
              <a:ext uri="{FF2B5EF4-FFF2-40B4-BE49-F238E27FC236}">
                <a16:creationId xmlns:a16="http://schemas.microsoft.com/office/drawing/2014/main" id="{E34A3D7A-E702-484C-AE34-D3F55E782311}"/>
              </a:ext>
            </a:extLst>
          </p:cNvPr>
          <p:cNvSpPr>
            <a:spLocks noGrp="1"/>
          </p:cNvSpPr>
          <p:nvPr>
            <p:ph type="ftr" sz="quarter" idx="11"/>
          </p:nvPr>
        </p:nvSpPr>
        <p:spPr>
          <a:xfrm>
            <a:off x="2292061" y="5926762"/>
            <a:ext cx="5570240" cy="404664"/>
          </a:xfrm>
        </p:spPr>
        <p:txBody>
          <a:bodyPr/>
          <a:lstStyle/>
          <a:p>
            <a:r>
              <a:rPr lang="fi-FI" dirty="0"/>
              <a:t>OVI – Uutta osaamista ja liiketoimintaa vihreän siirtymän tueksi</a:t>
            </a:r>
          </a:p>
        </p:txBody>
      </p:sp>
      <p:sp>
        <p:nvSpPr>
          <p:cNvPr id="6" name="Alaotsikko 2">
            <a:extLst>
              <a:ext uri="{FF2B5EF4-FFF2-40B4-BE49-F238E27FC236}">
                <a16:creationId xmlns:a16="http://schemas.microsoft.com/office/drawing/2014/main" id="{0C7BE6FE-2453-E740-86C2-E764F5EA2BD3}"/>
              </a:ext>
            </a:extLst>
          </p:cNvPr>
          <p:cNvSpPr>
            <a:spLocks noGrp="1"/>
          </p:cNvSpPr>
          <p:nvPr>
            <p:ph type="subTitle" idx="1"/>
          </p:nvPr>
        </p:nvSpPr>
        <p:spPr>
          <a:xfrm>
            <a:off x="772065" y="1738262"/>
            <a:ext cx="10511286" cy="648072"/>
          </a:xfrm>
          <a:prstGeom prst="rect">
            <a:avLst/>
          </a:prstGeom>
        </p:spPr>
        <p:txBody>
          <a:bodyPr>
            <a:normAutofit/>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8" name="Tekstin paikkamerkki 2">
            <a:extLst>
              <a:ext uri="{FF2B5EF4-FFF2-40B4-BE49-F238E27FC236}">
                <a16:creationId xmlns:a16="http://schemas.microsoft.com/office/drawing/2014/main" id="{9F37ACCC-1AD2-894A-B6CB-EDDCA4516775}"/>
              </a:ext>
            </a:extLst>
          </p:cNvPr>
          <p:cNvSpPr>
            <a:spLocks noGrp="1"/>
          </p:cNvSpPr>
          <p:nvPr>
            <p:ph type="body" idx="12"/>
          </p:nvPr>
        </p:nvSpPr>
        <p:spPr>
          <a:xfrm>
            <a:off x="768550" y="2602513"/>
            <a:ext cx="10514802" cy="2803128"/>
          </a:xfrm>
          <a:prstGeom prst="rect">
            <a:avLst/>
          </a:prstGeom>
        </p:spPr>
        <p:txBody>
          <a:bodyPr anchor="t">
            <a:normAutofit/>
          </a:bodyPr>
          <a:lstStyle>
            <a:lvl1pPr marL="285750" indent="-285750">
              <a:buFont typeface="Arial"/>
              <a:buChar char="•"/>
              <a:defRPr sz="2200">
                <a:solidFill>
                  <a:schemeClr val="tx2"/>
                </a:solidFill>
              </a:defRPr>
            </a:lvl1pPr>
            <a:lvl2pPr marL="742950" indent="-285750">
              <a:buFont typeface="Arial" panose="020B0604020202020204" pitchFamily="34" charset="0"/>
              <a:buChar char="•"/>
              <a:defRPr sz="2000">
                <a:solidFill>
                  <a:schemeClr val="tx2"/>
                </a:solidFill>
              </a:defRPr>
            </a:lvl2pPr>
            <a:lvl3pPr marL="1200150" indent="-285750">
              <a:buFont typeface="Arial" panose="020B0604020202020204" pitchFamily="34" charset="0"/>
              <a:buChar char="•"/>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marL="2114550" indent="-285750">
              <a:buFont typeface="Arial" panose="020B0604020202020204" pitchFamily="34" charset="0"/>
              <a:buChar char="•"/>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9" name="Picture 8" descr="A blue and green text on a black background&#10;&#10;Description automatically generated">
            <a:extLst>
              <a:ext uri="{FF2B5EF4-FFF2-40B4-BE49-F238E27FC236}">
                <a16:creationId xmlns:a16="http://schemas.microsoft.com/office/drawing/2014/main" id="{3E141682-8365-1D61-D772-B361E6F5B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9900" y="5653576"/>
            <a:ext cx="1145999" cy="613369"/>
          </a:xfrm>
          <a:prstGeom prst="rect">
            <a:avLst/>
          </a:prstGeom>
        </p:spPr>
      </p:pic>
      <p:pic>
        <p:nvPicPr>
          <p:cNvPr id="11" name="Picture 10" descr="A close up of a sign&#10;&#10;Description automatically generated">
            <a:extLst>
              <a:ext uri="{FF2B5EF4-FFF2-40B4-BE49-F238E27FC236}">
                <a16:creationId xmlns:a16="http://schemas.microsoft.com/office/drawing/2014/main" id="{210DE243-9F98-71E0-0487-1C1245D867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86116" y="5769618"/>
            <a:ext cx="1969969" cy="381284"/>
          </a:xfrm>
          <a:prstGeom prst="rect">
            <a:avLst/>
          </a:prstGeom>
        </p:spPr>
      </p:pic>
    </p:spTree>
    <p:extLst>
      <p:ext uri="{BB962C8B-B14F-4D97-AF65-F5344CB8AC3E}">
        <p14:creationId xmlns:p14="http://schemas.microsoft.com/office/powerpoint/2010/main" val="208481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dia 3, alaotsikko">
    <p:spTree>
      <p:nvGrpSpPr>
        <p:cNvPr id="1" name=""/>
        <p:cNvGrpSpPr/>
        <p:nvPr/>
      </p:nvGrpSpPr>
      <p:grpSpPr>
        <a:xfrm>
          <a:off x="0" y="0"/>
          <a:ext cx="0" cy="0"/>
          <a:chOff x="0" y="0"/>
          <a:chExt cx="0" cy="0"/>
        </a:xfrm>
      </p:grpSpPr>
      <p:sp>
        <p:nvSpPr>
          <p:cNvPr id="11" name="Tekstin paikkamerkki 2"/>
          <p:cNvSpPr>
            <a:spLocks noGrp="1"/>
          </p:cNvSpPr>
          <p:nvPr>
            <p:ph type="body" idx="10"/>
          </p:nvPr>
        </p:nvSpPr>
        <p:spPr>
          <a:xfrm>
            <a:off x="803055" y="2471099"/>
            <a:ext cx="10512645" cy="3294701"/>
          </a:xfrm>
          <a:prstGeom prst="rect">
            <a:avLst/>
          </a:prstGeom>
        </p:spPr>
        <p:txBody>
          <a:bodyPr anchor="t">
            <a:normAutofit/>
          </a:bodyPr>
          <a:lstStyle>
            <a:lvl1pPr marL="285750" indent="-285750">
              <a:buFont typeface="Arial"/>
              <a:buChar char="•"/>
              <a:defRPr sz="2200">
                <a:solidFill>
                  <a:schemeClr val="tx2"/>
                </a:solidFill>
              </a:defRPr>
            </a:lvl1pPr>
            <a:lvl2pPr marL="742950" indent="-285750">
              <a:buFont typeface="Arial" panose="020B0604020202020204" pitchFamily="34" charset="0"/>
              <a:buChar char="•"/>
              <a:defRPr sz="2000">
                <a:solidFill>
                  <a:schemeClr val="tx2"/>
                </a:solidFill>
              </a:defRPr>
            </a:lvl2pPr>
            <a:lvl3pPr marL="1200150" indent="-285750">
              <a:buFont typeface="Arial" panose="020B0604020202020204" pitchFamily="34" charset="0"/>
              <a:buChar char="•"/>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marL="2114550" indent="-285750">
              <a:buFont typeface="Arial" panose="020B0604020202020204" pitchFamily="34" charset="0"/>
              <a:buChar char="•"/>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Alaotsikko 2"/>
          <p:cNvSpPr>
            <a:spLocks noGrp="1"/>
          </p:cNvSpPr>
          <p:nvPr>
            <p:ph type="subTitle" idx="1"/>
          </p:nvPr>
        </p:nvSpPr>
        <p:spPr>
          <a:xfrm>
            <a:off x="803055" y="1564994"/>
            <a:ext cx="10512645" cy="648072"/>
          </a:xfrm>
          <a:prstGeom prst="rect">
            <a:avLst/>
          </a:prstGeom>
        </p:spPr>
        <p:txBody>
          <a:bodyP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9" name="Otsikko 1"/>
          <p:cNvSpPr>
            <a:spLocks noGrp="1"/>
          </p:cNvSpPr>
          <p:nvPr>
            <p:ph type="ctrTitle"/>
          </p:nvPr>
        </p:nvSpPr>
        <p:spPr>
          <a:xfrm>
            <a:off x="803055" y="766420"/>
            <a:ext cx="10512645" cy="792090"/>
          </a:xfrm>
          <a:prstGeom prst="rect">
            <a:avLst/>
          </a:prstGeom>
        </p:spPr>
        <p:txBody>
          <a:bodyPr>
            <a:normAutofit/>
          </a:bodyPr>
          <a:lstStyle>
            <a:lvl1pPr>
              <a:defRPr sz="5000" b="1">
                <a:solidFill>
                  <a:schemeClr val="tx2"/>
                </a:solidFill>
                <a:latin typeface="+mn-lt"/>
              </a:defRPr>
            </a:lvl1pPr>
          </a:lstStyle>
          <a:p>
            <a:r>
              <a:rPr lang="en-US"/>
              <a:t>Click to edit Master title style</a:t>
            </a:r>
            <a:endParaRPr lang="fi-FI" dirty="0"/>
          </a:p>
        </p:txBody>
      </p:sp>
      <p:sp>
        <p:nvSpPr>
          <p:cNvPr id="12" name="Päivämäärän paikkamerkki 3">
            <a:extLst>
              <a:ext uri="{FF2B5EF4-FFF2-40B4-BE49-F238E27FC236}">
                <a16:creationId xmlns:a16="http://schemas.microsoft.com/office/drawing/2014/main" id="{283D7883-CE26-A84C-8BC9-C8CCFC3F0ADB}"/>
              </a:ext>
            </a:extLst>
          </p:cNvPr>
          <p:cNvSpPr>
            <a:spLocks noGrp="1"/>
          </p:cNvSpPr>
          <p:nvPr>
            <p:ph type="dt" sz="half" idx="2"/>
          </p:nvPr>
        </p:nvSpPr>
        <p:spPr>
          <a:xfrm>
            <a:off x="790355"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3" name="Alatunnisteen paikkamerkki 4">
            <a:extLst>
              <a:ext uri="{FF2B5EF4-FFF2-40B4-BE49-F238E27FC236}">
                <a16:creationId xmlns:a16="http://schemas.microsoft.com/office/drawing/2014/main" id="{CA4EC108-BA92-6442-8755-E117D714B597}"/>
              </a:ext>
            </a:extLst>
          </p:cNvPr>
          <p:cNvSpPr>
            <a:spLocks noGrp="1"/>
          </p:cNvSpPr>
          <p:nvPr>
            <p:ph type="ftr" sz="quarter" idx="3"/>
          </p:nvPr>
        </p:nvSpPr>
        <p:spPr>
          <a:xfrm>
            <a:off x="2316315"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dirty="0"/>
              <a:t>OVI – Uutta osaamista ja liiketoimintaa vihreän siirtymän tueksi</a:t>
            </a:r>
          </a:p>
        </p:txBody>
      </p:sp>
      <p:pic>
        <p:nvPicPr>
          <p:cNvPr id="3" name="Picture 2" descr="A blue and green text on a black background&#10;&#10;Description automatically generated">
            <a:extLst>
              <a:ext uri="{FF2B5EF4-FFF2-40B4-BE49-F238E27FC236}">
                <a16:creationId xmlns:a16="http://schemas.microsoft.com/office/drawing/2014/main" id="{6ABE8B4E-F9A3-A67E-E46D-3CD265568C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700" y="6028607"/>
            <a:ext cx="1145999" cy="613369"/>
          </a:xfrm>
          <a:prstGeom prst="rect">
            <a:avLst/>
          </a:prstGeom>
        </p:spPr>
      </p:pic>
      <p:pic>
        <p:nvPicPr>
          <p:cNvPr id="4" name="Picture 3" descr="A close up of a sign&#10;&#10;Description automatically generated">
            <a:extLst>
              <a:ext uri="{FF2B5EF4-FFF2-40B4-BE49-F238E27FC236}">
                <a16:creationId xmlns:a16="http://schemas.microsoft.com/office/drawing/2014/main" id="{B78CA788-3034-3F8F-B461-F82C4E562D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9643" y="6144649"/>
            <a:ext cx="1969969" cy="381284"/>
          </a:xfrm>
          <a:prstGeom prst="rect">
            <a:avLst/>
          </a:prstGeom>
        </p:spPr>
      </p:pic>
    </p:spTree>
    <p:extLst>
      <p:ext uri="{BB962C8B-B14F-4D97-AF65-F5344CB8AC3E}">
        <p14:creationId xmlns:p14="http://schemas.microsoft.com/office/powerpoint/2010/main" val="27461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isältödia 1 vihreä, ei alaotsikkot">
    <p:bg>
      <p:bgPr>
        <a:gradFill>
          <a:gsLst>
            <a:gs pos="0">
              <a:schemeClr val="tx1"/>
            </a:gs>
            <a:gs pos="41000">
              <a:schemeClr val="tx1"/>
            </a:gs>
            <a:gs pos="83000">
              <a:schemeClr val="accent3"/>
            </a:gs>
            <a:gs pos="99000">
              <a:schemeClr val="accent3"/>
            </a:gs>
          </a:gsLst>
          <a:lin ang="2700000" scaled="1"/>
        </a:gradFill>
        <a:effectLst/>
      </p:bgPr>
    </p:bg>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F5C230DF-81C0-7B4D-818E-B322AA1F2AD4}"/>
              </a:ext>
              <a:ext uri="{C183D7F6-B498-43B3-948B-1728B52AA6E4}">
                <adec:decorative xmlns:adec="http://schemas.microsoft.com/office/drawing/2017/decorative" val="1"/>
              </a:ext>
            </a:extLst>
          </p:cNvPr>
          <p:cNvSpPr/>
          <p:nvPr userDrawn="1"/>
        </p:nvSpPr>
        <p:spPr>
          <a:xfrm>
            <a:off x="345057" y="414067"/>
            <a:ext cx="11455879" cy="6090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09FE349-2197-8C4D-B828-C36B5DFA1D40}"/>
              </a:ext>
            </a:extLst>
          </p:cNvPr>
          <p:cNvSpPr>
            <a:spLocks noGrp="1"/>
          </p:cNvSpPr>
          <p:nvPr>
            <p:ph type="title"/>
          </p:nvPr>
        </p:nvSpPr>
        <p:spPr>
          <a:xfrm>
            <a:off x="772065" y="906356"/>
            <a:ext cx="10511286" cy="818927"/>
          </a:xfrm>
          <a:prstGeom prst="rect">
            <a:avLst/>
          </a:prstGeom>
        </p:spPr>
        <p:txBody>
          <a:bodyPr/>
          <a:lstStyle>
            <a:lvl1pPr>
              <a:defRPr sz="5000" b="1" i="0" baseline="0"/>
            </a:lvl1p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A8E1C406-DC64-DB46-A3A3-7FF978685CD7}"/>
              </a:ext>
            </a:extLst>
          </p:cNvPr>
          <p:cNvSpPr>
            <a:spLocks noGrp="1"/>
          </p:cNvSpPr>
          <p:nvPr>
            <p:ph type="dt" sz="half" idx="10"/>
          </p:nvPr>
        </p:nvSpPr>
        <p:spPr>
          <a:xfrm>
            <a:off x="766101" y="5926762"/>
            <a:ext cx="1453952" cy="404664"/>
          </a:xfrm>
        </p:spPr>
        <p:txBody>
          <a:bodyPr/>
          <a:lstStyle/>
          <a:p>
            <a:endParaRPr lang="fi-FI" dirty="0"/>
          </a:p>
        </p:txBody>
      </p:sp>
      <p:sp>
        <p:nvSpPr>
          <p:cNvPr id="4" name="Footer Placeholder 3">
            <a:extLst>
              <a:ext uri="{FF2B5EF4-FFF2-40B4-BE49-F238E27FC236}">
                <a16:creationId xmlns:a16="http://schemas.microsoft.com/office/drawing/2014/main" id="{E34A3D7A-E702-484C-AE34-D3F55E782311}"/>
              </a:ext>
            </a:extLst>
          </p:cNvPr>
          <p:cNvSpPr>
            <a:spLocks noGrp="1"/>
          </p:cNvSpPr>
          <p:nvPr>
            <p:ph type="ftr" sz="quarter" idx="11"/>
          </p:nvPr>
        </p:nvSpPr>
        <p:spPr>
          <a:xfrm>
            <a:off x="2292061" y="5926762"/>
            <a:ext cx="5570240" cy="404664"/>
          </a:xfrm>
        </p:spPr>
        <p:txBody>
          <a:bodyPr/>
          <a:lstStyle/>
          <a:p>
            <a:r>
              <a:rPr lang="fi-FI" dirty="0"/>
              <a:t>OVI – Uutta osaamista ja liiketoimintaa vihreän siirtymän tueksi</a:t>
            </a:r>
          </a:p>
        </p:txBody>
      </p:sp>
      <p:sp>
        <p:nvSpPr>
          <p:cNvPr id="8" name="Tekstin paikkamerkki 2">
            <a:extLst>
              <a:ext uri="{FF2B5EF4-FFF2-40B4-BE49-F238E27FC236}">
                <a16:creationId xmlns:a16="http://schemas.microsoft.com/office/drawing/2014/main" id="{9F37ACCC-1AD2-894A-B6CB-EDDCA4516775}"/>
              </a:ext>
            </a:extLst>
          </p:cNvPr>
          <p:cNvSpPr>
            <a:spLocks noGrp="1"/>
          </p:cNvSpPr>
          <p:nvPr>
            <p:ph type="body" idx="12"/>
          </p:nvPr>
        </p:nvSpPr>
        <p:spPr>
          <a:xfrm>
            <a:off x="768550" y="1959429"/>
            <a:ext cx="10514802" cy="3448279"/>
          </a:xfrm>
          <a:prstGeom prst="rect">
            <a:avLst/>
          </a:prstGeom>
        </p:spPr>
        <p:txBody>
          <a:bodyPr anchor="t">
            <a:normAutofit/>
          </a:bodyPr>
          <a:lstStyle>
            <a:lvl1pPr marL="285750" indent="-285750">
              <a:buFont typeface="Arial"/>
              <a:buChar char="•"/>
              <a:defRPr sz="2200">
                <a:solidFill>
                  <a:schemeClr val="tx2"/>
                </a:solidFill>
              </a:defRPr>
            </a:lvl1pPr>
            <a:lvl2pPr marL="742950" indent="-285750">
              <a:buFont typeface="Arial" panose="020B0604020202020204" pitchFamily="34" charset="0"/>
              <a:buChar char="•"/>
              <a:defRPr sz="2000">
                <a:solidFill>
                  <a:schemeClr val="tx2"/>
                </a:solidFill>
              </a:defRPr>
            </a:lvl2pPr>
            <a:lvl3pPr marL="1200150" indent="-285750">
              <a:buFont typeface="Arial" panose="020B0604020202020204" pitchFamily="34" charset="0"/>
              <a:buChar char="•"/>
              <a:defRPr sz="1800">
                <a:solidFill>
                  <a:schemeClr val="tx2"/>
                </a:solidFill>
              </a:defRPr>
            </a:lvl3pPr>
            <a:lvl4pPr marL="16573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2"/>
                </a:solidFill>
              </a:defRPr>
            </a:lvl4pPr>
            <a:lvl5pPr marL="2114550" indent="-285750">
              <a:buFont typeface="Arial" panose="020B0604020202020204" pitchFamily="34" charset="0"/>
              <a:buChar char="•"/>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6" name="Picture 5" descr="A blue and green text on a black background&#10;&#10;Description automatically generated">
            <a:extLst>
              <a:ext uri="{FF2B5EF4-FFF2-40B4-BE49-F238E27FC236}">
                <a16:creationId xmlns:a16="http://schemas.microsoft.com/office/drawing/2014/main" id="{7DCB3B48-5B43-ACB8-EB25-00B88C2EB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9900" y="5653576"/>
            <a:ext cx="1145999" cy="613369"/>
          </a:xfrm>
          <a:prstGeom prst="rect">
            <a:avLst/>
          </a:prstGeom>
        </p:spPr>
      </p:pic>
      <p:pic>
        <p:nvPicPr>
          <p:cNvPr id="9" name="Picture 8" descr="A close up of a sign&#10;&#10;Description automatically generated">
            <a:extLst>
              <a:ext uri="{FF2B5EF4-FFF2-40B4-BE49-F238E27FC236}">
                <a16:creationId xmlns:a16="http://schemas.microsoft.com/office/drawing/2014/main" id="{57DD6C05-0E72-AB44-3E39-295FCBF356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116" y="5769618"/>
            <a:ext cx="1969969" cy="381284"/>
          </a:xfrm>
          <a:prstGeom prst="rect">
            <a:avLst/>
          </a:prstGeom>
        </p:spPr>
      </p:pic>
    </p:spTree>
    <p:extLst>
      <p:ext uri="{BB962C8B-B14F-4D97-AF65-F5344CB8AC3E}">
        <p14:creationId xmlns:p14="http://schemas.microsoft.com/office/powerpoint/2010/main" val="133591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Päivämäärän paikkamerkki 3"/>
          <p:cNvSpPr>
            <a:spLocks noGrp="1"/>
          </p:cNvSpPr>
          <p:nvPr>
            <p:ph type="dt" sz="half" idx="2"/>
          </p:nvPr>
        </p:nvSpPr>
        <p:spPr>
          <a:xfrm>
            <a:off x="816901" y="6237312"/>
            <a:ext cx="1453952"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
        <p:nvSpPr>
          <p:cNvPr id="10" name="Alatunnisteen paikkamerkki 4"/>
          <p:cNvSpPr>
            <a:spLocks noGrp="1"/>
          </p:cNvSpPr>
          <p:nvPr>
            <p:ph type="ftr" sz="quarter" idx="3"/>
          </p:nvPr>
        </p:nvSpPr>
        <p:spPr>
          <a:xfrm>
            <a:off x="2342861" y="6237312"/>
            <a:ext cx="5570240" cy="40466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1923229604"/>
      </p:ext>
    </p:extLst>
  </p:cSld>
  <p:clrMap bg1="lt1" tx1="dk1" bg2="lt2" tx2="dk2" accent1="accent1" accent2="accent2" accent3="accent3" accent4="accent4" accent5="accent5" accent6="accent6" hlink="hlink" folHlink="folHlink"/>
  <p:sldLayoutIdLst>
    <p:sldLayoutId id="2147483675" r:id="rId1"/>
    <p:sldLayoutId id="2147483680" r:id="rId2"/>
    <p:sldLayoutId id="2147483679" r:id="rId3"/>
    <p:sldLayoutId id="2147483689" r:id="rId4"/>
    <p:sldLayoutId id="2147483668" r:id="rId5"/>
    <p:sldLayoutId id="2147483673" r:id="rId6"/>
    <p:sldLayoutId id="2147483677" r:id="rId7"/>
    <p:sldLayoutId id="2147483650" r:id="rId8"/>
    <p:sldLayoutId id="2147483691" r:id="rId9"/>
    <p:sldLayoutId id="2147483655" r:id="rId10"/>
    <p:sldLayoutId id="2147483656" r:id="rId11"/>
    <p:sldLayoutId id="2147483658" r:id="rId12"/>
    <p:sldLayoutId id="2147483690" r:id="rId13"/>
    <p:sldLayoutId id="2147483688" r:id="rId14"/>
    <p:sldLayoutId id="2147483664" r:id="rId15"/>
    <p:sldLayoutId id="2147483663" r:id="rId16"/>
    <p:sldLayoutId id="2147483692" r:id="rId17"/>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metsanhoidonsuositukset.fi/fi/suometsien-hoidon-erityispiirteet"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metsanhoidonsuositukset.fi/fi/toimenpiteet/soiden-ennallistaminen" TargetMode="External"/><Relationship Id="rId2" Type="http://schemas.openxmlformats.org/officeDocument/2006/relationships/hyperlink" Target="https://www.metsakeskus.fi/fi/palvelut/suometsan-hoidon-tuki" TargetMode="External"/><Relationship Id="rId1" Type="http://schemas.openxmlformats.org/officeDocument/2006/relationships/slideLayout" Target="../slideLayouts/slideLayout11.xml"/><Relationship Id="rId5" Type="http://schemas.openxmlformats.org/officeDocument/2006/relationships/hyperlink" Target="https://www.luke.fi/fi/uutiset/heikkotuottoisten-ojitettujen-soiden-kayttoon-ei-ole-yhta-joka-tilanteeseen-sopivaa-ratkaisua" TargetMode="External"/><Relationship Id="rId4" Type="http://schemas.openxmlformats.org/officeDocument/2006/relationships/hyperlink" Target="https://www.metsakeskus.fi/fi/metsan-kaytto-ja-omistus/metsanhoito-ja-hakkuut/suometsan-hoit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yYYEuH2Ka-8"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v6yw8QtrQo" TargetMode="External"/><Relationship Id="rId2" Type="http://schemas.openxmlformats.org/officeDocument/2006/relationships/hyperlink" Target="https://youtu.be/w2CNfL_fUKg" TargetMode="External"/><Relationship Id="rId1" Type="http://schemas.openxmlformats.org/officeDocument/2006/relationships/slideLayout" Target="../slideLayouts/slideLayout12.xml"/><Relationship Id="rId6" Type="http://schemas.openxmlformats.org/officeDocument/2006/relationships/hyperlink" Target="https://youtube.com/playlist?list=PLIOI35rgmsbzTWU4R4wqFdN1BoAr-4xl6&amp;si=GIgOOQui6wwLkcH5" TargetMode="External"/><Relationship Id="rId5" Type="http://schemas.openxmlformats.org/officeDocument/2006/relationships/hyperlink" Target="https://youtu.be/Re-iynLO0rg" TargetMode="External"/><Relationship Id="rId4" Type="http://schemas.openxmlformats.org/officeDocument/2006/relationships/hyperlink" Target="https://youtu.be/KDtEuYl8Kv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hyperlink" Target="https://julkaisut.metsa.fi/wp-content/uploads/sites/2/2012/06/b118.pdf"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hyperlink" Target="https://metsanhoidonsuositukset.fi/fi/suometsien-hoidon-erityispiirteet" TargetMode="External"/><Relationship Id="rId3" Type="http://schemas.openxmlformats.org/officeDocument/2006/relationships/hyperlink" Target="https://julkaisut.valtioneuvosto.fi/bitstream/handle/10024/161234/SY%205%202018%20Osa%202%205%20Suot.pdf?sequence=42&amp;isAllowed=y" TargetMode="External"/><Relationship Id="rId7" Type="http://schemas.openxmlformats.org/officeDocument/2006/relationships/hyperlink" Target="https://yle.fi/aihe/artikkeli/2012/09/04/suomen-eri-suotyypit" TargetMode="External"/><Relationship Id="rId2" Type="http://schemas.openxmlformats.org/officeDocument/2006/relationships/hyperlink" Target="https://metsanhoidonsuositukset.fi/fi/toimenpiteet/soiden-ennallistaminen" TargetMode="External"/><Relationship Id="rId1" Type="http://schemas.openxmlformats.org/officeDocument/2006/relationships/slideLayout" Target="../slideLayouts/slideLayout11.xml"/><Relationship Id="rId6" Type="http://schemas.openxmlformats.org/officeDocument/2006/relationships/hyperlink" Target="https://www.luke.fi/fi/ajankohtaista/teemat-ja-kampanjat/suometsat" TargetMode="External"/><Relationship Id="rId5" Type="http://schemas.openxmlformats.org/officeDocument/2006/relationships/hyperlink" Target="https://www.metsakeskus.fi/fi/metsan-kaytto-ja-omistus/metsanhoito-ja-hakkuut/suometsan-hoito" TargetMode="External"/><Relationship Id="rId4" Type="http://schemas.openxmlformats.org/officeDocument/2006/relationships/hyperlink" Target="https://www.metsakeskus.fi/fi/palvelut/suometsan-hoidon-tuk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julkaisut.valtioneuvosto.fi/bitstream/handle/10024/161234/SY%205%202018%20Osa%202%205%20Suot.pdf?sequence=42&amp;isAllowed=y" TargetMode="External"/><Relationship Id="rId2" Type="http://schemas.openxmlformats.org/officeDocument/2006/relationships/hyperlink" Target="https://yle.fi/aihe/artikkeli/2012/09/04/suomen-eri-suotyypit"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23E9-DE3F-A7C1-6A2B-65B651E3CB80}"/>
              </a:ext>
            </a:extLst>
          </p:cNvPr>
          <p:cNvSpPr>
            <a:spLocks noGrp="1"/>
          </p:cNvSpPr>
          <p:nvPr>
            <p:ph type="title"/>
          </p:nvPr>
        </p:nvSpPr>
        <p:spPr>
          <a:xfrm>
            <a:off x="1210574" y="1318627"/>
            <a:ext cx="9520686" cy="1325563"/>
          </a:xfrm>
        </p:spPr>
        <p:txBody>
          <a:bodyPr/>
          <a:lstStyle/>
          <a:p>
            <a:r>
              <a:rPr lang="fi-FI" sz="6000" dirty="0"/>
              <a:t>Ennallistaminen soilla</a:t>
            </a:r>
            <a:br>
              <a:rPr lang="fi-FI" sz="6000" dirty="0"/>
            </a:br>
            <a:r>
              <a:rPr lang="fi-FI" sz="4400" dirty="0"/>
              <a:t>Piensuoritus</a:t>
            </a:r>
            <a:br>
              <a:rPr lang="fi-FI" sz="4400" dirty="0"/>
            </a:br>
            <a:endParaRPr lang="fi-FI" sz="4400" dirty="0"/>
          </a:p>
        </p:txBody>
      </p:sp>
      <p:sp>
        <p:nvSpPr>
          <p:cNvPr id="3" name="Subtitle 2">
            <a:extLst>
              <a:ext uri="{FF2B5EF4-FFF2-40B4-BE49-F238E27FC236}">
                <a16:creationId xmlns:a16="http://schemas.microsoft.com/office/drawing/2014/main" id="{9200C9ED-0003-D80A-DEA0-65C56DE26490}"/>
              </a:ext>
            </a:extLst>
          </p:cNvPr>
          <p:cNvSpPr>
            <a:spLocks noGrp="1"/>
          </p:cNvSpPr>
          <p:nvPr>
            <p:ph type="subTitle" idx="1"/>
          </p:nvPr>
        </p:nvSpPr>
        <p:spPr>
          <a:xfrm>
            <a:off x="1210574" y="3207932"/>
            <a:ext cx="9520686" cy="1573618"/>
          </a:xfrm>
        </p:spPr>
        <p:txBody>
          <a:bodyPr>
            <a:noAutofit/>
          </a:bodyPr>
          <a:lstStyle/>
          <a:p>
            <a:r>
              <a:rPr lang="fi-FI" sz="2000" dirty="0"/>
              <a:t>Oppimistavoite:</a:t>
            </a:r>
          </a:p>
          <a:p>
            <a:r>
              <a:rPr lang="fi-FI" sz="2000" dirty="0"/>
              <a:t>Opiskelija tunnistaa ennallistamisen menetelmät, siihen liittyvät säädökset ja käytettävissä olevan avoimen tausta-aineiston </a:t>
            </a:r>
          </a:p>
        </p:txBody>
      </p:sp>
    </p:spTree>
    <p:extLst>
      <p:ext uri="{BB962C8B-B14F-4D97-AF65-F5344CB8AC3E}">
        <p14:creationId xmlns:p14="http://schemas.microsoft.com/office/powerpoint/2010/main" val="132114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Ennallistamisen tarve ja tavoitteet 3</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Autofit/>
          </a:bodyPr>
          <a:lstStyle/>
          <a:p>
            <a:pPr marL="0" indent="0">
              <a:buNone/>
            </a:pPr>
            <a:r>
              <a:rPr lang="fi-FI" b="1" dirty="0"/>
              <a:t>Mihin pyritään, tavoitteet</a:t>
            </a:r>
          </a:p>
          <a:p>
            <a:r>
              <a:rPr lang="fi-FI" dirty="0"/>
              <a:t>Ennallistamalla pyritään palauttamaan ihmisen muuttamien suoekosysteemien toiminta ja rakenne luonnontilaisen kaltaiseksi</a:t>
            </a:r>
          </a:p>
          <a:p>
            <a:pPr marL="0" lvl="0" indent="0">
              <a:buNone/>
            </a:pPr>
            <a:r>
              <a:rPr lang="fi-FI" b="1" i="1" noProof="0" dirty="0"/>
              <a:t>Ekologiset tavoitteet</a:t>
            </a:r>
          </a:p>
          <a:p>
            <a:pPr lvl="0"/>
            <a:r>
              <a:rPr lang="fi-FI" noProof="0" dirty="0"/>
              <a:t>suon vesitalouden palauttaminen luontaisen kaltaiseksi</a:t>
            </a:r>
          </a:p>
          <a:p>
            <a:pPr lvl="0"/>
            <a:r>
              <a:rPr lang="fi-FI" noProof="0" dirty="0"/>
              <a:t>suolajiston taantumisen pysäyttäminen</a:t>
            </a:r>
          </a:p>
          <a:p>
            <a:pPr lvl="0"/>
            <a:r>
              <a:rPr lang="fi-FI" noProof="0" dirty="0"/>
              <a:t>sukkession käynnistäminen </a:t>
            </a:r>
            <a:r>
              <a:rPr lang="fi-FI" noProof="0" dirty="0">
                <a:sym typeface="Wingdings" panose="05000000000000000000" pitchFamily="2" charset="2"/>
              </a:rPr>
              <a:t>johtaa luontaisen kaltaisesti toimivaksi suoekosysteemiksi</a:t>
            </a:r>
            <a:endParaRPr lang="fi-FI" noProof="0" dirty="0"/>
          </a:p>
          <a:p>
            <a:endParaRPr lang="fi-FI" dirty="0"/>
          </a:p>
        </p:txBody>
      </p:sp>
      <p:pic>
        <p:nvPicPr>
          <p:cNvPr id="9" name="Sisällön paikkamerkki 8">
            <a:extLst>
              <a:ext uri="{FF2B5EF4-FFF2-40B4-BE49-F238E27FC236}">
                <a16:creationId xmlns:a16="http://schemas.microsoft.com/office/drawing/2014/main" id="{118457F6-7B83-B562-C445-087048870EE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38" y="1938139"/>
            <a:ext cx="5122862" cy="3842146"/>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20708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Ennallistamisen tarve ja tavoitteet 4</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Autofit/>
          </a:bodyPr>
          <a:lstStyle/>
          <a:p>
            <a:pPr marL="0" indent="0">
              <a:buNone/>
            </a:pPr>
            <a:r>
              <a:rPr lang="fi-FI" sz="1800" b="1" dirty="0"/>
              <a:t>Ennallistamisen muita tavoitteita</a:t>
            </a:r>
          </a:p>
          <a:p>
            <a:r>
              <a:rPr lang="fi-FI" sz="1800" dirty="0"/>
              <a:t>ilmastonmuutoksen hillitseminen</a:t>
            </a:r>
          </a:p>
          <a:p>
            <a:pPr lvl="1"/>
            <a:r>
              <a:rPr lang="fi-FI" sz="1600" dirty="0"/>
              <a:t>luonnontilaiset suot toimivat hiilidioksidin nieluna ja varastona</a:t>
            </a:r>
          </a:p>
          <a:p>
            <a:r>
              <a:rPr lang="fi-FI" sz="1800" dirty="0"/>
              <a:t>vesistökuormituksen vähentäminen</a:t>
            </a:r>
          </a:p>
          <a:p>
            <a:pPr lvl="1"/>
            <a:r>
              <a:rPr lang="fi-FI" sz="1600" dirty="0"/>
              <a:t>suon vedenpidätys- ja suodatusominaisuuksien palauttaminen  parantaa valumavesien laatua</a:t>
            </a:r>
          </a:p>
          <a:p>
            <a:r>
              <a:rPr lang="fi-FI" sz="1800" dirty="0"/>
              <a:t>suomalaisen luonnonmaiseman rakennepiirteiden ja prosessien palauttaminen</a:t>
            </a:r>
          </a:p>
          <a:p>
            <a:pPr lvl="1"/>
            <a:r>
              <a:rPr lang="fi-FI" sz="1600" dirty="0"/>
              <a:t>metsien, avoimien ja puustoisten soiden sekä vesistöjen mosaiikki</a:t>
            </a:r>
          </a:p>
          <a:p>
            <a:pPr lvl="1"/>
            <a:r>
              <a:rPr lang="fi-FI" sz="1600" dirty="0"/>
              <a:t>maiseman ennallistaminen parantaa myös virkistyskäyttömahdollisuuksia</a:t>
            </a:r>
          </a:p>
        </p:txBody>
      </p:sp>
      <p:pic>
        <p:nvPicPr>
          <p:cNvPr id="9" name="Sisällön paikkamerkki 8">
            <a:extLst>
              <a:ext uri="{FF2B5EF4-FFF2-40B4-BE49-F238E27FC236}">
                <a16:creationId xmlns:a16="http://schemas.microsoft.com/office/drawing/2014/main" id="{118457F6-7B83-B562-C445-087048870EE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38" y="1938139"/>
            <a:ext cx="5122862" cy="3842146"/>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237380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Ennallistamisen suunnittelu 1</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rmAutofit lnSpcReduction="10000"/>
          </a:bodyPr>
          <a:lstStyle/>
          <a:p>
            <a:pPr marL="0" indent="0">
              <a:buNone/>
            </a:pPr>
            <a:r>
              <a:rPr lang="fi-FI" dirty="0"/>
              <a:t>Ennallistaminen perustuu aina </a:t>
            </a:r>
            <a:r>
              <a:rPr lang="fi-FI" b="1" dirty="0"/>
              <a:t>suunnitelmaan</a:t>
            </a:r>
            <a:r>
              <a:rPr lang="fi-FI" dirty="0"/>
              <a:t>, jossa kuvaillaan </a:t>
            </a:r>
          </a:p>
          <a:p>
            <a:r>
              <a:rPr lang="fi-FI" dirty="0"/>
              <a:t>kohteen ominaispiirteet</a:t>
            </a:r>
          </a:p>
          <a:p>
            <a:r>
              <a:rPr lang="fi-FI" dirty="0"/>
              <a:t>kohteen suojeluperusteet (suojelualueilla)</a:t>
            </a:r>
          </a:p>
          <a:p>
            <a:pPr marL="0" indent="0">
              <a:buNone/>
            </a:pPr>
            <a:r>
              <a:rPr lang="fi-FI" dirty="0"/>
              <a:t>Em. perusteella määritellään toimenpiteiden</a:t>
            </a:r>
          </a:p>
          <a:p>
            <a:r>
              <a:rPr lang="fi-FI" dirty="0"/>
              <a:t>tarve ja tavoitteet</a:t>
            </a:r>
          </a:p>
          <a:p>
            <a:r>
              <a:rPr lang="fi-FI" dirty="0"/>
              <a:t>toteutettavuus</a:t>
            </a:r>
          </a:p>
          <a:p>
            <a:r>
              <a:rPr lang="fi-FI" dirty="0"/>
              <a:t>toteuttamiskeinot</a:t>
            </a:r>
          </a:p>
          <a:p>
            <a:r>
              <a:rPr lang="fi-FI" dirty="0"/>
              <a:t>vaikutusten seuranta</a:t>
            </a:r>
          </a:p>
        </p:txBody>
      </p:sp>
      <p:pic>
        <p:nvPicPr>
          <p:cNvPr id="15" name="Sisällön paikkamerkki 14">
            <a:extLst>
              <a:ext uri="{FF2B5EF4-FFF2-40B4-BE49-F238E27FC236}">
                <a16:creationId xmlns:a16="http://schemas.microsoft.com/office/drawing/2014/main" id="{ADCE5F3A-380E-E151-7480-61E7451530E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38" y="1938139"/>
            <a:ext cx="5122862" cy="3842146"/>
          </a:xfrm>
          <a:ln>
            <a:noFill/>
          </a:ln>
          <a:effectLst>
            <a:softEdge rad="2286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300550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275" y="760413"/>
            <a:ext cx="10499725" cy="792162"/>
          </a:xfrm>
        </p:spPr>
        <p:txBody>
          <a:bodyPr>
            <a:normAutofit/>
          </a:bodyPr>
          <a:lstStyle/>
          <a:p>
            <a:r>
              <a:rPr lang="fi-FI" dirty="0"/>
              <a:t>Ennallistamisen suunnittelu 2</a:t>
            </a:r>
          </a:p>
        </p:txBody>
      </p:sp>
      <p:sp>
        <p:nvSpPr>
          <p:cNvPr id="34" name="Tekstiruutu 33">
            <a:extLst>
              <a:ext uri="{FF2B5EF4-FFF2-40B4-BE49-F238E27FC236}">
                <a16:creationId xmlns:a16="http://schemas.microsoft.com/office/drawing/2014/main" id="{F131DA20-803A-9B5A-59C2-8976F183073B}"/>
              </a:ext>
            </a:extLst>
          </p:cNvPr>
          <p:cNvSpPr txBox="1"/>
          <p:nvPr/>
        </p:nvSpPr>
        <p:spPr>
          <a:xfrm>
            <a:off x="3488246" y="1470832"/>
            <a:ext cx="3969829" cy="400110"/>
          </a:xfrm>
          <a:prstGeom prst="rect">
            <a:avLst/>
          </a:prstGeom>
          <a:noFill/>
        </p:spPr>
        <p:txBody>
          <a:bodyPr wrap="square" rtlCol="0">
            <a:spAutoFit/>
          </a:bodyPr>
          <a:lstStyle/>
          <a:p>
            <a:r>
              <a:rPr kumimoji="0" lang="fi-FI" sz="2000" b="1" i="0" u="sng" strike="noStrike" kern="1200" cap="none" spc="0" normalizeH="0" baseline="0" noProof="0" dirty="0">
                <a:ln>
                  <a:noFill/>
                </a:ln>
                <a:solidFill>
                  <a:srgbClr val="0D004C"/>
                </a:solidFill>
                <a:effectLst/>
                <a:uLnTx/>
                <a:uFillTx/>
                <a:latin typeface="Calibri" panose="020F0502020204030204"/>
                <a:ea typeface="+mn-ea"/>
                <a:cs typeface="+mn-cs"/>
              </a:rPr>
              <a:t>Ennallistamissuunnitelman sisältö</a:t>
            </a:r>
            <a:endParaRPr kumimoji="0" lang="fi-FI" sz="2000" b="0" i="0" u="sng" strike="noStrike" kern="1200" cap="none" spc="0" normalizeH="0" baseline="0" noProof="0" dirty="0">
              <a:ln>
                <a:noFill/>
              </a:ln>
              <a:solidFill>
                <a:srgbClr val="0D004C"/>
              </a:solidFill>
              <a:effectLst/>
              <a:uLnTx/>
              <a:uFillTx/>
              <a:latin typeface="Calibri" panose="020F0502020204030204"/>
              <a:ea typeface="+mn-ea"/>
              <a:cs typeface="+mn-cs"/>
            </a:endParaRPr>
          </a:p>
        </p:txBody>
      </p:sp>
      <p:sp>
        <p:nvSpPr>
          <p:cNvPr id="31" name="Content Placeholder 2">
            <a:extLst>
              <a:ext uri="{FF2B5EF4-FFF2-40B4-BE49-F238E27FC236}">
                <a16:creationId xmlns:a16="http://schemas.microsoft.com/office/drawing/2014/main" id="{06DE4133-20EC-984B-A47A-527E0E064D20}"/>
              </a:ext>
            </a:extLst>
          </p:cNvPr>
          <p:cNvSpPr>
            <a:spLocks noGrp="1"/>
          </p:cNvSpPr>
          <p:nvPr>
            <p:ph sz="half" idx="1"/>
          </p:nvPr>
        </p:nvSpPr>
        <p:spPr>
          <a:xfrm>
            <a:off x="803275" y="1950892"/>
            <a:ext cx="5092700" cy="3957271"/>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u="none" strike="noStrike" kern="1200" cap="none" spc="0" normalizeH="0" baseline="0" noProof="0" dirty="0">
                <a:ln>
                  <a:noFill/>
                </a:ln>
                <a:solidFill>
                  <a:srgbClr val="0D004C"/>
                </a:solidFill>
                <a:effectLst/>
                <a:uLnTx/>
                <a:uFillTx/>
                <a:latin typeface="Calibri" panose="020F0502020204030204"/>
                <a:ea typeface="+mn-ea"/>
                <a:cs typeface="+mn-cs"/>
              </a:rPr>
              <a:t>1 Yleiskuvaus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Suunnittelualueen perustiedot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Alueen maankäytön ja suojelun historia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Aluetta koskevat muut suunnitelmat ja selvitykset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Suunnitteluprosessi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000" b="1" i="0" u="none" strike="noStrike" kern="1200" cap="none" spc="0" normalizeH="0" baseline="0" noProof="0" dirty="0">
                <a:ln>
                  <a:noFill/>
                </a:ln>
                <a:solidFill>
                  <a:srgbClr val="0D004C"/>
                </a:solidFill>
                <a:effectLst/>
                <a:uLnTx/>
                <a:uFillTx/>
                <a:latin typeface="Calibri" panose="020F0502020204030204"/>
                <a:ea typeface="+mn-ea"/>
                <a:cs typeface="+mn-cs"/>
              </a:rPr>
              <a:t>2 Alueen luonnon nykytila ja toimenpiteiden tavoitteet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Luonto ja lajisto</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Mahdolliset erityisarvot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Toimenpidetarve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i-FI" sz="2000" b="0" i="0" u="none" strike="noStrike" kern="1200" cap="none" spc="0" normalizeH="0" baseline="0" noProof="0" dirty="0">
                <a:ln>
                  <a:noFill/>
                </a:ln>
                <a:solidFill>
                  <a:srgbClr val="0D004C"/>
                </a:solidFill>
                <a:effectLst/>
                <a:uLnTx/>
                <a:uFillTx/>
                <a:latin typeface="Calibri" panose="020F0502020204030204"/>
                <a:ea typeface="+mn-ea"/>
                <a:cs typeface="+mn-cs"/>
              </a:rPr>
              <a:t>– Toimenpiteiden tavoitteet</a:t>
            </a:r>
            <a:endParaRPr lang="fi-FI" sz="2000" b="0" i="0" u="none" strike="noStrike" baseline="0" dirty="0"/>
          </a:p>
        </p:txBody>
      </p:sp>
      <p:sp>
        <p:nvSpPr>
          <p:cNvPr id="6" name="Sisällön paikkamerkki 5">
            <a:extLst>
              <a:ext uri="{FF2B5EF4-FFF2-40B4-BE49-F238E27FC236}">
                <a16:creationId xmlns:a16="http://schemas.microsoft.com/office/drawing/2014/main" id="{72E6FA0D-30CC-CB7C-5F69-97E829F26F47}"/>
              </a:ext>
            </a:extLst>
          </p:cNvPr>
          <p:cNvSpPr>
            <a:spLocks noGrp="1"/>
          </p:cNvSpPr>
          <p:nvPr>
            <p:ph sz="half" idx="2"/>
          </p:nvPr>
        </p:nvSpPr>
        <p:spPr>
          <a:xfrm>
            <a:off x="6179410" y="1949991"/>
            <a:ext cx="5123590" cy="2565542"/>
          </a:xfrm>
        </p:spPr>
        <p:txBody>
          <a:bodyPr>
            <a:normAutofit/>
          </a:bodyPr>
          <a:lstStyle/>
          <a:p>
            <a:pPr marL="0" indent="0">
              <a:buNone/>
            </a:pPr>
            <a:r>
              <a:rPr lang="fi-FI" sz="2000" b="1" dirty="0"/>
              <a:t>3 Toimenpiteet ja niiden vaikutukset</a:t>
            </a:r>
          </a:p>
          <a:p>
            <a:pPr marL="457200" lvl="1" indent="0">
              <a:buNone/>
            </a:pPr>
            <a:r>
              <a:rPr lang="fi-FI" dirty="0"/>
              <a:t>– Toimenpiteiden kohdistaminen</a:t>
            </a:r>
          </a:p>
          <a:p>
            <a:pPr marL="457200" lvl="1" indent="0">
              <a:buNone/>
            </a:pPr>
            <a:r>
              <a:rPr lang="fi-FI" dirty="0"/>
              <a:t>– Toimenpiteiden kuvaus</a:t>
            </a:r>
          </a:p>
          <a:p>
            <a:pPr marL="457200" lvl="1" indent="0">
              <a:buNone/>
            </a:pPr>
            <a:r>
              <a:rPr lang="fi-FI" dirty="0"/>
              <a:t>– Toimenpiteiden vaikutukset</a:t>
            </a:r>
          </a:p>
          <a:p>
            <a:pPr marL="0" indent="0">
              <a:buNone/>
            </a:pPr>
            <a:r>
              <a:rPr lang="fi-FI" sz="2000" b="1" dirty="0"/>
              <a:t>4 Toimenpiteiden kustannukset</a:t>
            </a:r>
          </a:p>
          <a:p>
            <a:pPr marL="0" indent="0">
              <a:buNone/>
            </a:pPr>
            <a:r>
              <a:rPr lang="fi-FI" sz="2000" b="1" dirty="0"/>
              <a:t>5 Seuranta, selvitys- ja tutkimustarpeet sekä viestintä</a:t>
            </a:r>
            <a:endParaRPr lang="en-US" sz="2000" b="1" dirty="0"/>
          </a:p>
          <a:p>
            <a:pPr marL="0" indent="0">
              <a:buNone/>
            </a:pPr>
            <a:endParaRPr lang="fi-FI" sz="2000"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
        <p:nvSpPr>
          <p:cNvPr id="35" name="Tekstiruutu 34">
            <a:extLst>
              <a:ext uri="{FF2B5EF4-FFF2-40B4-BE49-F238E27FC236}">
                <a16:creationId xmlns:a16="http://schemas.microsoft.com/office/drawing/2014/main" id="{E293E58A-6B29-8D1A-A94E-A50FD52A0F16}"/>
              </a:ext>
            </a:extLst>
          </p:cNvPr>
          <p:cNvSpPr txBox="1"/>
          <p:nvPr/>
        </p:nvSpPr>
        <p:spPr>
          <a:xfrm>
            <a:off x="5956085" y="4515532"/>
            <a:ext cx="5570239" cy="1323439"/>
          </a:xfrm>
          <a:custGeom>
            <a:avLst/>
            <a:gdLst>
              <a:gd name="connsiteX0" fmla="*/ 0 w 5570239"/>
              <a:gd name="connsiteY0" fmla="*/ 0 h 1323439"/>
              <a:gd name="connsiteX1" fmla="*/ 668429 w 5570239"/>
              <a:gd name="connsiteY1" fmla="*/ 0 h 1323439"/>
              <a:gd name="connsiteX2" fmla="*/ 1336857 w 5570239"/>
              <a:gd name="connsiteY2" fmla="*/ 0 h 1323439"/>
              <a:gd name="connsiteX3" fmla="*/ 1726774 w 5570239"/>
              <a:gd name="connsiteY3" fmla="*/ 0 h 1323439"/>
              <a:gd name="connsiteX4" fmla="*/ 2339500 w 5570239"/>
              <a:gd name="connsiteY4" fmla="*/ 0 h 1323439"/>
              <a:gd name="connsiteX5" fmla="*/ 2729417 w 5570239"/>
              <a:gd name="connsiteY5" fmla="*/ 0 h 1323439"/>
              <a:gd name="connsiteX6" fmla="*/ 3119334 w 5570239"/>
              <a:gd name="connsiteY6" fmla="*/ 0 h 1323439"/>
              <a:gd name="connsiteX7" fmla="*/ 3676358 w 5570239"/>
              <a:gd name="connsiteY7" fmla="*/ 0 h 1323439"/>
              <a:gd name="connsiteX8" fmla="*/ 4233382 w 5570239"/>
              <a:gd name="connsiteY8" fmla="*/ 0 h 1323439"/>
              <a:gd name="connsiteX9" fmla="*/ 4623298 w 5570239"/>
              <a:gd name="connsiteY9" fmla="*/ 0 h 1323439"/>
              <a:gd name="connsiteX10" fmla="*/ 5068917 w 5570239"/>
              <a:gd name="connsiteY10" fmla="*/ 0 h 1323439"/>
              <a:gd name="connsiteX11" fmla="*/ 5570239 w 5570239"/>
              <a:gd name="connsiteY11" fmla="*/ 0 h 1323439"/>
              <a:gd name="connsiteX12" fmla="*/ 5570239 w 5570239"/>
              <a:gd name="connsiteY12" fmla="*/ 427912 h 1323439"/>
              <a:gd name="connsiteX13" fmla="*/ 5570239 w 5570239"/>
              <a:gd name="connsiteY13" fmla="*/ 882293 h 1323439"/>
              <a:gd name="connsiteX14" fmla="*/ 5570239 w 5570239"/>
              <a:gd name="connsiteY14" fmla="*/ 1323439 h 1323439"/>
              <a:gd name="connsiteX15" fmla="*/ 5180322 w 5570239"/>
              <a:gd name="connsiteY15" fmla="*/ 1323439 h 1323439"/>
              <a:gd name="connsiteX16" fmla="*/ 4511894 w 5570239"/>
              <a:gd name="connsiteY16" fmla="*/ 1323439 h 1323439"/>
              <a:gd name="connsiteX17" fmla="*/ 4121977 w 5570239"/>
              <a:gd name="connsiteY17" fmla="*/ 1323439 h 1323439"/>
              <a:gd name="connsiteX18" fmla="*/ 3453548 w 5570239"/>
              <a:gd name="connsiteY18" fmla="*/ 1323439 h 1323439"/>
              <a:gd name="connsiteX19" fmla="*/ 2840822 w 5570239"/>
              <a:gd name="connsiteY19" fmla="*/ 1323439 h 1323439"/>
              <a:gd name="connsiteX20" fmla="*/ 2450905 w 5570239"/>
              <a:gd name="connsiteY20" fmla="*/ 1323439 h 1323439"/>
              <a:gd name="connsiteX21" fmla="*/ 1838179 w 5570239"/>
              <a:gd name="connsiteY21" fmla="*/ 1323439 h 1323439"/>
              <a:gd name="connsiteX22" fmla="*/ 1169750 w 5570239"/>
              <a:gd name="connsiteY22" fmla="*/ 1323439 h 1323439"/>
              <a:gd name="connsiteX23" fmla="*/ 779833 w 5570239"/>
              <a:gd name="connsiteY23" fmla="*/ 1323439 h 1323439"/>
              <a:gd name="connsiteX24" fmla="*/ 0 w 5570239"/>
              <a:gd name="connsiteY24" fmla="*/ 1323439 h 1323439"/>
              <a:gd name="connsiteX25" fmla="*/ 0 w 5570239"/>
              <a:gd name="connsiteY25" fmla="*/ 869058 h 1323439"/>
              <a:gd name="connsiteX26" fmla="*/ 0 w 5570239"/>
              <a:gd name="connsiteY26" fmla="*/ 414678 h 1323439"/>
              <a:gd name="connsiteX27" fmla="*/ 0 w 5570239"/>
              <a:gd name="connsiteY27"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70239" h="1323439" extrusionOk="0">
                <a:moveTo>
                  <a:pt x="0" y="0"/>
                </a:moveTo>
                <a:cubicBezTo>
                  <a:pt x="270416" y="-66282"/>
                  <a:pt x="523000" y="40344"/>
                  <a:pt x="668429" y="0"/>
                </a:cubicBezTo>
                <a:cubicBezTo>
                  <a:pt x="813858" y="-40344"/>
                  <a:pt x="1137339" y="21418"/>
                  <a:pt x="1336857" y="0"/>
                </a:cubicBezTo>
                <a:cubicBezTo>
                  <a:pt x="1536375" y="-21418"/>
                  <a:pt x="1558135" y="13674"/>
                  <a:pt x="1726774" y="0"/>
                </a:cubicBezTo>
                <a:cubicBezTo>
                  <a:pt x="1895413" y="-13674"/>
                  <a:pt x="2192155" y="35139"/>
                  <a:pt x="2339500" y="0"/>
                </a:cubicBezTo>
                <a:cubicBezTo>
                  <a:pt x="2486845" y="-35139"/>
                  <a:pt x="2630931" y="46403"/>
                  <a:pt x="2729417" y="0"/>
                </a:cubicBezTo>
                <a:cubicBezTo>
                  <a:pt x="2827903" y="-46403"/>
                  <a:pt x="3030808" y="11382"/>
                  <a:pt x="3119334" y="0"/>
                </a:cubicBezTo>
                <a:cubicBezTo>
                  <a:pt x="3207860" y="-11382"/>
                  <a:pt x="3542243" y="65603"/>
                  <a:pt x="3676358" y="0"/>
                </a:cubicBezTo>
                <a:cubicBezTo>
                  <a:pt x="3810473" y="-65603"/>
                  <a:pt x="4024571" y="20688"/>
                  <a:pt x="4233382" y="0"/>
                </a:cubicBezTo>
                <a:cubicBezTo>
                  <a:pt x="4442193" y="-20688"/>
                  <a:pt x="4512061" y="26291"/>
                  <a:pt x="4623298" y="0"/>
                </a:cubicBezTo>
                <a:cubicBezTo>
                  <a:pt x="4734535" y="-26291"/>
                  <a:pt x="4869761" y="35642"/>
                  <a:pt x="5068917" y="0"/>
                </a:cubicBezTo>
                <a:cubicBezTo>
                  <a:pt x="5268073" y="-35642"/>
                  <a:pt x="5411063" y="32275"/>
                  <a:pt x="5570239" y="0"/>
                </a:cubicBezTo>
                <a:cubicBezTo>
                  <a:pt x="5604573" y="120781"/>
                  <a:pt x="5555198" y="277710"/>
                  <a:pt x="5570239" y="427912"/>
                </a:cubicBezTo>
                <a:cubicBezTo>
                  <a:pt x="5585280" y="578114"/>
                  <a:pt x="5556522" y="780752"/>
                  <a:pt x="5570239" y="882293"/>
                </a:cubicBezTo>
                <a:cubicBezTo>
                  <a:pt x="5583956" y="983834"/>
                  <a:pt x="5534855" y="1153590"/>
                  <a:pt x="5570239" y="1323439"/>
                </a:cubicBezTo>
                <a:cubicBezTo>
                  <a:pt x="5442628" y="1339962"/>
                  <a:pt x="5322741" y="1280936"/>
                  <a:pt x="5180322" y="1323439"/>
                </a:cubicBezTo>
                <a:cubicBezTo>
                  <a:pt x="5037903" y="1365942"/>
                  <a:pt x="4766888" y="1270138"/>
                  <a:pt x="4511894" y="1323439"/>
                </a:cubicBezTo>
                <a:cubicBezTo>
                  <a:pt x="4256900" y="1376740"/>
                  <a:pt x="4267520" y="1306034"/>
                  <a:pt x="4121977" y="1323439"/>
                </a:cubicBezTo>
                <a:cubicBezTo>
                  <a:pt x="3976434" y="1340844"/>
                  <a:pt x="3688310" y="1319621"/>
                  <a:pt x="3453548" y="1323439"/>
                </a:cubicBezTo>
                <a:cubicBezTo>
                  <a:pt x="3218786" y="1327257"/>
                  <a:pt x="3144283" y="1254200"/>
                  <a:pt x="2840822" y="1323439"/>
                </a:cubicBezTo>
                <a:cubicBezTo>
                  <a:pt x="2537361" y="1392678"/>
                  <a:pt x="2533587" y="1292999"/>
                  <a:pt x="2450905" y="1323439"/>
                </a:cubicBezTo>
                <a:cubicBezTo>
                  <a:pt x="2368223" y="1353879"/>
                  <a:pt x="2044481" y="1297672"/>
                  <a:pt x="1838179" y="1323439"/>
                </a:cubicBezTo>
                <a:cubicBezTo>
                  <a:pt x="1631877" y="1349206"/>
                  <a:pt x="1324270" y="1300894"/>
                  <a:pt x="1169750" y="1323439"/>
                </a:cubicBezTo>
                <a:cubicBezTo>
                  <a:pt x="1015230" y="1345984"/>
                  <a:pt x="922783" y="1311184"/>
                  <a:pt x="779833" y="1323439"/>
                </a:cubicBezTo>
                <a:cubicBezTo>
                  <a:pt x="636883" y="1335694"/>
                  <a:pt x="273562" y="1247865"/>
                  <a:pt x="0" y="1323439"/>
                </a:cubicBezTo>
                <a:cubicBezTo>
                  <a:pt x="-16906" y="1214159"/>
                  <a:pt x="1235" y="974454"/>
                  <a:pt x="0" y="869058"/>
                </a:cubicBezTo>
                <a:cubicBezTo>
                  <a:pt x="-1235" y="763662"/>
                  <a:pt x="20889" y="604988"/>
                  <a:pt x="0" y="414678"/>
                </a:cubicBezTo>
                <a:cubicBezTo>
                  <a:pt x="-20889" y="224368"/>
                  <a:pt x="19319" y="155036"/>
                  <a:pt x="0" y="0"/>
                </a:cubicBezTo>
                <a:close/>
              </a:path>
            </a:pathLst>
          </a:custGeom>
          <a:noFill/>
          <a:ln w="38100">
            <a:solidFill>
              <a:schemeClr val="accent1"/>
            </a:solidFill>
            <a:extLst>
              <a:ext uri="{C807C97D-BFC1-408E-A445-0C87EB9F89A2}">
                <ask:lineSketchStyleProps xmlns:ask="http://schemas.microsoft.com/office/drawing/2018/sketchyshapes" sd="3583804395">
                  <a:prstGeom prst="rect">
                    <a:avLst/>
                  </a:prstGeom>
                  <ask:type>
                    <ask:lineSketchScribble/>
                  </ask:type>
                </ask:lineSketchStyleProps>
              </a:ext>
            </a:extLst>
          </a:ln>
        </p:spPr>
        <p:txBody>
          <a:bodyPr wrap="square" rtlCol="0">
            <a:spAutoFit/>
          </a:bodyPr>
          <a:lstStyle/>
          <a:p>
            <a:pPr algn="l"/>
            <a:r>
              <a:rPr lang="fi-FI" sz="2000" b="1" i="0" u="none" strike="noStrike" baseline="0" dirty="0"/>
              <a:t>Ennallistamissuunnitelma</a:t>
            </a:r>
            <a:r>
              <a:rPr lang="fi-FI" sz="2000" b="0" i="0" u="none" strike="noStrike" baseline="0" dirty="0"/>
              <a:t> on asiakirja, johon kirjataan ennallistamisen tavoitteet ja toteutuksen kannalta olennaiset asiat. Suunnitelmasta tulee aina käydä ilmi sen tekijä ja suunnitelman tekoajankohta.</a:t>
            </a:r>
          </a:p>
        </p:txBody>
      </p:sp>
    </p:spTree>
    <p:extLst>
      <p:ext uri="{BB962C8B-B14F-4D97-AF65-F5344CB8AC3E}">
        <p14:creationId xmlns:p14="http://schemas.microsoft.com/office/powerpoint/2010/main" val="402937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a:t>Suometsän kehittämisen vaihtoehdot 1</a:t>
            </a:r>
          </a:p>
        </p:txBody>
      </p:sp>
      <p:pic>
        <p:nvPicPr>
          <p:cNvPr id="4" name="Sisällön paikkamerkki 3" descr="Suometsän kehittämisen vaihtoehtoja&#10;1. Metsätalouden jatkaminen&#10;- jaksollisella kasvatuksella tai jatkuvalla kasvatuksella&#10;- huolehtimalla vesi- ja ravinnetaloudesta&#10;2. Metsätaloudesta luopuminen&#10;Jättämällä suo ennallisumaan (ei tehdä enää mitään tai luovutaan investoinneista, mutta kasvatetaan ja hakataan puustoa kunnes se ei enää kannata) tai ennallistamalla suo (tukkimalla ojat, poistamalla puustoa kun se tukee ennallistamisen tavoitteita)">
            <a:extLst>
              <a:ext uri="{FF2B5EF4-FFF2-40B4-BE49-F238E27FC236}">
                <a16:creationId xmlns:a16="http://schemas.microsoft.com/office/drawing/2014/main" id="{0762920E-D68B-C15A-512D-6DF48525E5E6}"/>
              </a:ext>
            </a:extLst>
          </p:cNvPr>
          <p:cNvPicPr>
            <a:picLocks noGrp="1" noChangeAspect="1"/>
          </p:cNvPicPr>
          <p:nvPr>
            <p:ph sz="half" idx="1"/>
          </p:nvPr>
        </p:nvPicPr>
        <p:blipFill>
          <a:blip r:embed="rId2"/>
          <a:stretch>
            <a:fillRect/>
          </a:stretch>
        </p:blipFill>
        <p:spPr>
          <a:xfrm>
            <a:off x="803274" y="1858807"/>
            <a:ext cx="6335755" cy="3555001"/>
          </a:xfrm>
        </p:spPr>
      </p:pic>
      <p:sp>
        <p:nvSpPr>
          <p:cNvPr id="8" name="Sisällön paikkamerkki 7">
            <a:extLst>
              <a:ext uri="{FF2B5EF4-FFF2-40B4-BE49-F238E27FC236}">
                <a16:creationId xmlns:a16="http://schemas.microsoft.com/office/drawing/2014/main" id="{ECE1CF31-177F-B775-BE99-6EA0E04E9665}"/>
              </a:ext>
            </a:extLst>
          </p:cNvPr>
          <p:cNvSpPr>
            <a:spLocks noGrp="1"/>
          </p:cNvSpPr>
          <p:nvPr>
            <p:ph sz="half" idx="2"/>
          </p:nvPr>
        </p:nvSpPr>
        <p:spPr>
          <a:xfrm>
            <a:off x="7139030" y="1810139"/>
            <a:ext cx="4163969" cy="4098024"/>
          </a:xfrm>
        </p:spPr>
        <p:txBody>
          <a:bodyPr>
            <a:normAutofit fontScale="92500" lnSpcReduction="20000"/>
          </a:bodyPr>
          <a:lstStyle/>
          <a:p>
            <a:pPr marL="0" indent="0">
              <a:buNone/>
            </a:pPr>
            <a:r>
              <a:rPr lang="fi-FI" dirty="0"/>
              <a:t>Suometsän omistajan vaihtoehtoisia toimintamalleja, joissa korostuvat erilaiset hyödyt. Kun turvekerroksen paksuus kasvaa, metsätalouden edellytykset yleensä heikkenevät ja samalla turpeen merkitys hiilivarastona korostuu. Suoksi ennallistaminen on hyödyksi suoluonnon monimuotoisuudelle ja vesiensuojelulle, mutta lopettaa metsätalouden tulot puunkasvatuksesta. Vesiensuojelua on mahdollista edistää myös metsätaloudessa tai jättämällä suo </a:t>
            </a:r>
            <a:r>
              <a:rPr lang="fi-FI" dirty="0" err="1"/>
              <a:t>ennallistumaan</a:t>
            </a:r>
            <a:r>
              <a:rPr lang="fi-FI" dirty="0"/>
              <a:t>.</a:t>
            </a:r>
          </a:p>
          <a:p>
            <a:pPr marL="0" indent="0">
              <a:buNone/>
            </a:pPr>
            <a:r>
              <a:rPr lang="fi-FI" sz="1800" b="0" dirty="0">
                <a:hlinkClick r:id="rId3"/>
              </a:rPr>
              <a:t>Suometsien hoidon erityispiirteet. Metsänhoidon suositukset. Tapio. Maa- ja metsätalousministeriö.</a:t>
            </a:r>
            <a:endParaRPr lang="fi-FI" sz="1800" dirty="0"/>
          </a:p>
          <a:p>
            <a:pPr marL="0" indent="0">
              <a:buNone/>
            </a:pPr>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211299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p:txBody>
          <a:bodyPr>
            <a:normAutofit fontScale="90000"/>
          </a:bodyPr>
          <a:lstStyle/>
          <a:p>
            <a:r>
              <a:rPr lang="fi-FI"/>
              <a:t>Suometsän kehittämisen vaihtoehdot 2</a:t>
            </a:r>
            <a:br>
              <a:rPr lang="fi-FI"/>
            </a:br>
            <a:endParaRPr lang="fi-FI"/>
          </a:p>
        </p:txBody>
      </p:sp>
      <p:sp>
        <p:nvSpPr>
          <p:cNvPr id="3" name="Sisällön paikkamerkki 2">
            <a:extLst>
              <a:ext uri="{FF2B5EF4-FFF2-40B4-BE49-F238E27FC236}">
                <a16:creationId xmlns:a16="http://schemas.microsoft.com/office/drawing/2014/main" id="{BC323115-5718-C184-66EC-9D150B591DF2}"/>
              </a:ext>
            </a:extLst>
          </p:cNvPr>
          <p:cNvSpPr>
            <a:spLocks noGrp="1"/>
          </p:cNvSpPr>
          <p:nvPr>
            <p:ph idx="1"/>
          </p:nvPr>
        </p:nvSpPr>
        <p:spPr>
          <a:custGeom>
            <a:avLst/>
            <a:gdLst>
              <a:gd name="connsiteX0" fmla="*/ 0 w 10512425"/>
              <a:gd name="connsiteY0" fmla="*/ 0 h 3862388"/>
              <a:gd name="connsiteX1" fmla="*/ 268651 w 10512425"/>
              <a:gd name="connsiteY1" fmla="*/ 0 h 3862388"/>
              <a:gd name="connsiteX2" fmla="*/ 747550 w 10512425"/>
              <a:gd name="connsiteY2" fmla="*/ 0 h 3862388"/>
              <a:gd name="connsiteX3" fmla="*/ 1016201 w 10512425"/>
              <a:gd name="connsiteY3" fmla="*/ 0 h 3862388"/>
              <a:gd name="connsiteX4" fmla="*/ 1810473 w 10512425"/>
              <a:gd name="connsiteY4" fmla="*/ 0 h 3862388"/>
              <a:gd name="connsiteX5" fmla="*/ 2289373 w 10512425"/>
              <a:gd name="connsiteY5" fmla="*/ 0 h 3862388"/>
              <a:gd name="connsiteX6" fmla="*/ 2558023 w 10512425"/>
              <a:gd name="connsiteY6" fmla="*/ 0 h 3862388"/>
              <a:gd name="connsiteX7" fmla="*/ 2826674 w 10512425"/>
              <a:gd name="connsiteY7" fmla="*/ 0 h 3862388"/>
              <a:gd name="connsiteX8" fmla="*/ 3620946 w 10512425"/>
              <a:gd name="connsiteY8" fmla="*/ 0 h 3862388"/>
              <a:gd name="connsiteX9" fmla="*/ 4204970 w 10512425"/>
              <a:gd name="connsiteY9" fmla="*/ 0 h 3862388"/>
              <a:gd name="connsiteX10" fmla="*/ 4578745 w 10512425"/>
              <a:gd name="connsiteY10" fmla="*/ 0 h 3862388"/>
              <a:gd name="connsiteX11" fmla="*/ 5373017 w 10512425"/>
              <a:gd name="connsiteY11" fmla="*/ 0 h 3862388"/>
              <a:gd name="connsiteX12" fmla="*/ 5957041 w 10512425"/>
              <a:gd name="connsiteY12" fmla="*/ 0 h 3862388"/>
              <a:gd name="connsiteX13" fmla="*/ 6541064 w 10512425"/>
              <a:gd name="connsiteY13" fmla="*/ 0 h 3862388"/>
              <a:gd name="connsiteX14" fmla="*/ 7335337 w 10512425"/>
              <a:gd name="connsiteY14" fmla="*/ 0 h 3862388"/>
              <a:gd name="connsiteX15" fmla="*/ 7603987 w 10512425"/>
              <a:gd name="connsiteY15" fmla="*/ 0 h 3862388"/>
              <a:gd name="connsiteX16" fmla="*/ 8188011 w 10512425"/>
              <a:gd name="connsiteY16" fmla="*/ 0 h 3862388"/>
              <a:gd name="connsiteX17" fmla="*/ 8561786 w 10512425"/>
              <a:gd name="connsiteY17" fmla="*/ 0 h 3862388"/>
              <a:gd name="connsiteX18" fmla="*/ 9040686 w 10512425"/>
              <a:gd name="connsiteY18" fmla="*/ 0 h 3862388"/>
              <a:gd name="connsiteX19" fmla="*/ 9519585 w 10512425"/>
              <a:gd name="connsiteY19" fmla="*/ 0 h 3862388"/>
              <a:gd name="connsiteX20" fmla="*/ 9893360 w 10512425"/>
              <a:gd name="connsiteY20" fmla="*/ 0 h 3862388"/>
              <a:gd name="connsiteX21" fmla="*/ 10512425 w 10512425"/>
              <a:gd name="connsiteY21" fmla="*/ 0 h 3862388"/>
              <a:gd name="connsiteX22" fmla="*/ 10512425 w 10512425"/>
              <a:gd name="connsiteY22" fmla="*/ 435898 h 3862388"/>
              <a:gd name="connsiteX23" fmla="*/ 10512425 w 10512425"/>
              <a:gd name="connsiteY23" fmla="*/ 1064916 h 3862388"/>
              <a:gd name="connsiteX24" fmla="*/ 10512425 w 10512425"/>
              <a:gd name="connsiteY24" fmla="*/ 1500814 h 3862388"/>
              <a:gd name="connsiteX25" fmla="*/ 10512425 w 10512425"/>
              <a:gd name="connsiteY25" fmla="*/ 2129831 h 3862388"/>
              <a:gd name="connsiteX26" fmla="*/ 10512425 w 10512425"/>
              <a:gd name="connsiteY26" fmla="*/ 2720225 h 3862388"/>
              <a:gd name="connsiteX27" fmla="*/ 10512425 w 10512425"/>
              <a:gd name="connsiteY27" fmla="*/ 3349242 h 3862388"/>
              <a:gd name="connsiteX28" fmla="*/ 10512425 w 10512425"/>
              <a:gd name="connsiteY28" fmla="*/ 3862388 h 3862388"/>
              <a:gd name="connsiteX29" fmla="*/ 10138650 w 10512425"/>
              <a:gd name="connsiteY29" fmla="*/ 3862388 h 3862388"/>
              <a:gd name="connsiteX30" fmla="*/ 9344378 w 10512425"/>
              <a:gd name="connsiteY30" fmla="*/ 3862388 h 3862388"/>
              <a:gd name="connsiteX31" fmla="*/ 8865478 w 10512425"/>
              <a:gd name="connsiteY31" fmla="*/ 3862388 h 3862388"/>
              <a:gd name="connsiteX32" fmla="*/ 8596828 w 10512425"/>
              <a:gd name="connsiteY32" fmla="*/ 3862388 h 3862388"/>
              <a:gd name="connsiteX33" fmla="*/ 8328177 w 10512425"/>
              <a:gd name="connsiteY33" fmla="*/ 3862388 h 3862388"/>
              <a:gd name="connsiteX34" fmla="*/ 7639029 w 10512425"/>
              <a:gd name="connsiteY34" fmla="*/ 3862388 h 3862388"/>
              <a:gd name="connsiteX35" fmla="*/ 6949881 w 10512425"/>
              <a:gd name="connsiteY35" fmla="*/ 3862388 h 3862388"/>
              <a:gd name="connsiteX36" fmla="*/ 6365857 w 10512425"/>
              <a:gd name="connsiteY36" fmla="*/ 3862388 h 3862388"/>
              <a:gd name="connsiteX37" fmla="*/ 6097207 w 10512425"/>
              <a:gd name="connsiteY37" fmla="*/ 3862388 h 3862388"/>
              <a:gd name="connsiteX38" fmla="*/ 5723431 w 10512425"/>
              <a:gd name="connsiteY38" fmla="*/ 3862388 h 3862388"/>
              <a:gd name="connsiteX39" fmla="*/ 4929159 w 10512425"/>
              <a:gd name="connsiteY39" fmla="*/ 3862388 h 3862388"/>
              <a:gd name="connsiteX40" fmla="*/ 4555384 w 10512425"/>
              <a:gd name="connsiteY40" fmla="*/ 3862388 h 3862388"/>
              <a:gd name="connsiteX41" fmla="*/ 3761112 w 10512425"/>
              <a:gd name="connsiteY41" fmla="*/ 3862388 h 3862388"/>
              <a:gd name="connsiteX42" fmla="*/ 3492461 w 10512425"/>
              <a:gd name="connsiteY42" fmla="*/ 3862388 h 3862388"/>
              <a:gd name="connsiteX43" fmla="*/ 2803313 w 10512425"/>
              <a:gd name="connsiteY43" fmla="*/ 3862388 h 3862388"/>
              <a:gd name="connsiteX44" fmla="*/ 2009041 w 10512425"/>
              <a:gd name="connsiteY44" fmla="*/ 3862388 h 3862388"/>
              <a:gd name="connsiteX45" fmla="*/ 1740390 w 10512425"/>
              <a:gd name="connsiteY45" fmla="*/ 3862388 h 3862388"/>
              <a:gd name="connsiteX46" fmla="*/ 1156367 w 10512425"/>
              <a:gd name="connsiteY46" fmla="*/ 3862388 h 3862388"/>
              <a:gd name="connsiteX47" fmla="*/ 572343 w 10512425"/>
              <a:gd name="connsiteY47" fmla="*/ 3862388 h 3862388"/>
              <a:gd name="connsiteX48" fmla="*/ 0 w 10512425"/>
              <a:gd name="connsiteY48" fmla="*/ 3862388 h 3862388"/>
              <a:gd name="connsiteX49" fmla="*/ 0 w 10512425"/>
              <a:gd name="connsiteY49" fmla="*/ 3310618 h 3862388"/>
              <a:gd name="connsiteX50" fmla="*/ 0 w 10512425"/>
              <a:gd name="connsiteY50" fmla="*/ 2720225 h 3862388"/>
              <a:gd name="connsiteX51" fmla="*/ 0 w 10512425"/>
              <a:gd name="connsiteY51" fmla="*/ 2245703 h 3862388"/>
              <a:gd name="connsiteX52" fmla="*/ 0 w 10512425"/>
              <a:gd name="connsiteY52" fmla="*/ 1693933 h 3862388"/>
              <a:gd name="connsiteX53" fmla="*/ 0 w 10512425"/>
              <a:gd name="connsiteY53" fmla="*/ 1103539 h 3862388"/>
              <a:gd name="connsiteX54" fmla="*/ 0 w 10512425"/>
              <a:gd name="connsiteY54" fmla="*/ 667641 h 3862388"/>
              <a:gd name="connsiteX55" fmla="*/ 0 w 10512425"/>
              <a:gd name="connsiteY55" fmla="*/ 0 h 386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512425" h="3862388" extrusionOk="0">
                <a:moveTo>
                  <a:pt x="0" y="0"/>
                </a:moveTo>
                <a:cubicBezTo>
                  <a:pt x="74659" y="-17692"/>
                  <a:pt x="171632" y="20010"/>
                  <a:pt x="268651" y="0"/>
                </a:cubicBezTo>
                <a:cubicBezTo>
                  <a:pt x="365670" y="-20010"/>
                  <a:pt x="521312" y="6629"/>
                  <a:pt x="747550" y="0"/>
                </a:cubicBezTo>
                <a:cubicBezTo>
                  <a:pt x="973788" y="-6629"/>
                  <a:pt x="887272" y="16520"/>
                  <a:pt x="1016201" y="0"/>
                </a:cubicBezTo>
                <a:cubicBezTo>
                  <a:pt x="1145130" y="-16520"/>
                  <a:pt x="1617901" y="26128"/>
                  <a:pt x="1810473" y="0"/>
                </a:cubicBezTo>
                <a:cubicBezTo>
                  <a:pt x="2003045" y="-26128"/>
                  <a:pt x="2149741" y="31623"/>
                  <a:pt x="2289373" y="0"/>
                </a:cubicBezTo>
                <a:cubicBezTo>
                  <a:pt x="2429005" y="-31623"/>
                  <a:pt x="2471732" y="12885"/>
                  <a:pt x="2558023" y="0"/>
                </a:cubicBezTo>
                <a:cubicBezTo>
                  <a:pt x="2644314" y="-12885"/>
                  <a:pt x="2694080" y="1018"/>
                  <a:pt x="2826674" y="0"/>
                </a:cubicBezTo>
                <a:cubicBezTo>
                  <a:pt x="2959268" y="-1018"/>
                  <a:pt x="3237368" y="90907"/>
                  <a:pt x="3620946" y="0"/>
                </a:cubicBezTo>
                <a:cubicBezTo>
                  <a:pt x="4004524" y="-90907"/>
                  <a:pt x="4022935" y="14052"/>
                  <a:pt x="4204970" y="0"/>
                </a:cubicBezTo>
                <a:cubicBezTo>
                  <a:pt x="4387005" y="-14052"/>
                  <a:pt x="4408349" y="13490"/>
                  <a:pt x="4578745" y="0"/>
                </a:cubicBezTo>
                <a:cubicBezTo>
                  <a:pt x="4749141" y="-13490"/>
                  <a:pt x="5204037" y="60056"/>
                  <a:pt x="5373017" y="0"/>
                </a:cubicBezTo>
                <a:cubicBezTo>
                  <a:pt x="5541997" y="-60056"/>
                  <a:pt x="5748885" y="15998"/>
                  <a:pt x="5957041" y="0"/>
                </a:cubicBezTo>
                <a:cubicBezTo>
                  <a:pt x="6165197" y="-15998"/>
                  <a:pt x="6404734" y="33179"/>
                  <a:pt x="6541064" y="0"/>
                </a:cubicBezTo>
                <a:cubicBezTo>
                  <a:pt x="6677394" y="-33179"/>
                  <a:pt x="6983343" y="34264"/>
                  <a:pt x="7335337" y="0"/>
                </a:cubicBezTo>
                <a:cubicBezTo>
                  <a:pt x="7687331" y="-34264"/>
                  <a:pt x="7539005" y="12476"/>
                  <a:pt x="7603987" y="0"/>
                </a:cubicBezTo>
                <a:cubicBezTo>
                  <a:pt x="7668969" y="-12476"/>
                  <a:pt x="8045669" y="1548"/>
                  <a:pt x="8188011" y="0"/>
                </a:cubicBezTo>
                <a:cubicBezTo>
                  <a:pt x="8330353" y="-1548"/>
                  <a:pt x="8393940" y="4192"/>
                  <a:pt x="8561786" y="0"/>
                </a:cubicBezTo>
                <a:cubicBezTo>
                  <a:pt x="8729632" y="-4192"/>
                  <a:pt x="8886146" y="17653"/>
                  <a:pt x="9040686" y="0"/>
                </a:cubicBezTo>
                <a:cubicBezTo>
                  <a:pt x="9195226" y="-17653"/>
                  <a:pt x="9310779" y="34638"/>
                  <a:pt x="9519585" y="0"/>
                </a:cubicBezTo>
                <a:cubicBezTo>
                  <a:pt x="9728391" y="-34638"/>
                  <a:pt x="9811985" y="25122"/>
                  <a:pt x="9893360" y="0"/>
                </a:cubicBezTo>
                <a:cubicBezTo>
                  <a:pt x="9974735" y="-25122"/>
                  <a:pt x="10226554" y="26074"/>
                  <a:pt x="10512425" y="0"/>
                </a:cubicBezTo>
                <a:cubicBezTo>
                  <a:pt x="10529335" y="170950"/>
                  <a:pt x="10477821" y="274156"/>
                  <a:pt x="10512425" y="435898"/>
                </a:cubicBezTo>
                <a:cubicBezTo>
                  <a:pt x="10547029" y="597640"/>
                  <a:pt x="10441934" y="802275"/>
                  <a:pt x="10512425" y="1064916"/>
                </a:cubicBezTo>
                <a:cubicBezTo>
                  <a:pt x="10582916" y="1327557"/>
                  <a:pt x="10490687" y="1336951"/>
                  <a:pt x="10512425" y="1500814"/>
                </a:cubicBezTo>
                <a:cubicBezTo>
                  <a:pt x="10534163" y="1664677"/>
                  <a:pt x="10476215" y="1923744"/>
                  <a:pt x="10512425" y="2129831"/>
                </a:cubicBezTo>
                <a:cubicBezTo>
                  <a:pt x="10548635" y="2335918"/>
                  <a:pt x="10508180" y="2585358"/>
                  <a:pt x="10512425" y="2720225"/>
                </a:cubicBezTo>
                <a:cubicBezTo>
                  <a:pt x="10516670" y="2855092"/>
                  <a:pt x="10438471" y="3153080"/>
                  <a:pt x="10512425" y="3349242"/>
                </a:cubicBezTo>
                <a:cubicBezTo>
                  <a:pt x="10586379" y="3545404"/>
                  <a:pt x="10469122" y="3609587"/>
                  <a:pt x="10512425" y="3862388"/>
                </a:cubicBezTo>
                <a:cubicBezTo>
                  <a:pt x="10392954" y="3903452"/>
                  <a:pt x="10323939" y="3834296"/>
                  <a:pt x="10138650" y="3862388"/>
                </a:cubicBezTo>
                <a:cubicBezTo>
                  <a:pt x="9953362" y="3890480"/>
                  <a:pt x="9585603" y="3797871"/>
                  <a:pt x="9344378" y="3862388"/>
                </a:cubicBezTo>
                <a:cubicBezTo>
                  <a:pt x="9103153" y="3926905"/>
                  <a:pt x="9042155" y="3817470"/>
                  <a:pt x="8865478" y="3862388"/>
                </a:cubicBezTo>
                <a:cubicBezTo>
                  <a:pt x="8688801" y="3907306"/>
                  <a:pt x="8680629" y="3852085"/>
                  <a:pt x="8596828" y="3862388"/>
                </a:cubicBezTo>
                <a:cubicBezTo>
                  <a:pt x="8513027" y="3872691"/>
                  <a:pt x="8409317" y="3851305"/>
                  <a:pt x="8328177" y="3862388"/>
                </a:cubicBezTo>
                <a:cubicBezTo>
                  <a:pt x="8247037" y="3873471"/>
                  <a:pt x="7916213" y="3816807"/>
                  <a:pt x="7639029" y="3862388"/>
                </a:cubicBezTo>
                <a:cubicBezTo>
                  <a:pt x="7361845" y="3907969"/>
                  <a:pt x="7115527" y="3823400"/>
                  <a:pt x="6949881" y="3862388"/>
                </a:cubicBezTo>
                <a:cubicBezTo>
                  <a:pt x="6784235" y="3901376"/>
                  <a:pt x="6509612" y="3856748"/>
                  <a:pt x="6365857" y="3862388"/>
                </a:cubicBezTo>
                <a:cubicBezTo>
                  <a:pt x="6222102" y="3868028"/>
                  <a:pt x="6155955" y="3854399"/>
                  <a:pt x="6097207" y="3862388"/>
                </a:cubicBezTo>
                <a:cubicBezTo>
                  <a:pt x="6038459" y="3870377"/>
                  <a:pt x="5807571" y="3843269"/>
                  <a:pt x="5723431" y="3862388"/>
                </a:cubicBezTo>
                <a:cubicBezTo>
                  <a:pt x="5639291" y="3881507"/>
                  <a:pt x="5097061" y="3855023"/>
                  <a:pt x="4929159" y="3862388"/>
                </a:cubicBezTo>
                <a:cubicBezTo>
                  <a:pt x="4761257" y="3869753"/>
                  <a:pt x="4711919" y="3819152"/>
                  <a:pt x="4555384" y="3862388"/>
                </a:cubicBezTo>
                <a:cubicBezTo>
                  <a:pt x="4398850" y="3905624"/>
                  <a:pt x="4017886" y="3849935"/>
                  <a:pt x="3761112" y="3862388"/>
                </a:cubicBezTo>
                <a:cubicBezTo>
                  <a:pt x="3504338" y="3874841"/>
                  <a:pt x="3590367" y="3853868"/>
                  <a:pt x="3492461" y="3862388"/>
                </a:cubicBezTo>
                <a:cubicBezTo>
                  <a:pt x="3394555" y="3870908"/>
                  <a:pt x="3017286" y="3784741"/>
                  <a:pt x="2803313" y="3862388"/>
                </a:cubicBezTo>
                <a:cubicBezTo>
                  <a:pt x="2589340" y="3940035"/>
                  <a:pt x="2361337" y="3856605"/>
                  <a:pt x="2009041" y="3862388"/>
                </a:cubicBezTo>
                <a:cubicBezTo>
                  <a:pt x="1656745" y="3868171"/>
                  <a:pt x="1850694" y="3858184"/>
                  <a:pt x="1740390" y="3862388"/>
                </a:cubicBezTo>
                <a:cubicBezTo>
                  <a:pt x="1630086" y="3866592"/>
                  <a:pt x="1441033" y="3849456"/>
                  <a:pt x="1156367" y="3862388"/>
                </a:cubicBezTo>
                <a:cubicBezTo>
                  <a:pt x="871701" y="3875320"/>
                  <a:pt x="763009" y="3807597"/>
                  <a:pt x="572343" y="3862388"/>
                </a:cubicBezTo>
                <a:cubicBezTo>
                  <a:pt x="381677" y="3917179"/>
                  <a:pt x="125189" y="3796834"/>
                  <a:pt x="0" y="3862388"/>
                </a:cubicBezTo>
                <a:cubicBezTo>
                  <a:pt x="-32633" y="3598548"/>
                  <a:pt x="10852" y="3563752"/>
                  <a:pt x="0" y="3310618"/>
                </a:cubicBezTo>
                <a:cubicBezTo>
                  <a:pt x="-10852" y="3057484"/>
                  <a:pt x="13053" y="2852119"/>
                  <a:pt x="0" y="2720225"/>
                </a:cubicBezTo>
                <a:cubicBezTo>
                  <a:pt x="-13053" y="2588331"/>
                  <a:pt x="26549" y="2346224"/>
                  <a:pt x="0" y="2245703"/>
                </a:cubicBezTo>
                <a:cubicBezTo>
                  <a:pt x="-26549" y="2145182"/>
                  <a:pt x="32862" y="1877284"/>
                  <a:pt x="0" y="1693933"/>
                </a:cubicBezTo>
                <a:cubicBezTo>
                  <a:pt x="-32862" y="1510582"/>
                  <a:pt x="53618" y="1302800"/>
                  <a:pt x="0" y="1103539"/>
                </a:cubicBezTo>
                <a:cubicBezTo>
                  <a:pt x="-53618" y="904278"/>
                  <a:pt x="20574" y="801804"/>
                  <a:pt x="0" y="667641"/>
                </a:cubicBezTo>
                <a:cubicBezTo>
                  <a:pt x="-20574" y="533478"/>
                  <a:pt x="79055" y="276970"/>
                  <a:pt x="0" y="0"/>
                </a:cubicBezTo>
                <a:close/>
              </a:path>
            </a:pathLst>
          </a:custGeom>
          <a:ln w="28575">
            <a:extLst>
              <a:ext uri="{C807C97D-BFC1-408E-A445-0C87EB9F89A2}">
                <ask:lineSketchStyleProps xmlns:ask="http://schemas.microsoft.com/office/drawing/2018/sketchyshapes" sd="2606297529">
                  <ask:type>
                    <ask:lineSketchScribble/>
                  </ask:type>
                </ask:lineSketchStyleProps>
              </a:ext>
            </a:extLst>
          </a:ln>
        </p:spPr>
        <p:txBody>
          <a:bodyPr>
            <a:normAutofit fontScale="77500" lnSpcReduction="20000"/>
          </a:bodyPr>
          <a:lstStyle/>
          <a:p>
            <a:endParaRPr lang="fi-FI"/>
          </a:p>
          <a:p>
            <a:r>
              <a:rPr lang="fi-FI"/>
              <a:t>Suometsän hoitoon voidaan myöntää metsätalouden kannustejärjestelmän (metka) mukaista tukea:</a:t>
            </a:r>
            <a:endParaRPr lang="fi-FI">
              <a:hlinkClick r:id="rId2"/>
            </a:endParaRPr>
          </a:p>
          <a:p>
            <a:r>
              <a:rPr lang="fi-FI">
                <a:hlinkClick r:id="rId2"/>
              </a:rPr>
              <a:t>Suometsän hoidon tuki | Metsäkeskus (metsakeskus.fi)</a:t>
            </a:r>
            <a:endParaRPr lang="fi-FI"/>
          </a:p>
          <a:p>
            <a:endParaRPr lang="fi-FI"/>
          </a:p>
          <a:p>
            <a:r>
              <a:rPr lang="fi-FI"/>
              <a:t>Soiden ennallistaminen metsänhoidon suosituksissa:</a:t>
            </a:r>
          </a:p>
          <a:p>
            <a:r>
              <a:rPr lang="fi-FI">
                <a:hlinkClick r:id="rId3"/>
              </a:rPr>
              <a:t>Soiden ennallistaminen - Kuvaus | Metsänhoidon suositukset (metsanhoidonsuositukset.fi)</a:t>
            </a:r>
            <a:endParaRPr lang="fi-FI"/>
          </a:p>
          <a:p>
            <a:endParaRPr lang="fi-FI"/>
          </a:p>
          <a:p>
            <a:r>
              <a:rPr lang="fi-FI"/>
              <a:t>Metsäkeskuksen aineisto suometsien hoidosta:</a:t>
            </a:r>
          </a:p>
          <a:p>
            <a:r>
              <a:rPr lang="fi-FI">
                <a:hlinkClick r:id="rId4"/>
              </a:rPr>
              <a:t>Suometsän hoito | Metsäkeskus (metsakeskus.fi)</a:t>
            </a:r>
            <a:endParaRPr lang="fi-FI"/>
          </a:p>
          <a:p>
            <a:endParaRPr lang="fi-FI"/>
          </a:p>
          <a:p>
            <a:r>
              <a:rPr lang="fi-FI"/>
              <a:t>Luonnonvarakeskuksen Kohti kestävää metsätaloutta-sarjan julkaisu:</a:t>
            </a:r>
          </a:p>
          <a:p>
            <a:r>
              <a:rPr lang="fi-FI">
                <a:hlinkClick r:id="rId5"/>
              </a:rPr>
              <a:t>Heikkotuottoisten ojitettujen soiden käyttöön ei ole yhtä, joka tilanteeseen sopivaa ratkaisua | Luonnonvarakeskus (luke.fi)</a:t>
            </a:r>
            <a:endParaRPr lang="fi-FI"/>
          </a:p>
          <a:p>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2"/>
          </p:nvPr>
        </p:nvSpPr>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p:txBody>
          <a:bodyPr anchor="ctr">
            <a:normAutofit/>
          </a:bodyPr>
          <a:lstStyle/>
          <a:p>
            <a:r>
              <a:rPr lang="fi-FI"/>
              <a:t>OVI – Uutta osaamista ja liiketoimintaa vihreän siirtymän tueksi</a:t>
            </a:r>
            <a:endParaRPr lang="fi-FI" dirty="0"/>
          </a:p>
        </p:txBody>
      </p:sp>
    </p:spTree>
    <p:extLst>
      <p:ext uri="{BB962C8B-B14F-4D97-AF65-F5344CB8AC3E}">
        <p14:creationId xmlns:p14="http://schemas.microsoft.com/office/powerpoint/2010/main" val="2433025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Ennallistamistoimenpiteet 1</a:t>
            </a:r>
          </a:p>
        </p:txBody>
      </p:sp>
      <p:sp>
        <p:nvSpPr>
          <p:cNvPr id="2" name="Sisällön paikkamerkki 1">
            <a:extLst>
              <a:ext uri="{FF2B5EF4-FFF2-40B4-BE49-F238E27FC236}">
                <a16:creationId xmlns:a16="http://schemas.microsoft.com/office/drawing/2014/main" id="{36EFA21A-230A-70CE-AB1F-0C9A7086929B}"/>
              </a:ext>
            </a:extLst>
          </p:cNvPr>
          <p:cNvSpPr>
            <a:spLocks noGrp="1"/>
          </p:cNvSpPr>
          <p:nvPr>
            <p:ph sz="half" idx="1"/>
          </p:nvPr>
        </p:nvSpPr>
        <p:spPr>
          <a:xfrm>
            <a:off x="803055" y="1810139"/>
            <a:ext cx="5092659" cy="4098024"/>
          </a:xfrm>
        </p:spPr>
        <p:txBody>
          <a:bodyPr/>
          <a:lstStyle/>
          <a:p>
            <a:r>
              <a:rPr lang="fi-FI" dirty="0"/>
              <a:t>Ennallistaminen voidaan suorittaa joko konetyönä, käsityönä tai näiden yhdistelmänä</a:t>
            </a:r>
          </a:p>
          <a:p>
            <a:r>
              <a:rPr lang="fi-FI" dirty="0"/>
              <a:t>Yleisimmät toimenpiteet ovat ojien patoaminen  ja tukkiminen sekä puuston poisto</a:t>
            </a:r>
          </a:p>
          <a:p>
            <a:r>
              <a:rPr lang="fi-FI" dirty="0"/>
              <a:t>Toimenpiteet ja niiden toteutus on aina suunniteltava paikkaan sopivaksi ja kyseisen kohteen ominaispiirteet huomioiden</a:t>
            </a:r>
          </a:p>
        </p:txBody>
      </p:sp>
      <p:pic>
        <p:nvPicPr>
          <p:cNvPr id="8" name="Sisällön paikkamerkki 7">
            <a:hlinkClick r:id="rId2"/>
            <a:extLst>
              <a:ext uri="{FF2B5EF4-FFF2-40B4-BE49-F238E27FC236}">
                <a16:creationId xmlns:a16="http://schemas.microsoft.com/office/drawing/2014/main" id="{3B2FAA37-8FE1-4DCD-EE22-BAACEE5F64CB}"/>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80138" y="1944291"/>
            <a:ext cx="5122862" cy="2842465"/>
          </a:xfrm>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
        <p:nvSpPr>
          <p:cNvPr id="9" name="Tekstiruutu 8">
            <a:extLst>
              <a:ext uri="{FF2B5EF4-FFF2-40B4-BE49-F238E27FC236}">
                <a16:creationId xmlns:a16="http://schemas.microsoft.com/office/drawing/2014/main" id="{1747FEF4-3722-AAAB-6436-D56BDC50D15C}"/>
              </a:ext>
            </a:extLst>
          </p:cNvPr>
          <p:cNvSpPr txBox="1"/>
          <p:nvPr/>
        </p:nvSpPr>
        <p:spPr>
          <a:xfrm>
            <a:off x="6096000" y="4786756"/>
            <a:ext cx="5798943" cy="276999"/>
          </a:xfrm>
          <a:prstGeom prst="rect">
            <a:avLst/>
          </a:prstGeom>
          <a:noFill/>
        </p:spPr>
        <p:txBody>
          <a:bodyPr wrap="square" rtlCol="0">
            <a:spAutoFit/>
          </a:bodyPr>
          <a:lstStyle/>
          <a:p>
            <a:r>
              <a:rPr lang="fi-FI" sz="1200" dirty="0"/>
              <a:t>Suon ennallistaminen 2023. Suomen Metsäkeskus. </a:t>
            </a:r>
            <a:r>
              <a:rPr lang="fi-FI" sz="1200" dirty="0">
                <a:hlinkClick r:id="rId2"/>
              </a:rPr>
              <a:t>https://youtu.be/yYYEuH2Ka-8</a:t>
            </a:r>
            <a:endParaRPr lang="fi-FI" sz="1200" dirty="0"/>
          </a:p>
        </p:txBody>
      </p:sp>
    </p:spTree>
    <p:extLst>
      <p:ext uri="{BB962C8B-B14F-4D97-AF65-F5344CB8AC3E}">
        <p14:creationId xmlns:p14="http://schemas.microsoft.com/office/powerpoint/2010/main" val="367208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Ennallistamistoimenpiteet 2</a:t>
            </a:r>
          </a:p>
        </p:txBody>
      </p:sp>
      <p:sp>
        <p:nvSpPr>
          <p:cNvPr id="2" name="Sisällön paikkamerkki 1">
            <a:extLst>
              <a:ext uri="{FF2B5EF4-FFF2-40B4-BE49-F238E27FC236}">
                <a16:creationId xmlns:a16="http://schemas.microsoft.com/office/drawing/2014/main" id="{36EFA21A-230A-70CE-AB1F-0C9A7086929B}"/>
              </a:ext>
            </a:extLst>
          </p:cNvPr>
          <p:cNvSpPr>
            <a:spLocks noGrp="1"/>
          </p:cNvSpPr>
          <p:nvPr>
            <p:ph sz="half" idx="1"/>
          </p:nvPr>
        </p:nvSpPr>
        <p:spPr>
          <a:xfrm>
            <a:off x="803055" y="1810139"/>
            <a:ext cx="5092659" cy="4098024"/>
          </a:xfrm>
        </p:spPr>
        <p:txBody>
          <a:bodyPr>
            <a:normAutofit/>
          </a:bodyPr>
          <a:lstStyle/>
          <a:p>
            <a:r>
              <a:rPr lang="fi-FI" dirty="0"/>
              <a:t>Suon ennallistaminen vaatii asiantuntemusta ja kokemusta</a:t>
            </a:r>
          </a:p>
          <a:p>
            <a:r>
              <a:rPr lang="fi-FI" dirty="0"/>
              <a:t>Menetelmät on aina sovitettava ennallistettavan suon olosuhteisiin </a:t>
            </a:r>
          </a:p>
          <a:p>
            <a:r>
              <a:rPr lang="fi-FI" dirty="0"/>
              <a:t>Aloittelijan kannattaa aina perehtyä soiden ennallistamiseen maastossa kokeneen asiantuntijan opastuksella ennen oman työmaan ohjaamista</a:t>
            </a:r>
          </a:p>
        </p:txBody>
      </p:sp>
      <p:sp>
        <p:nvSpPr>
          <p:cNvPr id="4" name="Sisällön paikkamerkki 3">
            <a:extLst>
              <a:ext uri="{FF2B5EF4-FFF2-40B4-BE49-F238E27FC236}">
                <a16:creationId xmlns:a16="http://schemas.microsoft.com/office/drawing/2014/main" id="{4371862B-31BF-A4B5-8029-4067F6C66B27}"/>
              </a:ext>
            </a:extLst>
          </p:cNvPr>
          <p:cNvSpPr>
            <a:spLocks noGrp="1"/>
          </p:cNvSpPr>
          <p:nvPr>
            <p:ph sz="half" idx="2"/>
          </p:nvPr>
        </p:nvSpPr>
        <p:spPr>
          <a:xfrm>
            <a:off x="6179410" y="1810139"/>
            <a:ext cx="5123590" cy="4098024"/>
          </a:xfrm>
        </p:spPr>
        <p:txBody>
          <a:bodyPr>
            <a:normAutofit/>
          </a:bodyPr>
          <a:lstStyle/>
          <a:p>
            <a:pPr marL="0" indent="0" algn="ctr">
              <a:buNone/>
            </a:pPr>
            <a:r>
              <a:rPr lang="fi-FI" dirty="0"/>
              <a:t>Katso videot:</a:t>
            </a:r>
          </a:p>
          <a:p>
            <a:pPr marL="0" indent="0" algn="ctr">
              <a:buNone/>
            </a:pPr>
            <a:r>
              <a:rPr lang="fi-FI" dirty="0">
                <a:hlinkClick r:id="rId2"/>
              </a:rPr>
              <a:t>ELY-keskus: Soiden ennallistamisen opasvideo</a:t>
            </a:r>
            <a:endParaRPr lang="fi-FI" dirty="0"/>
          </a:p>
          <a:p>
            <a:pPr marL="0" indent="0" algn="ctr">
              <a:buNone/>
            </a:pPr>
            <a:r>
              <a:rPr lang="fi-FI" dirty="0">
                <a:hlinkClick r:id="rId3"/>
              </a:rPr>
              <a:t>Hiilipörssi: Kuivuneen suon palautus</a:t>
            </a:r>
            <a:endParaRPr lang="fi-FI" dirty="0"/>
          </a:p>
          <a:p>
            <a:pPr marL="0" indent="0" algn="ctr">
              <a:buNone/>
            </a:pPr>
            <a:r>
              <a:rPr lang="fi-FI" dirty="0">
                <a:hlinkClick r:id="rId4"/>
              </a:rPr>
              <a:t>Hiilipörssi: </a:t>
            </a:r>
            <a:r>
              <a:rPr lang="fi-FI" dirty="0" err="1">
                <a:hlinkClick r:id="rId4"/>
              </a:rPr>
              <a:t>Pekkasuo</a:t>
            </a:r>
            <a:r>
              <a:rPr lang="fi-FI" dirty="0">
                <a:hlinkClick r:id="rId4"/>
              </a:rPr>
              <a:t> koneellinen ennallistaminen</a:t>
            </a:r>
            <a:endParaRPr lang="fi-FI" dirty="0"/>
          </a:p>
          <a:p>
            <a:pPr marL="0" indent="0" algn="ctr">
              <a:buNone/>
            </a:pPr>
            <a:r>
              <a:rPr lang="fi-FI" dirty="0">
                <a:hlinkClick r:id="rId5"/>
              </a:rPr>
              <a:t>Konetyö ojitetuilla soilla</a:t>
            </a:r>
            <a:endParaRPr lang="fi-FI" dirty="0"/>
          </a:p>
          <a:p>
            <a:pPr marL="0" indent="0" algn="ctr">
              <a:buNone/>
            </a:pPr>
            <a:r>
              <a:rPr lang="fi-FI" dirty="0">
                <a:hlinkClick r:id="rId6">
                  <a:extLst>
                    <a:ext uri="{A12FA001-AC4F-418D-AE19-62706E023703}">
                      <ahyp:hlinkClr xmlns:ahyp="http://schemas.microsoft.com/office/drawing/2018/hyperlinkcolor" val="tx"/>
                    </a:ext>
                  </a:extLst>
                </a:hlinkClick>
              </a:rPr>
              <a:t>Luonnonhoidon tulevaisuuden tekijät: 360-ympäristö, Suon ennallistaminen</a:t>
            </a:r>
            <a:endParaRPr lang="fi-FI" dirty="0"/>
          </a:p>
          <a:p>
            <a:pPr marL="0" indent="0" algn="ctr">
              <a:buNone/>
            </a:pPr>
            <a:endParaRPr lang="fi-FI" dirty="0">
              <a:hlinkClick r:id="rId2"/>
            </a:endParaRPr>
          </a:p>
        </p:txBody>
      </p:sp>
      <p:sp>
        <p:nvSpPr>
          <p:cNvPr id="6" name="Tekstiruutu 5">
            <a:extLst>
              <a:ext uri="{FF2B5EF4-FFF2-40B4-BE49-F238E27FC236}">
                <a16:creationId xmlns:a16="http://schemas.microsoft.com/office/drawing/2014/main" id="{9B025E61-8335-62F5-1AD4-A65BE8C177EB}"/>
              </a:ext>
              <a:ext uri="{C183D7F6-B498-43B3-948B-1728B52AA6E4}">
                <adec:decorative xmlns:adec="http://schemas.microsoft.com/office/drawing/2017/decorative" val="1"/>
              </a:ext>
            </a:extLst>
          </p:cNvPr>
          <p:cNvSpPr txBox="1"/>
          <p:nvPr/>
        </p:nvSpPr>
        <p:spPr>
          <a:xfrm>
            <a:off x="5884200" y="1552575"/>
            <a:ext cx="5714737" cy="3876286"/>
          </a:xfrm>
          <a:custGeom>
            <a:avLst/>
            <a:gdLst>
              <a:gd name="connsiteX0" fmla="*/ 0 w 5714737"/>
              <a:gd name="connsiteY0" fmla="*/ 0 h 3876286"/>
              <a:gd name="connsiteX1" fmla="*/ 571474 w 5714737"/>
              <a:gd name="connsiteY1" fmla="*/ 0 h 3876286"/>
              <a:gd name="connsiteX2" fmla="*/ 1085800 w 5714737"/>
              <a:gd name="connsiteY2" fmla="*/ 0 h 3876286"/>
              <a:gd name="connsiteX3" fmla="*/ 1600126 w 5714737"/>
              <a:gd name="connsiteY3" fmla="*/ 0 h 3876286"/>
              <a:gd name="connsiteX4" fmla="*/ 2285895 w 5714737"/>
              <a:gd name="connsiteY4" fmla="*/ 0 h 3876286"/>
              <a:gd name="connsiteX5" fmla="*/ 2685926 w 5714737"/>
              <a:gd name="connsiteY5" fmla="*/ 0 h 3876286"/>
              <a:gd name="connsiteX6" fmla="*/ 3085958 w 5714737"/>
              <a:gd name="connsiteY6" fmla="*/ 0 h 3876286"/>
              <a:gd name="connsiteX7" fmla="*/ 3543137 w 5714737"/>
              <a:gd name="connsiteY7" fmla="*/ 0 h 3876286"/>
              <a:gd name="connsiteX8" fmla="*/ 4171758 w 5714737"/>
              <a:gd name="connsiteY8" fmla="*/ 0 h 3876286"/>
              <a:gd name="connsiteX9" fmla="*/ 4571790 w 5714737"/>
              <a:gd name="connsiteY9" fmla="*/ 0 h 3876286"/>
              <a:gd name="connsiteX10" fmla="*/ 5143263 w 5714737"/>
              <a:gd name="connsiteY10" fmla="*/ 0 h 3876286"/>
              <a:gd name="connsiteX11" fmla="*/ 5714737 w 5714737"/>
              <a:gd name="connsiteY11" fmla="*/ 0 h 3876286"/>
              <a:gd name="connsiteX12" fmla="*/ 5714737 w 5714737"/>
              <a:gd name="connsiteY12" fmla="*/ 514992 h 3876286"/>
              <a:gd name="connsiteX13" fmla="*/ 5714737 w 5714737"/>
              <a:gd name="connsiteY13" fmla="*/ 991222 h 3876286"/>
              <a:gd name="connsiteX14" fmla="*/ 5714737 w 5714737"/>
              <a:gd name="connsiteY14" fmla="*/ 1583740 h 3876286"/>
              <a:gd name="connsiteX15" fmla="*/ 5714737 w 5714737"/>
              <a:gd name="connsiteY15" fmla="*/ 2137495 h 3876286"/>
              <a:gd name="connsiteX16" fmla="*/ 5714737 w 5714737"/>
              <a:gd name="connsiteY16" fmla="*/ 2574961 h 3876286"/>
              <a:gd name="connsiteX17" fmla="*/ 5714737 w 5714737"/>
              <a:gd name="connsiteY17" fmla="*/ 3167479 h 3876286"/>
              <a:gd name="connsiteX18" fmla="*/ 5714737 w 5714737"/>
              <a:gd name="connsiteY18" fmla="*/ 3876286 h 3876286"/>
              <a:gd name="connsiteX19" fmla="*/ 5086116 w 5714737"/>
              <a:gd name="connsiteY19" fmla="*/ 3876286 h 3876286"/>
              <a:gd name="connsiteX20" fmla="*/ 4571790 w 5714737"/>
              <a:gd name="connsiteY20" fmla="*/ 3876286 h 3876286"/>
              <a:gd name="connsiteX21" fmla="*/ 3943169 w 5714737"/>
              <a:gd name="connsiteY21" fmla="*/ 3876286 h 3876286"/>
              <a:gd name="connsiteX22" fmla="*/ 3314547 w 5714737"/>
              <a:gd name="connsiteY22" fmla="*/ 3876286 h 3876286"/>
              <a:gd name="connsiteX23" fmla="*/ 2857369 w 5714737"/>
              <a:gd name="connsiteY23" fmla="*/ 3876286 h 3876286"/>
              <a:gd name="connsiteX24" fmla="*/ 2228747 w 5714737"/>
              <a:gd name="connsiteY24" fmla="*/ 3876286 h 3876286"/>
              <a:gd name="connsiteX25" fmla="*/ 1714421 w 5714737"/>
              <a:gd name="connsiteY25" fmla="*/ 3876286 h 3876286"/>
              <a:gd name="connsiteX26" fmla="*/ 1257242 w 5714737"/>
              <a:gd name="connsiteY26" fmla="*/ 3876286 h 3876286"/>
              <a:gd name="connsiteX27" fmla="*/ 857211 w 5714737"/>
              <a:gd name="connsiteY27" fmla="*/ 3876286 h 3876286"/>
              <a:gd name="connsiteX28" fmla="*/ 0 w 5714737"/>
              <a:gd name="connsiteY28" fmla="*/ 3876286 h 3876286"/>
              <a:gd name="connsiteX29" fmla="*/ 0 w 5714737"/>
              <a:gd name="connsiteY29" fmla="*/ 3438819 h 3876286"/>
              <a:gd name="connsiteX30" fmla="*/ 0 w 5714737"/>
              <a:gd name="connsiteY30" fmla="*/ 2885064 h 3876286"/>
              <a:gd name="connsiteX31" fmla="*/ 0 w 5714737"/>
              <a:gd name="connsiteY31" fmla="*/ 2253783 h 3876286"/>
              <a:gd name="connsiteX32" fmla="*/ 0 w 5714737"/>
              <a:gd name="connsiteY32" fmla="*/ 1738791 h 3876286"/>
              <a:gd name="connsiteX33" fmla="*/ 0 w 5714737"/>
              <a:gd name="connsiteY33" fmla="*/ 1146273 h 3876286"/>
              <a:gd name="connsiteX34" fmla="*/ 0 w 5714737"/>
              <a:gd name="connsiteY34" fmla="*/ 514992 h 3876286"/>
              <a:gd name="connsiteX35" fmla="*/ 0 w 5714737"/>
              <a:gd name="connsiteY35" fmla="*/ 0 h 387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4737" h="3876286" extrusionOk="0">
                <a:moveTo>
                  <a:pt x="0" y="0"/>
                </a:moveTo>
                <a:cubicBezTo>
                  <a:pt x="146792" y="-48909"/>
                  <a:pt x="348810" y="10329"/>
                  <a:pt x="571474" y="0"/>
                </a:cubicBezTo>
                <a:cubicBezTo>
                  <a:pt x="794138" y="-10329"/>
                  <a:pt x="957057" y="61614"/>
                  <a:pt x="1085800" y="0"/>
                </a:cubicBezTo>
                <a:cubicBezTo>
                  <a:pt x="1214543" y="-61614"/>
                  <a:pt x="1402660" y="48809"/>
                  <a:pt x="1600126" y="0"/>
                </a:cubicBezTo>
                <a:cubicBezTo>
                  <a:pt x="1797592" y="-48809"/>
                  <a:pt x="2047176" y="31500"/>
                  <a:pt x="2285895" y="0"/>
                </a:cubicBezTo>
                <a:cubicBezTo>
                  <a:pt x="2524614" y="-31500"/>
                  <a:pt x="2549263" y="36950"/>
                  <a:pt x="2685926" y="0"/>
                </a:cubicBezTo>
                <a:cubicBezTo>
                  <a:pt x="2822589" y="-36950"/>
                  <a:pt x="2994596" y="38023"/>
                  <a:pt x="3085958" y="0"/>
                </a:cubicBezTo>
                <a:cubicBezTo>
                  <a:pt x="3177320" y="-38023"/>
                  <a:pt x="3400113" y="54697"/>
                  <a:pt x="3543137" y="0"/>
                </a:cubicBezTo>
                <a:cubicBezTo>
                  <a:pt x="3686161" y="-54697"/>
                  <a:pt x="3986076" y="72913"/>
                  <a:pt x="4171758" y="0"/>
                </a:cubicBezTo>
                <a:cubicBezTo>
                  <a:pt x="4357440" y="-72913"/>
                  <a:pt x="4469252" y="6456"/>
                  <a:pt x="4571790" y="0"/>
                </a:cubicBezTo>
                <a:cubicBezTo>
                  <a:pt x="4674328" y="-6456"/>
                  <a:pt x="4892489" y="19055"/>
                  <a:pt x="5143263" y="0"/>
                </a:cubicBezTo>
                <a:cubicBezTo>
                  <a:pt x="5394037" y="-19055"/>
                  <a:pt x="5523421" y="30472"/>
                  <a:pt x="5714737" y="0"/>
                </a:cubicBezTo>
                <a:cubicBezTo>
                  <a:pt x="5723069" y="152274"/>
                  <a:pt x="5681596" y="362627"/>
                  <a:pt x="5714737" y="514992"/>
                </a:cubicBezTo>
                <a:cubicBezTo>
                  <a:pt x="5747878" y="667357"/>
                  <a:pt x="5680357" y="842651"/>
                  <a:pt x="5714737" y="991222"/>
                </a:cubicBezTo>
                <a:cubicBezTo>
                  <a:pt x="5749117" y="1139793"/>
                  <a:pt x="5670956" y="1300181"/>
                  <a:pt x="5714737" y="1583740"/>
                </a:cubicBezTo>
                <a:cubicBezTo>
                  <a:pt x="5758518" y="1867299"/>
                  <a:pt x="5677376" y="1936497"/>
                  <a:pt x="5714737" y="2137495"/>
                </a:cubicBezTo>
                <a:cubicBezTo>
                  <a:pt x="5752098" y="2338493"/>
                  <a:pt x="5712698" y="2402273"/>
                  <a:pt x="5714737" y="2574961"/>
                </a:cubicBezTo>
                <a:cubicBezTo>
                  <a:pt x="5716776" y="2747649"/>
                  <a:pt x="5709264" y="3013225"/>
                  <a:pt x="5714737" y="3167479"/>
                </a:cubicBezTo>
                <a:cubicBezTo>
                  <a:pt x="5720210" y="3321733"/>
                  <a:pt x="5671397" y="3690390"/>
                  <a:pt x="5714737" y="3876286"/>
                </a:cubicBezTo>
                <a:cubicBezTo>
                  <a:pt x="5470645" y="3923090"/>
                  <a:pt x="5328633" y="3841186"/>
                  <a:pt x="5086116" y="3876286"/>
                </a:cubicBezTo>
                <a:cubicBezTo>
                  <a:pt x="4843599" y="3911386"/>
                  <a:pt x="4682261" y="3851005"/>
                  <a:pt x="4571790" y="3876286"/>
                </a:cubicBezTo>
                <a:cubicBezTo>
                  <a:pt x="4461319" y="3901567"/>
                  <a:pt x="4241218" y="3849055"/>
                  <a:pt x="3943169" y="3876286"/>
                </a:cubicBezTo>
                <a:cubicBezTo>
                  <a:pt x="3645120" y="3903517"/>
                  <a:pt x="3603093" y="3808962"/>
                  <a:pt x="3314547" y="3876286"/>
                </a:cubicBezTo>
                <a:cubicBezTo>
                  <a:pt x="3026001" y="3943610"/>
                  <a:pt x="3063178" y="3839512"/>
                  <a:pt x="2857369" y="3876286"/>
                </a:cubicBezTo>
                <a:cubicBezTo>
                  <a:pt x="2651560" y="3913060"/>
                  <a:pt x="2508828" y="3829028"/>
                  <a:pt x="2228747" y="3876286"/>
                </a:cubicBezTo>
                <a:cubicBezTo>
                  <a:pt x="1948666" y="3923544"/>
                  <a:pt x="1904296" y="3835711"/>
                  <a:pt x="1714421" y="3876286"/>
                </a:cubicBezTo>
                <a:cubicBezTo>
                  <a:pt x="1524546" y="3916861"/>
                  <a:pt x="1415836" y="3848647"/>
                  <a:pt x="1257242" y="3876286"/>
                </a:cubicBezTo>
                <a:cubicBezTo>
                  <a:pt x="1098648" y="3903925"/>
                  <a:pt x="972203" y="3848439"/>
                  <a:pt x="857211" y="3876286"/>
                </a:cubicBezTo>
                <a:cubicBezTo>
                  <a:pt x="742219" y="3904133"/>
                  <a:pt x="346317" y="3874044"/>
                  <a:pt x="0" y="3876286"/>
                </a:cubicBezTo>
                <a:cubicBezTo>
                  <a:pt x="-40742" y="3711807"/>
                  <a:pt x="21720" y="3582058"/>
                  <a:pt x="0" y="3438819"/>
                </a:cubicBezTo>
                <a:cubicBezTo>
                  <a:pt x="-21720" y="3295580"/>
                  <a:pt x="26500" y="3138619"/>
                  <a:pt x="0" y="2885064"/>
                </a:cubicBezTo>
                <a:cubicBezTo>
                  <a:pt x="-26500" y="2631510"/>
                  <a:pt x="28234" y="2497350"/>
                  <a:pt x="0" y="2253783"/>
                </a:cubicBezTo>
                <a:cubicBezTo>
                  <a:pt x="-28234" y="2010216"/>
                  <a:pt x="13166" y="1899298"/>
                  <a:pt x="0" y="1738791"/>
                </a:cubicBezTo>
                <a:cubicBezTo>
                  <a:pt x="-13166" y="1578284"/>
                  <a:pt x="65544" y="1295742"/>
                  <a:pt x="0" y="1146273"/>
                </a:cubicBezTo>
                <a:cubicBezTo>
                  <a:pt x="-65544" y="996804"/>
                  <a:pt x="26040" y="806153"/>
                  <a:pt x="0" y="514992"/>
                </a:cubicBezTo>
                <a:cubicBezTo>
                  <a:pt x="-26040" y="223831"/>
                  <a:pt x="8626" y="216074"/>
                  <a:pt x="0" y="0"/>
                </a:cubicBezTo>
                <a:close/>
              </a:path>
            </a:pathLst>
          </a:custGeom>
          <a:noFill/>
          <a:ln w="38100">
            <a:solidFill>
              <a:schemeClr val="accent1"/>
            </a:solidFill>
            <a:extLst>
              <a:ext uri="{C807C97D-BFC1-408E-A445-0C87EB9F89A2}">
                <ask:lineSketchStyleProps xmlns:ask="http://schemas.microsoft.com/office/drawing/2018/sketchyshapes" sd="1729634897">
                  <a:prstGeom prst="rect">
                    <a:avLst/>
                  </a:prstGeom>
                  <ask:type>
                    <ask:lineSketchScribble/>
                  </ask:type>
                </ask:lineSketchStyleProps>
              </a:ext>
            </a:extLst>
          </a:ln>
        </p:spPr>
        <p:txBody>
          <a:bodyPr wrap="square" rtlCol="0">
            <a:spAutoFit/>
          </a:bodyPr>
          <a:lstStyle/>
          <a:p>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a:t>OVI – Uutta osaamista ja liiketoimintaa vihreän siirtymän tueksi</a:t>
            </a:r>
            <a:endParaRPr lang="fi-FI" dirty="0"/>
          </a:p>
        </p:txBody>
      </p:sp>
    </p:spTree>
    <p:extLst>
      <p:ext uri="{BB962C8B-B14F-4D97-AF65-F5344CB8AC3E}">
        <p14:creationId xmlns:p14="http://schemas.microsoft.com/office/powerpoint/2010/main" val="155045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dirty="0"/>
              <a:t>Ennallistamisen vaikutukset ja vaikutusten arviointi 1</a:t>
            </a:r>
          </a:p>
        </p:txBody>
      </p:sp>
      <p:sp>
        <p:nvSpPr>
          <p:cNvPr id="7" name="Sisällön paikkamerkki 6">
            <a:extLst>
              <a:ext uri="{FF2B5EF4-FFF2-40B4-BE49-F238E27FC236}">
                <a16:creationId xmlns:a16="http://schemas.microsoft.com/office/drawing/2014/main" id="{C6C330AD-1A31-0ECB-4E5B-66F2DFB54248}"/>
              </a:ext>
            </a:extLst>
          </p:cNvPr>
          <p:cNvSpPr>
            <a:spLocks noGrp="1"/>
          </p:cNvSpPr>
          <p:nvPr>
            <p:ph sz="half" idx="1"/>
          </p:nvPr>
        </p:nvSpPr>
        <p:spPr>
          <a:xfrm>
            <a:off x="803275" y="2205318"/>
            <a:ext cx="5092700" cy="3703357"/>
          </a:xfrm>
        </p:spPr>
        <p:txBody>
          <a:bodyPr>
            <a:normAutofit fontScale="92500"/>
          </a:bodyPr>
          <a:lstStyle/>
          <a:p>
            <a:pPr marL="0" indent="0">
              <a:buNone/>
            </a:pPr>
            <a:r>
              <a:rPr lang="fi-FI" dirty="0"/>
              <a:t>Ennallistamisen vaikutukset luonnon monimuotoisuuteen, ilmastoon ja vesistöihin vaihtelevat suon ominaisuuksien, erityisesti ravinteikkuuden ja märkyyden mukaan.</a:t>
            </a:r>
          </a:p>
          <a:p>
            <a:endParaRPr lang="fi-FI" dirty="0"/>
          </a:p>
          <a:p>
            <a:pPr marL="0" indent="0">
              <a:buNone/>
            </a:pPr>
            <a:r>
              <a:rPr lang="fi-FI" dirty="0"/>
              <a:t>Vaikutusten arviointi vaikeaa</a:t>
            </a:r>
          </a:p>
          <a:p>
            <a:r>
              <a:rPr lang="fi-FI" dirty="0"/>
              <a:t>Osa vaikutuksista ilmenee nopeasti, suurin osa vasta vuosien, vuosikymmenten tai vuosisatojen kuluttua </a:t>
            </a:r>
            <a:r>
              <a:rPr lang="fi-FI" dirty="0">
                <a:sym typeface="Wingdings" panose="05000000000000000000" pitchFamily="2" charset="2"/>
              </a:rPr>
              <a:t> eri ennallistamistoimenpiteiden tarkkoja (lopullisia) vaikutuksia ei tiedetä</a:t>
            </a:r>
            <a:endParaRPr lang="fi-FI" dirty="0"/>
          </a:p>
          <a:p>
            <a:endParaRPr lang="fi-FI" dirty="0"/>
          </a:p>
        </p:txBody>
      </p:sp>
      <p:pic>
        <p:nvPicPr>
          <p:cNvPr id="10" name="Sisällön paikkamerkki 9">
            <a:extLst>
              <a:ext uri="{FF2B5EF4-FFF2-40B4-BE49-F238E27FC236}">
                <a16:creationId xmlns:a16="http://schemas.microsoft.com/office/drawing/2014/main" id="{8D0514E8-04C5-A969-5B17-193F9CFEEDB0}"/>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683142">
            <a:off x="6180138" y="1938139"/>
            <a:ext cx="5122862" cy="3842146"/>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301452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a:t>Ennallistamisen vaikutukset ja vaikutusten arviointi 2</a:t>
            </a:r>
          </a:p>
        </p:txBody>
      </p:sp>
      <p:sp>
        <p:nvSpPr>
          <p:cNvPr id="7" name="Sisällön paikkamerkki 6">
            <a:extLst>
              <a:ext uri="{FF2B5EF4-FFF2-40B4-BE49-F238E27FC236}">
                <a16:creationId xmlns:a16="http://schemas.microsoft.com/office/drawing/2014/main" id="{C6C330AD-1A31-0ECB-4E5B-66F2DFB54248}"/>
              </a:ext>
            </a:extLst>
          </p:cNvPr>
          <p:cNvSpPr>
            <a:spLocks noGrp="1"/>
          </p:cNvSpPr>
          <p:nvPr>
            <p:ph sz="half" idx="1"/>
          </p:nvPr>
        </p:nvSpPr>
        <p:spPr>
          <a:xfrm>
            <a:off x="803275" y="2205318"/>
            <a:ext cx="5092700" cy="3703357"/>
          </a:xfrm>
        </p:spPr>
        <p:txBody>
          <a:bodyPr>
            <a:normAutofit lnSpcReduction="10000"/>
          </a:bodyPr>
          <a:lstStyle/>
          <a:p>
            <a:pPr marL="0" indent="0">
              <a:buNone/>
            </a:pPr>
            <a:r>
              <a:rPr lang="fi-FI" b="1" dirty="0"/>
              <a:t>Ilmastovaikutukset</a:t>
            </a:r>
          </a:p>
          <a:p>
            <a:pPr marL="0" indent="0">
              <a:buNone/>
            </a:pPr>
            <a:r>
              <a:rPr lang="fi-FI" b="1" dirty="0"/>
              <a:t>Ojittamaton</a:t>
            </a:r>
            <a:r>
              <a:rPr lang="fi-FI" dirty="0"/>
              <a:t> suo on hiilidioksidinielu</a:t>
            </a:r>
          </a:p>
          <a:p>
            <a:r>
              <a:rPr lang="fi-FI" dirty="0"/>
              <a:t>Voi olla kuitenkin metaanin lähde</a:t>
            </a:r>
          </a:p>
          <a:p>
            <a:pPr marL="0" indent="0">
              <a:buNone/>
            </a:pPr>
            <a:r>
              <a:rPr lang="fi-FI" b="1" dirty="0"/>
              <a:t>Ojitettu</a:t>
            </a:r>
            <a:r>
              <a:rPr lang="fi-FI" dirty="0"/>
              <a:t> suo on hiilidioksidin ja typpioksiduulin lähde</a:t>
            </a:r>
          </a:p>
          <a:p>
            <a:r>
              <a:rPr lang="fi-FI" dirty="0"/>
              <a:t>Ojitus vähentää metaanipäästöjä</a:t>
            </a:r>
          </a:p>
          <a:p>
            <a:pPr marL="0" indent="0">
              <a:buNone/>
            </a:pPr>
            <a:r>
              <a:rPr lang="fi-FI" b="1" dirty="0"/>
              <a:t>Ennallistaminen</a:t>
            </a:r>
            <a:r>
              <a:rPr lang="fi-FI" dirty="0"/>
              <a:t> (</a:t>
            </a:r>
            <a:r>
              <a:rPr lang="fi-FI" dirty="0" err="1"/>
              <a:t>vettäminen</a:t>
            </a:r>
            <a:r>
              <a:rPr lang="fi-FI" dirty="0"/>
              <a:t>) </a:t>
            </a:r>
          </a:p>
          <a:p>
            <a:r>
              <a:rPr lang="fi-FI" dirty="0"/>
              <a:t>Lopettaa ojituksen aiheuttamat hiilidioksidi- ja typpioksiduulipäästöt</a:t>
            </a:r>
          </a:p>
          <a:p>
            <a:r>
              <a:rPr lang="fi-FI" dirty="0"/>
              <a:t>Palauttaa metaanipäästöt</a:t>
            </a:r>
          </a:p>
          <a:p>
            <a:pPr lvl="1"/>
            <a:endParaRPr lang="fi-FI" dirty="0"/>
          </a:p>
        </p:txBody>
      </p:sp>
      <p:pic>
        <p:nvPicPr>
          <p:cNvPr id="15" name="Sisällön paikkamerkki 14" descr="Ennallistamisen ilmastovaikutus syntyy siitä, että ennallistamistoimenpiteetn jälkeen ojitetun suon tilalla on ennallistettu suo. Ennallistaminen tarkoittaa siis ilmaston näkökulmasta sitä, että ojitetun suon kasvihuonekaasupäästöt korvautuvat ennallistetun suon päästöillä. Ennallistamistoimenpiteen jälkeen vaikutus lasketaan ennallistetun ja ojitetun suon päästöjen erotuksena, koska ilman ennallistamista ojitetun suon päästöt olisivat jatkuneet. Ennen ennallistamista tapahtuneisiin päästöihin ennallistamisella ei ole vaikutusta. Ennallistaminen siis muuttaa ilmakehään päätyvien kasvihuonekaasujen määrää. Nämä päästömuutokset voivat joko lämmittää tai viilentää ilmastoa ja ilmastovaikutus vaihtelee päästömuutosten suuruuden sekä tarkasteluajankohdan mukaan.">
            <a:extLst>
              <a:ext uri="{FF2B5EF4-FFF2-40B4-BE49-F238E27FC236}">
                <a16:creationId xmlns:a16="http://schemas.microsoft.com/office/drawing/2014/main" id="{FD762169-B159-C37D-2856-DA7DA31F3D5A}"/>
              </a:ext>
            </a:extLst>
          </p:cNvPr>
          <p:cNvPicPr>
            <a:picLocks noGrp="1" noChangeAspect="1"/>
          </p:cNvPicPr>
          <p:nvPr>
            <p:ph sz="half" idx="2"/>
          </p:nvPr>
        </p:nvPicPr>
        <p:blipFill rotWithShape="1">
          <a:blip r:embed="rId2"/>
          <a:srcRect l="3261" t="9941" r="5954" b="10067"/>
          <a:stretch/>
        </p:blipFill>
        <p:spPr>
          <a:xfrm>
            <a:off x="5895975" y="2756648"/>
            <a:ext cx="5748571" cy="2097816"/>
          </a:xfrm>
          <a:custGeom>
            <a:avLst/>
            <a:gdLst>
              <a:gd name="connsiteX0" fmla="*/ 0 w 5748571"/>
              <a:gd name="connsiteY0" fmla="*/ 0 h 2097816"/>
              <a:gd name="connsiteX1" fmla="*/ 632343 w 5748571"/>
              <a:gd name="connsiteY1" fmla="*/ 0 h 2097816"/>
              <a:gd name="connsiteX2" fmla="*/ 1264686 w 5748571"/>
              <a:gd name="connsiteY2" fmla="*/ 0 h 2097816"/>
              <a:gd name="connsiteX3" fmla="*/ 1724571 w 5748571"/>
              <a:gd name="connsiteY3" fmla="*/ 0 h 2097816"/>
              <a:gd name="connsiteX4" fmla="*/ 2126971 w 5748571"/>
              <a:gd name="connsiteY4" fmla="*/ 0 h 2097816"/>
              <a:gd name="connsiteX5" fmla="*/ 2529371 w 5748571"/>
              <a:gd name="connsiteY5" fmla="*/ 0 h 2097816"/>
              <a:gd name="connsiteX6" fmla="*/ 2989257 w 5748571"/>
              <a:gd name="connsiteY6" fmla="*/ 0 h 2097816"/>
              <a:gd name="connsiteX7" fmla="*/ 3506628 w 5748571"/>
              <a:gd name="connsiteY7" fmla="*/ 0 h 2097816"/>
              <a:gd name="connsiteX8" fmla="*/ 3966514 w 5748571"/>
              <a:gd name="connsiteY8" fmla="*/ 0 h 2097816"/>
              <a:gd name="connsiteX9" fmla="*/ 4656343 w 5748571"/>
              <a:gd name="connsiteY9" fmla="*/ 0 h 2097816"/>
              <a:gd name="connsiteX10" fmla="*/ 5231200 w 5748571"/>
              <a:gd name="connsiteY10" fmla="*/ 0 h 2097816"/>
              <a:gd name="connsiteX11" fmla="*/ 5748571 w 5748571"/>
              <a:gd name="connsiteY11" fmla="*/ 0 h 2097816"/>
              <a:gd name="connsiteX12" fmla="*/ 5748571 w 5748571"/>
              <a:gd name="connsiteY12" fmla="*/ 482498 h 2097816"/>
              <a:gd name="connsiteX13" fmla="*/ 5748571 w 5748571"/>
              <a:gd name="connsiteY13" fmla="*/ 1048908 h 2097816"/>
              <a:gd name="connsiteX14" fmla="*/ 5748571 w 5748571"/>
              <a:gd name="connsiteY14" fmla="*/ 1573362 h 2097816"/>
              <a:gd name="connsiteX15" fmla="*/ 5748571 w 5748571"/>
              <a:gd name="connsiteY15" fmla="*/ 2097816 h 2097816"/>
              <a:gd name="connsiteX16" fmla="*/ 5231200 w 5748571"/>
              <a:gd name="connsiteY16" fmla="*/ 2097816 h 2097816"/>
              <a:gd name="connsiteX17" fmla="*/ 4771314 w 5748571"/>
              <a:gd name="connsiteY17" fmla="*/ 2097816 h 2097816"/>
              <a:gd name="connsiteX18" fmla="*/ 4253943 w 5748571"/>
              <a:gd name="connsiteY18" fmla="*/ 2097816 h 2097816"/>
              <a:gd name="connsiteX19" fmla="*/ 3851543 w 5748571"/>
              <a:gd name="connsiteY19" fmla="*/ 2097816 h 2097816"/>
              <a:gd name="connsiteX20" fmla="*/ 3449143 w 5748571"/>
              <a:gd name="connsiteY20" fmla="*/ 2097816 h 2097816"/>
              <a:gd name="connsiteX21" fmla="*/ 2931771 w 5748571"/>
              <a:gd name="connsiteY21" fmla="*/ 2097816 h 2097816"/>
              <a:gd name="connsiteX22" fmla="*/ 2529371 w 5748571"/>
              <a:gd name="connsiteY22" fmla="*/ 2097816 h 2097816"/>
              <a:gd name="connsiteX23" fmla="*/ 1954514 w 5748571"/>
              <a:gd name="connsiteY23" fmla="*/ 2097816 h 2097816"/>
              <a:gd name="connsiteX24" fmla="*/ 1322171 w 5748571"/>
              <a:gd name="connsiteY24" fmla="*/ 2097816 h 2097816"/>
              <a:gd name="connsiteX25" fmla="*/ 919771 w 5748571"/>
              <a:gd name="connsiteY25" fmla="*/ 2097816 h 2097816"/>
              <a:gd name="connsiteX26" fmla="*/ 517371 w 5748571"/>
              <a:gd name="connsiteY26" fmla="*/ 2097816 h 2097816"/>
              <a:gd name="connsiteX27" fmla="*/ 0 w 5748571"/>
              <a:gd name="connsiteY27" fmla="*/ 2097816 h 2097816"/>
              <a:gd name="connsiteX28" fmla="*/ 0 w 5748571"/>
              <a:gd name="connsiteY28" fmla="*/ 1573362 h 2097816"/>
              <a:gd name="connsiteX29" fmla="*/ 0 w 5748571"/>
              <a:gd name="connsiteY29" fmla="*/ 1069886 h 2097816"/>
              <a:gd name="connsiteX30" fmla="*/ 0 w 5748571"/>
              <a:gd name="connsiteY30" fmla="*/ 503476 h 2097816"/>
              <a:gd name="connsiteX31" fmla="*/ 0 w 5748571"/>
              <a:gd name="connsiteY31" fmla="*/ 0 h 20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8571" h="2097816" fill="none" extrusionOk="0">
                <a:moveTo>
                  <a:pt x="0" y="0"/>
                </a:moveTo>
                <a:cubicBezTo>
                  <a:pt x="255466" y="-60467"/>
                  <a:pt x="377155" y="55075"/>
                  <a:pt x="632343" y="0"/>
                </a:cubicBezTo>
                <a:cubicBezTo>
                  <a:pt x="887531" y="-55075"/>
                  <a:pt x="956440" y="8300"/>
                  <a:pt x="1264686" y="0"/>
                </a:cubicBezTo>
                <a:cubicBezTo>
                  <a:pt x="1572932" y="-8300"/>
                  <a:pt x="1513793" y="31063"/>
                  <a:pt x="1724571" y="0"/>
                </a:cubicBezTo>
                <a:cubicBezTo>
                  <a:pt x="1935350" y="-31063"/>
                  <a:pt x="2027342" y="40009"/>
                  <a:pt x="2126971" y="0"/>
                </a:cubicBezTo>
                <a:cubicBezTo>
                  <a:pt x="2226600" y="-40009"/>
                  <a:pt x="2342475" y="39831"/>
                  <a:pt x="2529371" y="0"/>
                </a:cubicBezTo>
                <a:cubicBezTo>
                  <a:pt x="2716267" y="-39831"/>
                  <a:pt x="2876863" y="13546"/>
                  <a:pt x="2989257" y="0"/>
                </a:cubicBezTo>
                <a:cubicBezTo>
                  <a:pt x="3101651" y="-13546"/>
                  <a:pt x="3342431" y="48653"/>
                  <a:pt x="3506628" y="0"/>
                </a:cubicBezTo>
                <a:cubicBezTo>
                  <a:pt x="3670825" y="-48653"/>
                  <a:pt x="3853284" y="4875"/>
                  <a:pt x="3966514" y="0"/>
                </a:cubicBezTo>
                <a:cubicBezTo>
                  <a:pt x="4079744" y="-4875"/>
                  <a:pt x="4404036" y="54732"/>
                  <a:pt x="4656343" y="0"/>
                </a:cubicBezTo>
                <a:cubicBezTo>
                  <a:pt x="4908650" y="-54732"/>
                  <a:pt x="5079615" y="25577"/>
                  <a:pt x="5231200" y="0"/>
                </a:cubicBezTo>
                <a:cubicBezTo>
                  <a:pt x="5382785" y="-25577"/>
                  <a:pt x="5494173" y="811"/>
                  <a:pt x="5748571" y="0"/>
                </a:cubicBezTo>
                <a:cubicBezTo>
                  <a:pt x="5752111" y="186100"/>
                  <a:pt x="5746853" y="248828"/>
                  <a:pt x="5748571" y="482498"/>
                </a:cubicBezTo>
                <a:cubicBezTo>
                  <a:pt x="5750289" y="716168"/>
                  <a:pt x="5686765" y="891236"/>
                  <a:pt x="5748571" y="1048908"/>
                </a:cubicBezTo>
                <a:cubicBezTo>
                  <a:pt x="5810377" y="1206580"/>
                  <a:pt x="5714762" y="1450990"/>
                  <a:pt x="5748571" y="1573362"/>
                </a:cubicBezTo>
                <a:cubicBezTo>
                  <a:pt x="5782380" y="1695734"/>
                  <a:pt x="5725098" y="1926685"/>
                  <a:pt x="5748571" y="2097816"/>
                </a:cubicBezTo>
                <a:cubicBezTo>
                  <a:pt x="5624970" y="2116602"/>
                  <a:pt x="5450062" y="2065705"/>
                  <a:pt x="5231200" y="2097816"/>
                </a:cubicBezTo>
                <a:cubicBezTo>
                  <a:pt x="5012338" y="2129927"/>
                  <a:pt x="4979297" y="2088984"/>
                  <a:pt x="4771314" y="2097816"/>
                </a:cubicBezTo>
                <a:cubicBezTo>
                  <a:pt x="4563331" y="2106648"/>
                  <a:pt x="4470403" y="2050401"/>
                  <a:pt x="4253943" y="2097816"/>
                </a:cubicBezTo>
                <a:cubicBezTo>
                  <a:pt x="4037483" y="2145231"/>
                  <a:pt x="4014159" y="2092086"/>
                  <a:pt x="3851543" y="2097816"/>
                </a:cubicBezTo>
                <a:cubicBezTo>
                  <a:pt x="3688927" y="2103546"/>
                  <a:pt x="3531553" y="2055054"/>
                  <a:pt x="3449143" y="2097816"/>
                </a:cubicBezTo>
                <a:cubicBezTo>
                  <a:pt x="3366733" y="2140578"/>
                  <a:pt x="3048535" y="2092416"/>
                  <a:pt x="2931771" y="2097816"/>
                </a:cubicBezTo>
                <a:cubicBezTo>
                  <a:pt x="2815007" y="2103216"/>
                  <a:pt x="2683566" y="2093253"/>
                  <a:pt x="2529371" y="2097816"/>
                </a:cubicBezTo>
                <a:cubicBezTo>
                  <a:pt x="2375176" y="2102379"/>
                  <a:pt x="2224421" y="2070622"/>
                  <a:pt x="1954514" y="2097816"/>
                </a:cubicBezTo>
                <a:cubicBezTo>
                  <a:pt x="1684607" y="2125010"/>
                  <a:pt x="1525831" y="2022998"/>
                  <a:pt x="1322171" y="2097816"/>
                </a:cubicBezTo>
                <a:cubicBezTo>
                  <a:pt x="1118511" y="2172634"/>
                  <a:pt x="1025089" y="2053656"/>
                  <a:pt x="919771" y="2097816"/>
                </a:cubicBezTo>
                <a:cubicBezTo>
                  <a:pt x="814453" y="2141976"/>
                  <a:pt x="714088" y="2090006"/>
                  <a:pt x="517371" y="2097816"/>
                </a:cubicBezTo>
                <a:cubicBezTo>
                  <a:pt x="320654" y="2105626"/>
                  <a:pt x="211446" y="2075300"/>
                  <a:pt x="0" y="2097816"/>
                </a:cubicBezTo>
                <a:cubicBezTo>
                  <a:pt x="-58208" y="1889635"/>
                  <a:pt x="20841" y="1820952"/>
                  <a:pt x="0" y="1573362"/>
                </a:cubicBezTo>
                <a:cubicBezTo>
                  <a:pt x="-20841" y="1325772"/>
                  <a:pt x="53394" y="1255529"/>
                  <a:pt x="0" y="1069886"/>
                </a:cubicBezTo>
                <a:cubicBezTo>
                  <a:pt x="-53394" y="884243"/>
                  <a:pt x="41611" y="720566"/>
                  <a:pt x="0" y="503476"/>
                </a:cubicBezTo>
                <a:cubicBezTo>
                  <a:pt x="-41611" y="286386"/>
                  <a:pt x="26665" y="116952"/>
                  <a:pt x="0" y="0"/>
                </a:cubicBezTo>
                <a:close/>
              </a:path>
              <a:path w="5748571" h="2097816" stroke="0" extrusionOk="0">
                <a:moveTo>
                  <a:pt x="0" y="0"/>
                </a:moveTo>
                <a:cubicBezTo>
                  <a:pt x="193379" y="-48639"/>
                  <a:pt x="289741" y="50545"/>
                  <a:pt x="459886" y="0"/>
                </a:cubicBezTo>
                <a:cubicBezTo>
                  <a:pt x="630031" y="-50545"/>
                  <a:pt x="817114" y="17488"/>
                  <a:pt x="1149714" y="0"/>
                </a:cubicBezTo>
                <a:cubicBezTo>
                  <a:pt x="1482314" y="-17488"/>
                  <a:pt x="1576797" y="77365"/>
                  <a:pt x="1839543" y="0"/>
                </a:cubicBezTo>
                <a:cubicBezTo>
                  <a:pt x="2102289" y="-77365"/>
                  <a:pt x="2236722" y="59388"/>
                  <a:pt x="2356914" y="0"/>
                </a:cubicBezTo>
                <a:cubicBezTo>
                  <a:pt x="2477106" y="-59388"/>
                  <a:pt x="2699564" y="54544"/>
                  <a:pt x="2816800" y="0"/>
                </a:cubicBezTo>
                <a:cubicBezTo>
                  <a:pt x="2934036" y="-54544"/>
                  <a:pt x="3303728" y="2736"/>
                  <a:pt x="3449143" y="0"/>
                </a:cubicBezTo>
                <a:cubicBezTo>
                  <a:pt x="3594558" y="-2736"/>
                  <a:pt x="3746116" y="15015"/>
                  <a:pt x="4024000" y="0"/>
                </a:cubicBezTo>
                <a:cubicBezTo>
                  <a:pt x="4301884" y="-15015"/>
                  <a:pt x="4356852" y="57187"/>
                  <a:pt x="4541371" y="0"/>
                </a:cubicBezTo>
                <a:cubicBezTo>
                  <a:pt x="4725890" y="-57187"/>
                  <a:pt x="5031841" y="3255"/>
                  <a:pt x="5173714" y="0"/>
                </a:cubicBezTo>
                <a:cubicBezTo>
                  <a:pt x="5315587" y="-3255"/>
                  <a:pt x="5611688" y="35396"/>
                  <a:pt x="5748571" y="0"/>
                </a:cubicBezTo>
                <a:cubicBezTo>
                  <a:pt x="5756044" y="225149"/>
                  <a:pt x="5724732" y="336562"/>
                  <a:pt x="5748571" y="461520"/>
                </a:cubicBezTo>
                <a:cubicBezTo>
                  <a:pt x="5772410" y="586478"/>
                  <a:pt x="5729955" y="859014"/>
                  <a:pt x="5748571" y="985974"/>
                </a:cubicBezTo>
                <a:cubicBezTo>
                  <a:pt x="5767187" y="1112934"/>
                  <a:pt x="5688655" y="1269191"/>
                  <a:pt x="5748571" y="1531406"/>
                </a:cubicBezTo>
                <a:cubicBezTo>
                  <a:pt x="5808487" y="1793621"/>
                  <a:pt x="5743071" y="1876891"/>
                  <a:pt x="5748571" y="2097816"/>
                </a:cubicBezTo>
                <a:cubicBezTo>
                  <a:pt x="5533503" y="2099458"/>
                  <a:pt x="5499440" y="2071402"/>
                  <a:pt x="5288685" y="2097816"/>
                </a:cubicBezTo>
                <a:cubicBezTo>
                  <a:pt x="5077930" y="2124230"/>
                  <a:pt x="4925964" y="2091004"/>
                  <a:pt x="4656343" y="2097816"/>
                </a:cubicBezTo>
                <a:cubicBezTo>
                  <a:pt x="4386722" y="2104628"/>
                  <a:pt x="4319392" y="2083080"/>
                  <a:pt x="4024000" y="2097816"/>
                </a:cubicBezTo>
                <a:cubicBezTo>
                  <a:pt x="3728608" y="2112552"/>
                  <a:pt x="3662282" y="2043927"/>
                  <a:pt x="3564114" y="2097816"/>
                </a:cubicBezTo>
                <a:cubicBezTo>
                  <a:pt x="3465946" y="2151705"/>
                  <a:pt x="3279019" y="2044994"/>
                  <a:pt x="3104228" y="2097816"/>
                </a:cubicBezTo>
                <a:cubicBezTo>
                  <a:pt x="2929437" y="2150638"/>
                  <a:pt x="2898224" y="2089712"/>
                  <a:pt x="2701828" y="2097816"/>
                </a:cubicBezTo>
                <a:cubicBezTo>
                  <a:pt x="2505432" y="2105920"/>
                  <a:pt x="2324357" y="2035221"/>
                  <a:pt x="2069486" y="2097816"/>
                </a:cubicBezTo>
                <a:cubicBezTo>
                  <a:pt x="1814615" y="2160411"/>
                  <a:pt x="1614498" y="2031537"/>
                  <a:pt x="1437143" y="2097816"/>
                </a:cubicBezTo>
                <a:cubicBezTo>
                  <a:pt x="1259788" y="2164095"/>
                  <a:pt x="1207001" y="2095013"/>
                  <a:pt x="1034743" y="2097816"/>
                </a:cubicBezTo>
                <a:cubicBezTo>
                  <a:pt x="862485" y="2100619"/>
                  <a:pt x="710533" y="2092602"/>
                  <a:pt x="517371" y="2097816"/>
                </a:cubicBezTo>
                <a:cubicBezTo>
                  <a:pt x="324209" y="2103030"/>
                  <a:pt x="221487" y="2040656"/>
                  <a:pt x="0" y="2097816"/>
                </a:cubicBezTo>
                <a:cubicBezTo>
                  <a:pt x="-36622" y="1881188"/>
                  <a:pt x="52104" y="1810943"/>
                  <a:pt x="0" y="1531406"/>
                </a:cubicBezTo>
                <a:cubicBezTo>
                  <a:pt x="-52104" y="1251869"/>
                  <a:pt x="24105" y="1160595"/>
                  <a:pt x="0" y="964995"/>
                </a:cubicBezTo>
                <a:cubicBezTo>
                  <a:pt x="-24105" y="769395"/>
                  <a:pt x="114382" y="201472"/>
                  <a:pt x="0" y="0"/>
                </a:cubicBezTo>
                <a:close/>
              </a:path>
            </a:pathLst>
          </a:custGeom>
          <a:ln w="28575">
            <a:solidFill>
              <a:schemeClr val="accent1"/>
            </a:solidFill>
            <a:extLst>
              <a:ext uri="{C807C97D-BFC1-408E-A445-0C87EB9F89A2}">
                <ask:lineSketchStyleProps xmlns:ask="http://schemas.microsoft.com/office/drawing/2018/sketchyshapes" sd="362539027">
                  <ask:type>
                    <ask:lineSketchScribble/>
                  </ask:type>
                </ask:lineSketchStyleProps>
              </a:ext>
            </a:extLst>
          </a:ln>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364770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B0BE-EC15-26B1-4655-DDC89893B40E}"/>
              </a:ext>
              <a:ext uri="{C183D7F6-B498-43B3-948B-1728B52AA6E4}">
                <adec:decorative xmlns:adec="http://schemas.microsoft.com/office/drawing/2017/decorative" val="0"/>
              </a:ext>
            </a:extLst>
          </p:cNvPr>
          <p:cNvSpPr>
            <a:spLocks noGrp="1"/>
          </p:cNvSpPr>
          <p:nvPr>
            <p:ph type="title"/>
          </p:nvPr>
        </p:nvSpPr>
        <p:spPr>
          <a:xfrm>
            <a:off x="1210574" y="-1325563"/>
            <a:ext cx="9520686" cy="1325563"/>
          </a:xfrm>
        </p:spPr>
        <p:txBody>
          <a:bodyPr anchor="b"/>
          <a:lstStyle/>
          <a:p>
            <a:r>
              <a:rPr lang="fi-FI" sz="4800" dirty="0"/>
              <a:t>Lisenssi</a:t>
            </a:r>
          </a:p>
        </p:txBody>
      </p:sp>
      <p:grpSp>
        <p:nvGrpSpPr>
          <p:cNvPr id="4" name="Group 3" descr="Tämä teos on lisensoitu Creative Commons Nimeä-EiKaupallinen-JaaSamoin 4.0 Kansainvälinen -lisenssillä.">
            <a:extLst>
              <a:ext uri="{FF2B5EF4-FFF2-40B4-BE49-F238E27FC236}">
                <a16:creationId xmlns:a16="http://schemas.microsoft.com/office/drawing/2014/main" id="{BC127921-8AC9-4AB9-6A60-6ED573D6C054}"/>
              </a:ext>
            </a:extLst>
          </p:cNvPr>
          <p:cNvGrpSpPr/>
          <p:nvPr/>
        </p:nvGrpSpPr>
        <p:grpSpPr>
          <a:xfrm>
            <a:off x="1776133" y="2627779"/>
            <a:ext cx="8639735" cy="1602441"/>
            <a:chOff x="1792941" y="2459691"/>
            <a:chExt cx="8639735" cy="1602441"/>
          </a:xfrm>
        </p:grpSpPr>
        <p:sp>
          <p:nvSpPr>
            <p:cNvPr id="5" name="Rectangle: Rounded Corners 4">
              <a:extLst>
                <a:ext uri="{FF2B5EF4-FFF2-40B4-BE49-F238E27FC236}">
                  <a16:creationId xmlns:a16="http://schemas.microsoft.com/office/drawing/2014/main" id="{88BF5A63-5643-3E17-A2C2-C3879255AAAA}"/>
                </a:ext>
                <a:ext uri="{C183D7F6-B498-43B3-948B-1728B52AA6E4}">
                  <adec:decorative xmlns:adec="http://schemas.microsoft.com/office/drawing/2017/decorative" val="1"/>
                </a:ext>
              </a:extLst>
            </p:cNvPr>
            <p:cNvSpPr/>
            <p:nvPr/>
          </p:nvSpPr>
          <p:spPr>
            <a:xfrm>
              <a:off x="1792941" y="2459691"/>
              <a:ext cx="8639735" cy="1602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Creative Commons -lisenssi">
              <a:extLst>
                <a:ext uri="{FF2B5EF4-FFF2-40B4-BE49-F238E27FC236}">
                  <a16:creationId xmlns:a16="http://schemas.microsoft.com/office/drawing/2014/main" id="{51AC839C-0D2E-DF0E-A27E-AF087D91B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07" y="2993775"/>
              <a:ext cx="1556106" cy="5481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75EDB45A-BC8B-0F7C-5D37-3EB3E9D38C60}"/>
                </a:ext>
              </a:extLst>
            </p:cNvPr>
            <p:cNvSpPr txBox="1"/>
            <p:nvPr/>
          </p:nvSpPr>
          <p:spPr>
            <a:xfrm>
              <a:off x="3766770" y="2937746"/>
              <a:ext cx="6422805" cy="646331"/>
            </a:xfrm>
            <a:prstGeom prst="rect">
              <a:avLst/>
            </a:prstGeom>
            <a:noFill/>
          </p:spPr>
          <p:txBody>
            <a:bodyPr wrap="squar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rPr>
                <a:t>Tämä teos on lisensoitu </a:t>
              </a: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Creative </a:t>
              </a:r>
              <a:r>
                <a:rPr kumimoji="0" lang="fi-FI" sz="1800" b="1" i="0" u="none" strike="noStrike" kern="1200" cap="none" spc="0" normalizeH="0" baseline="0" noProof="0" dirty="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Commons</a:t>
              </a: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Nimeä-</a:t>
              </a:r>
              <a:r>
                <a:rPr kumimoji="0" lang="fi-FI" sz="1800" b="1" i="0" u="none" strike="noStrike" kern="1200" cap="none" spc="0" normalizeH="0" baseline="0" noProof="0" dirty="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EiKaupallinen</a:t>
              </a: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a:t>
              </a:r>
              <a:r>
                <a:rPr kumimoji="0" lang="fi-FI" sz="1800" b="1" i="0" u="none" strike="noStrike" kern="1200" cap="none" spc="0" normalizeH="0" baseline="0" noProof="0" dirty="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JaaSamoin</a:t>
              </a: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4.0 Kansainvälinen -lisenssillä</a:t>
              </a:r>
              <a:r>
                <a:rPr kumimoji="0" lang="fi-FI" sz="1800" b="1" i="0" u="none" strike="noStrike" kern="1200" cap="none" spc="0" normalizeH="0" baseline="0" noProof="0" dirty="0">
                  <a:ln>
                    <a:noFill/>
                  </a:ln>
                  <a:solidFill>
                    <a:srgbClr val="FFFFFF"/>
                  </a:solidFill>
                  <a:effectLst/>
                  <a:uLnTx/>
                  <a:uFillTx/>
                  <a:latin typeface="source sans pro" panose="020B0503030403020204" pitchFamily="34" charset="0"/>
                  <a:ea typeface="+mn-ea"/>
                  <a:cs typeface="+mn-cs"/>
                </a:rPr>
                <a:t>.</a:t>
              </a:r>
              <a:endPar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7594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a:t>Ennallistamisen vaikutukset ja vaikutusten arviointi 3</a:t>
            </a:r>
          </a:p>
        </p:txBody>
      </p:sp>
      <p:sp>
        <p:nvSpPr>
          <p:cNvPr id="7" name="Sisällön paikkamerkki 6">
            <a:extLst>
              <a:ext uri="{FF2B5EF4-FFF2-40B4-BE49-F238E27FC236}">
                <a16:creationId xmlns:a16="http://schemas.microsoft.com/office/drawing/2014/main" id="{C6C330AD-1A31-0ECB-4E5B-66F2DFB54248}"/>
              </a:ext>
            </a:extLst>
          </p:cNvPr>
          <p:cNvSpPr>
            <a:spLocks noGrp="1"/>
          </p:cNvSpPr>
          <p:nvPr>
            <p:ph sz="half" idx="1"/>
          </p:nvPr>
        </p:nvSpPr>
        <p:spPr>
          <a:xfrm>
            <a:off x="803275" y="2333065"/>
            <a:ext cx="5092700" cy="3575610"/>
          </a:xfrm>
        </p:spPr>
        <p:txBody>
          <a:bodyPr>
            <a:normAutofit fontScale="92500" lnSpcReduction="20000"/>
          </a:bodyPr>
          <a:lstStyle/>
          <a:p>
            <a:pPr marL="0" indent="0">
              <a:buNone/>
            </a:pPr>
            <a:r>
              <a:rPr lang="fi-FI" b="1" dirty="0"/>
              <a:t>Vesistövaikutukset</a:t>
            </a:r>
          </a:p>
          <a:p>
            <a:r>
              <a:rPr lang="fi-FI" dirty="0"/>
              <a:t>Ojituksesta ja metsätaloustoimista seuraavan pitkäaikaisen ravinnekuormituslisän (ojituslisä) poistaminen</a:t>
            </a:r>
          </a:p>
          <a:p>
            <a:pPr lvl="1"/>
            <a:r>
              <a:rPr lang="fi-FI" dirty="0"/>
              <a:t>pitkän aikavälin positiivinen vaikutus suon alapuolisiin vesiekosysteemeihin</a:t>
            </a:r>
          </a:p>
          <a:p>
            <a:r>
              <a:rPr lang="fi-FI" dirty="0"/>
              <a:t>Lyhyellä aikavälillä voi olla myös negatiivisia vaikutuksia lähivesistöjen veden laatuun</a:t>
            </a:r>
          </a:p>
          <a:p>
            <a:pPr lvl="1"/>
            <a:r>
              <a:rPr lang="fi-FI" dirty="0"/>
              <a:t>Kompensoituvat yleensä melko nopeasti ojituslisän poistumisen myötä</a:t>
            </a:r>
          </a:p>
          <a:p>
            <a:r>
              <a:rPr lang="fi-FI" dirty="0"/>
              <a:t>Ennallistetun suon sisäisen vesitalouden ja ravinnetasapainon palautuminen kestää noin 5–10 vuotta</a:t>
            </a:r>
          </a:p>
        </p:txBody>
      </p:sp>
      <p:pic>
        <p:nvPicPr>
          <p:cNvPr id="8" name="Sisällön paikkamerkki 7">
            <a:extLst>
              <a:ext uri="{FF2B5EF4-FFF2-40B4-BE49-F238E27FC236}">
                <a16:creationId xmlns:a16="http://schemas.microsoft.com/office/drawing/2014/main" id="{C8E02B16-48F8-D406-3278-D2DE4AA0C8C6}"/>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38" y="2418408"/>
            <a:ext cx="5122862" cy="2881609"/>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865804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a:t>Ennallistamisen vaikutukset ja vaikutusten arviointi 4</a:t>
            </a:r>
          </a:p>
        </p:txBody>
      </p:sp>
      <p:sp>
        <p:nvSpPr>
          <p:cNvPr id="7" name="Sisällön paikkamerkki 6">
            <a:extLst>
              <a:ext uri="{FF2B5EF4-FFF2-40B4-BE49-F238E27FC236}">
                <a16:creationId xmlns:a16="http://schemas.microsoft.com/office/drawing/2014/main" id="{C6C330AD-1A31-0ECB-4E5B-66F2DFB54248}"/>
              </a:ext>
            </a:extLst>
          </p:cNvPr>
          <p:cNvSpPr>
            <a:spLocks noGrp="1"/>
          </p:cNvSpPr>
          <p:nvPr>
            <p:ph sz="half" idx="1"/>
          </p:nvPr>
        </p:nvSpPr>
        <p:spPr>
          <a:xfrm>
            <a:off x="803275" y="2212041"/>
            <a:ext cx="5092700" cy="3696634"/>
          </a:xfrm>
        </p:spPr>
        <p:txBody>
          <a:bodyPr>
            <a:normAutofit fontScale="77500" lnSpcReduction="20000"/>
          </a:bodyPr>
          <a:lstStyle/>
          <a:p>
            <a:pPr marL="0" indent="0">
              <a:buNone/>
            </a:pPr>
            <a:r>
              <a:rPr lang="fi-FI" b="1" dirty="0"/>
              <a:t>Vaikutukset suoluontoon</a:t>
            </a:r>
          </a:p>
          <a:p>
            <a:r>
              <a:rPr lang="fi-FI" dirty="0"/>
              <a:t>Monet suo- tai niihin liittyviin elinympäristöihin erikoistuneet lajit kykenevät palautumaan ja/tai runsastumaan melko nopeasti </a:t>
            </a:r>
            <a:r>
              <a:rPr lang="fi-FI" dirty="0">
                <a:sym typeface="Wingdings" panose="05000000000000000000" pitchFamily="2" charset="2"/>
              </a:rPr>
              <a:t></a:t>
            </a:r>
            <a:r>
              <a:rPr lang="fi-FI" dirty="0"/>
              <a:t> muutama vuosi – 10 vuotta ennallistamisesta</a:t>
            </a:r>
          </a:p>
          <a:p>
            <a:pPr lvl="1"/>
            <a:r>
              <a:rPr lang="fi-FI" dirty="0"/>
              <a:t>Palautumisen lopullinen tulos ja vaativimpien lajien palautuminen voi viedä kymmeniä vuosia ja niiden osalta lopputulos on epävarma</a:t>
            </a:r>
          </a:p>
          <a:p>
            <a:r>
              <a:rPr lang="fi-FI" dirty="0"/>
              <a:t>Soiden perusrakenne ja –toiminta palautuvat kohti luonnontilaista suhteellisen nopeasti kaikissa suotyypeissä </a:t>
            </a:r>
          </a:p>
          <a:p>
            <a:pPr lvl="1"/>
            <a:r>
              <a:rPr lang="fi-FI" dirty="0"/>
              <a:t>Elinympäristöjen monimuotoisuutta voidaan niin ollen saada tehokkaasti palautettua ennallistamalla</a:t>
            </a:r>
          </a:p>
          <a:p>
            <a:r>
              <a:rPr lang="fi-FI" dirty="0"/>
              <a:t>Toimien kohdistaminen uhanalaisiin ja harvinaisiin elinympäristöihin tehostaa vaikuttavuutta monimuotoisuuden kannalta</a:t>
            </a:r>
          </a:p>
        </p:txBody>
      </p:sp>
      <p:pic>
        <p:nvPicPr>
          <p:cNvPr id="5" name="Sisällön paikkamerkki 4">
            <a:extLst>
              <a:ext uri="{FF2B5EF4-FFF2-40B4-BE49-F238E27FC236}">
                <a16:creationId xmlns:a16="http://schemas.microsoft.com/office/drawing/2014/main" id="{44A63647-995D-5CDA-DB3B-C6519828788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03851" y="1809750"/>
            <a:ext cx="3075435" cy="4098925"/>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122939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p:txBody>
          <a:bodyPr>
            <a:normAutofit fontScale="90000"/>
          </a:bodyPr>
          <a:lstStyle/>
          <a:p>
            <a:r>
              <a:rPr lang="fi-FI"/>
              <a:t>Ennallistamisen vaikutukset ja vaikutusten arviointi 5</a:t>
            </a:r>
          </a:p>
        </p:txBody>
      </p:sp>
      <p:sp>
        <p:nvSpPr>
          <p:cNvPr id="2" name="Sisällön paikkamerkki 1">
            <a:extLst>
              <a:ext uri="{FF2B5EF4-FFF2-40B4-BE49-F238E27FC236}">
                <a16:creationId xmlns:a16="http://schemas.microsoft.com/office/drawing/2014/main" id="{36EFA21A-230A-70CE-AB1F-0C9A7086929B}"/>
              </a:ext>
            </a:extLst>
          </p:cNvPr>
          <p:cNvSpPr>
            <a:spLocks noGrp="1"/>
          </p:cNvSpPr>
          <p:nvPr>
            <p:ph type="body" idx="10"/>
          </p:nvPr>
        </p:nvSpPr>
        <p:spPr>
          <a:xfrm>
            <a:off x="803054" y="2131359"/>
            <a:ext cx="10525346" cy="3625110"/>
          </a:xfrm>
        </p:spPr>
        <p:txBody>
          <a:bodyPr>
            <a:normAutofit/>
          </a:bodyPr>
          <a:lstStyle/>
          <a:p>
            <a:r>
              <a:rPr lang="fi-FI" dirty="0"/>
              <a:t>Valtakunnallisessa soiden ennallistamisen vaikutusten seurantaverkostossa seurantaa toteutetaan kolmella toisiaan täydentävällä tasolla</a:t>
            </a:r>
          </a:p>
          <a:p>
            <a:pPr lvl="1"/>
            <a:r>
              <a:rPr lang="fi-FI" dirty="0"/>
              <a:t>hoitoseuranta</a:t>
            </a:r>
          </a:p>
          <a:p>
            <a:pPr lvl="1"/>
            <a:r>
              <a:rPr lang="fi-FI" dirty="0"/>
              <a:t>hydrologinen seuranta</a:t>
            </a:r>
          </a:p>
          <a:p>
            <a:pPr lvl="1"/>
            <a:r>
              <a:rPr lang="fi-FI" dirty="0"/>
              <a:t>monimuotoisuusseuranta</a:t>
            </a:r>
          </a:p>
          <a:p>
            <a:r>
              <a:rPr lang="fi-FI" dirty="0"/>
              <a:t>Seurantojen tarkemmat perusteet ja menetelmät on koottu erilliseen seurantaohjeeseen:</a:t>
            </a:r>
          </a:p>
          <a:p>
            <a:r>
              <a:rPr lang="fi-FI" dirty="0">
                <a:hlinkClick r:id="rId2"/>
              </a:rPr>
              <a:t>Hyvärinen, E. &amp; </a:t>
            </a:r>
            <a:r>
              <a:rPr lang="fi-FI" dirty="0" err="1">
                <a:hlinkClick r:id="rId2"/>
              </a:rPr>
              <a:t>Aapala</a:t>
            </a:r>
            <a:r>
              <a:rPr lang="fi-FI" dirty="0">
                <a:hlinkClick r:id="rId2"/>
              </a:rPr>
              <a:t>, K. (toim.) 2009. Metsien ja soiden ennallistamisen sekä harjumetsien paahdeympäristöjen hoidon seurantaohje. Metsähallituksen luonnonsuojelujulkaisuja. Sarja B 118. Metsähallitus.</a:t>
            </a:r>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2"/>
          </p:nvPr>
        </p:nvSpPr>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354657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dirty="0"/>
              <a:t>Ennallistamisen vaikutukset ja vaikutusten arviointi 6</a:t>
            </a:r>
          </a:p>
        </p:txBody>
      </p:sp>
      <p:sp>
        <p:nvSpPr>
          <p:cNvPr id="2" name="Sisällön paikkamerkki 1">
            <a:extLst>
              <a:ext uri="{FF2B5EF4-FFF2-40B4-BE49-F238E27FC236}">
                <a16:creationId xmlns:a16="http://schemas.microsoft.com/office/drawing/2014/main" id="{36EFA21A-230A-70CE-AB1F-0C9A7086929B}"/>
              </a:ext>
            </a:extLst>
          </p:cNvPr>
          <p:cNvSpPr>
            <a:spLocks noGrp="1"/>
          </p:cNvSpPr>
          <p:nvPr>
            <p:ph sz="half" idx="1"/>
          </p:nvPr>
        </p:nvSpPr>
        <p:spPr>
          <a:xfrm>
            <a:off x="803275" y="2205318"/>
            <a:ext cx="5092700" cy="3703357"/>
          </a:xfrm>
        </p:spPr>
        <p:txBody>
          <a:bodyPr>
            <a:normAutofit/>
          </a:bodyPr>
          <a:lstStyle/>
          <a:p>
            <a:pPr marL="0" indent="0">
              <a:buNone/>
            </a:pPr>
            <a:r>
              <a:rPr lang="fi-FI" b="1" dirty="0"/>
              <a:t>Hoitoseuranta</a:t>
            </a:r>
          </a:p>
          <a:p>
            <a:r>
              <a:rPr lang="fi-FI" dirty="0"/>
              <a:t>Koskee kaikkia ennallistettuja soita</a:t>
            </a:r>
          </a:p>
          <a:p>
            <a:r>
              <a:rPr lang="fi-FI" dirty="0"/>
              <a:t>Tavoitteena on</a:t>
            </a:r>
          </a:p>
          <a:p>
            <a:pPr lvl="1"/>
            <a:r>
              <a:rPr lang="fi-FI" dirty="0"/>
              <a:t>selvittää, onko ennallistaminen onnistunut teknisesti</a:t>
            </a:r>
          </a:p>
          <a:p>
            <a:pPr lvl="1"/>
            <a:r>
              <a:rPr lang="fi-FI" dirty="0"/>
              <a:t>selvittää, onko </a:t>
            </a:r>
            <a:r>
              <a:rPr lang="fi-FI" dirty="0" err="1"/>
              <a:t>ennallistumiskehitys</a:t>
            </a:r>
            <a:r>
              <a:rPr lang="fi-FI" dirty="0"/>
              <a:t> käynnistynyt halutulla tavalla</a:t>
            </a:r>
          </a:p>
          <a:p>
            <a:pPr lvl="1"/>
            <a:r>
              <a:rPr lang="fi-FI" dirty="0"/>
              <a:t>havaita mahdolliset ongelmat ajoissa</a:t>
            </a:r>
          </a:p>
          <a:p>
            <a:pPr lvl="1"/>
            <a:r>
              <a:rPr lang="fi-FI" dirty="0"/>
              <a:t>kehittää ennallistamisen suunnittelua ja ennallistamismenetelmiä saatujen kokemusten pohjalta</a:t>
            </a:r>
          </a:p>
        </p:txBody>
      </p:sp>
      <p:sp>
        <p:nvSpPr>
          <p:cNvPr id="3" name="Sisällön paikkamerkki 2">
            <a:extLst>
              <a:ext uri="{FF2B5EF4-FFF2-40B4-BE49-F238E27FC236}">
                <a16:creationId xmlns:a16="http://schemas.microsoft.com/office/drawing/2014/main" id="{8309A623-AC9E-20D3-13E1-1F253B7F3898}"/>
              </a:ext>
            </a:extLst>
          </p:cNvPr>
          <p:cNvSpPr>
            <a:spLocks noGrp="1"/>
          </p:cNvSpPr>
          <p:nvPr>
            <p:ph sz="half" idx="2"/>
          </p:nvPr>
        </p:nvSpPr>
        <p:spPr>
          <a:xfrm>
            <a:off x="6180138" y="2205318"/>
            <a:ext cx="5122862" cy="3703357"/>
          </a:xfrm>
        </p:spPr>
        <p:txBody>
          <a:bodyPr>
            <a:normAutofit/>
          </a:bodyPr>
          <a:lstStyle/>
          <a:p>
            <a:pPr marL="0" indent="0">
              <a:buNone/>
            </a:pPr>
            <a:r>
              <a:rPr lang="fi-FI" b="1" dirty="0"/>
              <a:t>Hydrologinen seuranta</a:t>
            </a:r>
          </a:p>
          <a:p>
            <a:r>
              <a:rPr lang="fi-FI" dirty="0"/>
              <a:t>Seurantaverkostossa soita eri puolelta Suomea</a:t>
            </a:r>
          </a:p>
          <a:p>
            <a:pPr lvl="1"/>
            <a:r>
              <a:rPr lang="fi-FI" dirty="0"/>
              <a:t>vedenpinnan korkeuden seuranta</a:t>
            </a:r>
          </a:p>
          <a:p>
            <a:pPr lvl="1"/>
            <a:r>
              <a:rPr lang="fi-FI" dirty="0"/>
              <a:t>veden kemiallisten ominaisuuksien seuranta vesinäytteistä</a:t>
            </a:r>
          </a:p>
          <a:p>
            <a:r>
              <a:rPr lang="fi-FI" dirty="0"/>
              <a:t>Vesistövaikutusten seuranta valumaseurannoilla</a:t>
            </a:r>
          </a:p>
          <a:p>
            <a:pPr lvl="1"/>
            <a:r>
              <a:rPr lang="fi-FI" dirty="0"/>
              <a:t>määrän seuranta automaattimittauksin</a:t>
            </a:r>
          </a:p>
          <a:p>
            <a:pPr lvl="1"/>
            <a:r>
              <a:rPr lang="fi-FI" dirty="0"/>
              <a:t>laadun seuranta perustuu vesinäytteisiin</a:t>
            </a:r>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a:t>OVI – Uutta osaamista ja liiketoimintaa vihreän siirtymän tueksi</a:t>
            </a:r>
            <a:endParaRPr lang="fi-FI" dirty="0"/>
          </a:p>
        </p:txBody>
      </p:sp>
    </p:spTree>
    <p:extLst>
      <p:ext uri="{BB962C8B-B14F-4D97-AF65-F5344CB8AC3E}">
        <p14:creationId xmlns:p14="http://schemas.microsoft.com/office/powerpoint/2010/main" val="3490430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fontScale="90000"/>
          </a:bodyPr>
          <a:lstStyle/>
          <a:p>
            <a:r>
              <a:rPr lang="fi-FI" dirty="0"/>
              <a:t>Ennallistamisen vaikutukset ja vaikutusten arviointi 7</a:t>
            </a:r>
          </a:p>
        </p:txBody>
      </p:sp>
      <p:sp>
        <p:nvSpPr>
          <p:cNvPr id="2" name="Sisällön paikkamerkki 1">
            <a:extLst>
              <a:ext uri="{FF2B5EF4-FFF2-40B4-BE49-F238E27FC236}">
                <a16:creationId xmlns:a16="http://schemas.microsoft.com/office/drawing/2014/main" id="{36EFA21A-230A-70CE-AB1F-0C9A7086929B}"/>
              </a:ext>
              <a:ext uri="{C183D7F6-B498-43B3-948B-1728B52AA6E4}">
                <adec:decorative xmlns:adec="http://schemas.microsoft.com/office/drawing/2017/decorative" val="0"/>
              </a:ext>
            </a:extLst>
          </p:cNvPr>
          <p:cNvSpPr>
            <a:spLocks noGrp="1"/>
          </p:cNvSpPr>
          <p:nvPr>
            <p:ph sz="half" idx="1"/>
          </p:nvPr>
        </p:nvSpPr>
        <p:spPr>
          <a:xfrm>
            <a:off x="803275" y="2286000"/>
            <a:ext cx="5092700" cy="3622675"/>
          </a:xfrm>
        </p:spPr>
        <p:txBody>
          <a:bodyPr>
            <a:normAutofit lnSpcReduction="10000"/>
          </a:bodyPr>
          <a:lstStyle/>
          <a:p>
            <a:pPr marL="0" indent="0">
              <a:buNone/>
            </a:pPr>
            <a:r>
              <a:rPr lang="fi-FI" b="1" dirty="0"/>
              <a:t>Monimuotoisuusseurannat</a:t>
            </a:r>
          </a:p>
          <a:p>
            <a:pPr marL="0" indent="0">
              <a:buNone/>
            </a:pPr>
            <a:r>
              <a:rPr lang="fi-FI" dirty="0"/>
              <a:t>Millaisia muutoksia suon lajistossa ja lajien runsaussuhteissa tapahtuu ennallistamisen jälkeen</a:t>
            </a:r>
          </a:p>
          <a:p>
            <a:r>
              <a:rPr lang="fi-FI" dirty="0"/>
              <a:t>Seurantaan on valittu lajiryhmiä, jotka kuvaavat koko suoekosysteemin palautumista</a:t>
            </a:r>
          </a:p>
          <a:p>
            <a:pPr lvl="1"/>
            <a:r>
              <a:rPr lang="fi-FI" dirty="0"/>
              <a:t>Pysyvät kasvillisuusseuranta-alat</a:t>
            </a:r>
          </a:p>
          <a:p>
            <a:pPr lvl="1"/>
            <a:r>
              <a:rPr lang="fi-FI" dirty="0"/>
              <a:t>Päiväperhosseurantaverkosto</a:t>
            </a:r>
          </a:p>
          <a:p>
            <a:pPr lvl="1"/>
            <a:r>
              <a:rPr lang="fi-FI" dirty="0"/>
              <a:t>Sudenkorento- ja linnustoseurannat vuosina 2010–2014 </a:t>
            </a:r>
          </a:p>
        </p:txBody>
      </p:sp>
      <p:pic>
        <p:nvPicPr>
          <p:cNvPr id="7" name="Sisällön paikkamerkki 6" descr="Kuvassa henkilö kävelee suuren haavin kanssa suolla.">
            <a:extLst>
              <a:ext uri="{FF2B5EF4-FFF2-40B4-BE49-F238E27FC236}">
                <a16:creationId xmlns:a16="http://schemas.microsoft.com/office/drawing/2014/main" id="{B6C00FC2-79EC-18FB-0D0A-B4386B16F57D}"/>
              </a:ext>
            </a:extLst>
          </p:cNvPr>
          <p:cNvPicPr>
            <a:picLocks noGrp="1" noChangeAspect="1"/>
          </p:cNvPicPr>
          <p:nvPr>
            <p:ph sz="half" idx="2"/>
          </p:nvPr>
        </p:nvPicPr>
        <p:blipFill>
          <a:blip r:embed="rId2"/>
          <a:stretch>
            <a:fillRect/>
          </a:stretch>
        </p:blipFill>
        <p:spPr>
          <a:xfrm>
            <a:off x="6767310" y="1844173"/>
            <a:ext cx="2765177" cy="4098925"/>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
        <p:nvSpPr>
          <p:cNvPr id="8" name="Tekstiruutu 7">
            <a:extLst>
              <a:ext uri="{FF2B5EF4-FFF2-40B4-BE49-F238E27FC236}">
                <a16:creationId xmlns:a16="http://schemas.microsoft.com/office/drawing/2014/main" id="{EA64DDDB-ACA6-A5F9-59A6-D107822D37E5}"/>
              </a:ext>
            </a:extLst>
          </p:cNvPr>
          <p:cNvSpPr txBox="1"/>
          <p:nvPr/>
        </p:nvSpPr>
        <p:spPr>
          <a:xfrm>
            <a:off x="9621370" y="3404839"/>
            <a:ext cx="2372072" cy="1384995"/>
          </a:xfrm>
          <a:prstGeom prst="rect">
            <a:avLst/>
          </a:prstGeom>
          <a:noFill/>
        </p:spPr>
        <p:txBody>
          <a:bodyPr wrap="square" rtlCol="0">
            <a:spAutoFit/>
          </a:bodyPr>
          <a:lstStyle/>
          <a:p>
            <a:r>
              <a:rPr lang="fi-FI" sz="1200" dirty="0"/>
              <a:t>Kuva: Soiden perhoslajistoa voidaan kartoittaa lämpimänä ja poutaisena kesäpäivänä, kun ei tuule liikaa. </a:t>
            </a:r>
            <a:r>
              <a:rPr lang="fi-FI" sz="1200" dirty="0" err="1"/>
              <a:t>Pirjatanneva</a:t>
            </a:r>
            <a:r>
              <a:rPr lang="fi-FI" sz="1200" dirty="0"/>
              <a:t>, Alavus 2011. Kuva: Kari-Matti Vuori (Ojitettujen soiden ennallistamisopas)</a:t>
            </a:r>
          </a:p>
        </p:txBody>
      </p:sp>
    </p:spTree>
    <p:extLst>
      <p:ext uri="{BB962C8B-B14F-4D97-AF65-F5344CB8AC3E}">
        <p14:creationId xmlns:p14="http://schemas.microsoft.com/office/powerpoint/2010/main" val="223624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E757-0C93-DECC-FC28-59AB9DBF8E32}"/>
              </a:ext>
            </a:extLst>
          </p:cNvPr>
          <p:cNvSpPr>
            <a:spLocks noGrp="1"/>
          </p:cNvSpPr>
          <p:nvPr>
            <p:ph type="ctrTitle"/>
          </p:nvPr>
        </p:nvSpPr>
        <p:spPr>
          <a:xfrm>
            <a:off x="803055" y="759921"/>
            <a:ext cx="10499945" cy="792090"/>
          </a:xfrm>
        </p:spPr>
        <p:txBody>
          <a:bodyPr/>
          <a:lstStyle/>
          <a:p>
            <a:r>
              <a:rPr lang="fi-FI" dirty="0"/>
              <a:t>Tehtäviä</a:t>
            </a:r>
          </a:p>
        </p:txBody>
      </p:sp>
      <p:sp>
        <p:nvSpPr>
          <p:cNvPr id="6" name="Sisällön paikkamerkki 5">
            <a:extLst>
              <a:ext uri="{FF2B5EF4-FFF2-40B4-BE49-F238E27FC236}">
                <a16:creationId xmlns:a16="http://schemas.microsoft.com/office/drawing/2014/main" id="{C45645AB-21D8-365A-4BA3-20B6A3D5383B}"/>
              </a:ext>
            </a:extLst>
          </p:cNvPr>
          <p:cNvSpPr>
            <a:spLocks noGrp="1"/>
          </p:cNvSpPr>
          <p:nvPr>
            <p:ph sz="half" idx="1"/>
          </p:nvPr>
        </p:nvSpPr>
        <p:spPr>
          <a:xfrm>
            <a:off x="803055" y="1810139"/>
            <a:ext cx="5092659" cy="4098024"/>
          </a:xfrm>
        </p:spPr>
        <p:txBody>
          <a:bodyPr>
            <a:normAutofit fontScale="92500"/>
          </a:bodyPr>
          <a:lstStyle/>
          <a:p>
            <a:pPr marL="0" indent="0">
              <a:buNone/>
            </a:pPr>
            <a:r>
              <a:rPr lang="fi-FI" dirty="0"/>
              <a:t>1. Pohdi ja selitä, miksi luonnon monimuotoisuuden säilyttäminen on tärkeää</a:t>
            </a:r>
          </a:p>
          <a:p>
            <a:pPr marL="0" indent="0">
              <a:buNone/>
            </a:pPr>
            <a:r>
              <a:rPr lang="fi-FI" dirty="0"/>
              <a:t>a. ekosysteemien toiminnan kannalta</a:t>
            </a:r>
          </a:p>
          <a:p>
            <a:pPr marL="0" indent="0">
              <a:buNone/>
            </a:pPr>
            <a:r>
              <a:rPr lang="fi-FI" dirty="0"/>
              <a:t>b. elämän edellytyksien säilymisen kannalta</a:t>
            </a:r>
          </a:p>
          <a:p>
            <a:pPr marL="0" indent="0">
              <a:buNone/>
            </a:pPr>
            <a:r>
              <a:rPr lang="fi-FI" dirty="0"/>
              <a:t>2. Mitä asioita ennallistamissuunnitelmassa on otettava huomioon? </a:t>
            </a:r>
          </a:p>
          <a:p>
            <a:pPr marL="0" indent="0">
              <a:buNone/>
            </a:pPr>
            <a:r>
              <a:rPr lang="fi-FI" dirty="0"/>
              <a:t>3. Millä tavalla soiden ennallistaminen voi auttaa ilmastonmuutoksen hillitsemisessä tai varautumisessa ilmastonmuutokseen?</a:t>
            </a:r>
          </a:p>
          <a:p>
            <a:pPr marL="0" indent="0">
              <a:buNone/>
            </a:pPr>
            <a:r>
              <a:rPr lang="fi-FI" dirty="0"/>
              <a:t>4. Millaisia vaihtoehtoja metsänomistajalla on suometsien käyttöön?</a:t>
            </a:r>
          </a:p>
        </p:txBody>
      </p:sp>
      <p:pic>
        <p:nvPicPr>
          <p:cNvPr id="9" name="Sisällön paikkamerkki 8">
            <a:extLst>
              <a:ext uri="{FF2B5EF4-FFF2-40B4-BE49-F238E27FC236}">
                <a16:creationId xmlns:a16="http://schemas.microsoft.com/office/drawing/2014/main" id="{6DB7DB0D-E25F-30A6-4833-577C3608DDB0}"/>
              </a:ext>
              <a:ext uri="{C183D7F6-B498-43B3-948B-1728B52AA6E4}">
                <adec:decorative xmlns:adec="http://schemas.microsoft.com/office/drawing/2017/decorative" val="1"/>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68238" y="1809750"/>
            <a:ext cx="3946661" cy="4098925"/>
          </a:xfrm>
          <a:ln>
            <a:noFill/>
          </a:ln>
          <a:effectLst>
            <a:softEdge rad="112500"/>
          </a:effectLst>
        </p:spPr>
      </p:pic>
      <p:sp>
        <p:nvSpPr>
          <p:cNvPr id="3" name="Date Placeholder 2">
            <a:extLst>
              <a:ext uri="{FF2B5EF4-FFF2-40B4-BE49-F238E27FC236}">
                <a16:creationId xmlns:a16="http://schemas.microsoft.com/office/drawing/2014/main" id="{860612EE-238F-D991-11A9-F2276BD3348E}"/>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lstStyle/>
          <a:p>
            <a:r>
              <a:rPr lang="fi-FI" dirty="0"/>
              <a:t>2024</a:t>
            </a:r>
          </a:p>
        </p:txBody>
      </p:sp>
    </p:spTree>
    <p:extLst>
      <p:ext uri="{BB962C8B-B14F-4D97-AF65-F5344CB8AC3E}">
        <p14:creationId xmlns:p14="http://schemas.microsoft.com/office/powerpoint/2010/main" val="403405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E757-0C93-DECC-FC28-59AB9DBF8E32}"/>
              </a:ext>
            </a:extLst>
          </p:cNvPr>
          <p:cNvSpPr>
            <a:spLocks noGrp="1"/>
          </p:cNvSpPr>
          <p:nvPr>
            <p:ph type="ctrTitle"/>
          </p:nvPr>
        </p:nvSpPr>
        <p:spPr/>
        <p:txBody>
          <a:bodyPr>
            <a:normAutofit/>
          </a:bodyPr>
          <a:lstStyle/>
          <a:p>
            <a:r>
              <a:rPr lang="fi-FI" dirty="0"/>
              <a:t>Lähteet ja kirjallisuus 1</a:t>
            </a:r>
          </a:p>
        </p:txBody>
      </p:sp>
      <p:sp>
        <p:nvSpPr>
          <p:cNvPr id="6" name="Sisällön paikkamerkki 5">
            <a:extLst>
              <a:ext uri="{FF2B5EF4-FFF2-40B4-BE49-F238E27FC236}">
                <a16:creationId xmlns:a16="http://schemas.microsoft.com/office/drawing/2014/main" id="{C45645AB-21D8-365A-4BA3-20B6A3D5383B}"/>
              </a:ext>
            </a:extLst>
          </p:cNvPr>
          <p:cNvSpPr>
            <a:spLocks noGrp="1"/>
          </p:cNvSpPr>
          <p:nvPr>
            <p:ph idx="1"/>
          </p:nvPr>
        </p:nvSpPr>
        <p:spPr/>
        <p:txBody>
          <a:bodyPr>
            <a:normAutofit fontScale="70000" lnSpcReduction="20000"/>
          </a:bodyPr>
          <a:lstStyle/>
          <a:p>
            <a:r>
              <a:rPr lang="fi-FI" dirty="0" err="1"/>
              <a:t>Aapala</a:t>
            </a:r>
            <a:r>
              <a:rPr lang="fi-FI" dirty="0"/>
              <a:t>, K. 2013. Soiden ennallistaminen ja ekosysteemipalvelut. Ojitettujen soiden ennallistamisopas. Metsähallituksen luonnonsuojelujulkaisuja. Sarja B 188, 19–23.  Toim. </a:t>
            </a:r>
            <a:r>
              <a:rPr lang="fi-FI" dirty="0" err="1"/>
              <a:t>Aapala</a:t>
            </a:r>
            <a:r>
              <a:rPr lang="fi-FI" dirty="0"/>
              <a:t>, K., Similä, M. &amp; Penttinen, J. Metsähallitus. </a:t>
            </a:r>
          </a:p>
          <a:p>
            <a:r>
              <a:rPr lang="fi-FI" dirty="0" err="1"/>
              <a:t>Aapala</a:t>
            </a:r>
            <a:r>
              <a:rPr lang="fi-FI" dirty="0"/>
              <a:t>, K., </a:t>
            </a:r>
            <a:r>
              <a:rPr lang="fi-FI" dirty="0" err="1"/>
              <a:t>Rehell</a:t>
            </a:r>
            <a:r>
              <a:rPr lang="fi-FI" dirty="0"/>
              <a:t>, S., Similä, M. &amp; Haapalehto, T. 2013. Ennallistamisen tarve ja tavoitteet. Ojitettujen soiden ennallistamisopas. Metsähallituksen luonnonsuojelujulkaisuja. Sarja B 188, 19–23.  Toim. </a:t>
            </a:r>
            <a:r>
              <a:rPr lang="fi-FI" dirty="0" err="1"/>
              <a:t>Aapala</a:t>
            </a:r>
            <a:r>
              <a:rPr lang="fi-FI" dirty="0"/>
              <a:t>, K., Similä, M. &amp; Penttinen, J. Metsähallitus. </a:t>
            </a:r>
          </a:p>
          <a:p>
            <a:r>
              <a:rPr lang="fi-FI" dirty="0" err="1"/>
              <a:t>Aapala</a:t>
            </a:r>
            <a:r>
              <a:rPr lang="fi-FI" dirty="0"/>
              <a:t>, K.,</a:t>
            </a:r>
            <a:r>
              <a:rPr lang="fi-FI" dirty="0" err="1"/>
              <a:t>Rehell</a:t>
            </a:r>
            <a:r>
              <a:rPr lang="fi-FI" dirty="0"/>
              <a:t>, S. &amp; Similä, M. 2013. Suoluonnon monimuotoisuus. Ojitettujen soiden ennallistamisopas. Metsähallituksen luonnonsuojelujulkaisuja. Sarja B 188, 72–85.  Toim. </a:t>
            </a:r>
            <a:r>
              <a:rPr lang="fi-FI" dirty="0" err="1"/>
              <a:t>Aapala</a:t>
            </a:r>
            <a:r>
              <a:rPr lang="fi-FI" dirty="0"/>
              <a:t>, K., Similä, M. &amp; Penttinen, J. Metsähallitus. </a:t>
            </a:r>
          </a:p>
          <a:p>
            <a:r>
              <a:rPr lang="fi-FI" dirty="0"/>
              <a:t>Hyvärinen, E. &amp; </a:t>
            </a:r>
            <a:r>
              <a:rPr lang="fi-FI" dirty="0" err="1"/>
              <a:t>Aapala</a:t>
            </a:r>
            <a:r>
              <a:rPr lang="fi-FI" dirty="0"/>
              <a:t>, K. (toim.) 2009. Metsien ja soiden ennallistamisen sekä harjumetsien paahdeympäristöjen hoidon seurantaohje. Metsähallituksen luonnonsuojelujulkaisuja. Sarja B 118. Metsähallitus.</a:t>
            </a:r>
          </a:p>
          <a:p>
            <a:r>
              <a:rPr lang="fi-FI" dirty="0" err="1"/>
              <a:t>Kareksela</a:t>
            </a:r>
            <a:r>
              <a:rPr lang="fi-FI" dirty="0"/>
              <a:t>, S., Ojanen, P., </a:t>
            </a:r>
            <a:r>
              <a:rPr lang="fi-FI" dirty="0" err="1"/>
              <a:t>Aapala</a:t>
            </a:r>
            <a:r>
              <a:rPr lang="fi-FI" dirty="0"/>
              <a:t>, K., Haapalehto, T., Ilmonen, J., Koskinen, M., Laiho, R., Laine, A., </a:t>
            </a:r>
            <a:r>
              <a:rPr lang="fi-FI" dirty="0" err="1"/>
              <a:t>Maanavilja</a:t>
            </a:r>
            <a:r>
              <a:rPr lang="fi-FI" dirty="0"/>
              <a:t>, L., Marttila, H., Minkkinen, K., Nieminen, M., Ronkanen, A.-K., </a:t>
            </a:r>
            <a:r>
              <a:rPr lang="fi-FI" dirty="0" err="1"/>
              <a:t>Sallantaus</a:t>
            </a:r>
            <a:r>
              <a:rPr lang="fi-FI" dirty="0"/>
              <a:t>, T., </a:t>
            </a:r>
            <a:r>
              <a:rPr lang="fi-FI" dirty="0" err="1"/>
              <a:t>Sarkkola</a:t>
            </a:r>
            <a:r>
              <a:rPr lang="fi-FI" dirty="0"/>
              <a:t>, S., Tolvanen, A., </a:t>
            </a:r>
            <a:r>
              <a:rPr lang="fi-FI" dirty="0" err="1"/>
              <a:t>Tuittila</a:t>
            </a:r>
            <a:r>
              <a:rPr lang="fi-FI" dirty="0"/>
              <a:t>, E.-S. ja </a:t>
            </a:r>
            <a:r>
              <a:rPr lang="fi-FI" dirty="0" err="1"/>
              <a:t>Vasander</a:t>
            </a:r>
            <a:r>
              <a:rPr lang="fi-FI" dirty="0"/>
              <a:t>, H. 2021. Soiden ennallistamisen suoluonto-, vesistö-, ja ilmastovaikutukset. Vertaisarvioitu raportti. Suomen Luontopaneelin julkaisuja 3b/2021. </a:t>
            </a:r>
          </a:p>
          <a:p>
            <a:r>
              <a:rPr lang="fi-FI" dirty="0"/>
              <a:t>Penttinen, J., </a:t>
            </a:r>
            <a:r>
              <a:rPr lang="fi-FI" dirty="0" err="1"/>
              <a:t>Aapala</a:t>
            </a:r>
            <a:r>
              <a:rPr lang="fi-FI" dirty="0"/>
              <a:t>, K. &amp; Similä, M. 2013. Ennallistamisen vaikutusten seuranta. Ojitettujen soiden ennallistamisopas. Metsähallituksen luonnonsuojelujulkaisuja. Sarja B 188, 179–181.  Toim. </a:t>
            </a:r>
            <a:r>
              <a:rPr lang="fi-FI" dirty="0" err="1"/>
              <a:t>Aapala</a:t>
            </a:r>
            <a:r>
              <a:rPr lang="fi-FI" dirty="0"/>
              <a:t>, K., Similä, M. &amp; Penttinen, J. Metsähallitus. </a:t>
            </a:r>
          </a:p>
          <a:p>
            <a:endParaRPr lang="fi-FI" dirty="0"/>
          </a:p>
        </p:txBody>
      </p:sp>
      <p:sp>
        <p:nvSpPr>
          <p:cNvPr id="3" name="Date Placeholder 2">
            <a:extLst>
              <a:ext uri="{FF2B5EF4-FFF2-40B4-BE49-F238E27FC236}">
                <a16:creationId xmlns:a16="http://schemas.microsoft.com/office/drawing/2014/main" id="{860612EE-238F-D991-11A9-F2276BD3348E}"/>
              </a:ext>
              <a:ext uri="{C183D7F6-B498-43B3-948B-1728B52AA6E4}">
                <adec:decorative xmlns:adec="http://schemas.microsoft.com/office/drawing/2017/decorative" val="1"/>
              </a:ext>
            </a:extLst>
          </p:cNvPr>
          <p:cNvSpPr>
            <a:spLocks noGrp="1"/>
          </p:cNvSpPr>
          <p:nvPr>
            <p:ph type="dt" sz="half" idx="2"/>
          </p:nvPr>
        </p:nvSpPr>
        <p:spPr/>
        <p:txBody>
          <a:bodyPr/>
          <a:lstStyle/>
          <a:p>
            <a:r>
              <a:rPr lang="fi-FI" dirty="0"/>
              <a:t>2024</a:t>
            </a:r>
          </a:p>
        </p:txBody>
      </p:sp>
    </p:spTree>
    <p:extLst>
      <p:ext uri="{BB962C8B-B14F-4D97-AF65-F5344CB8AC3E}">
        <p14:creationId xmlns:p14="http://schemas.microsoft.com/office/powerpoint/2010/main" val="2861102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E757-0C93-DECC-FC28-59AB9DBF8E32}"/>
              </a:ext>
            </a:extLst>
          </p:cNvPr>
          <p:cNvSpPr>
            <a:spLocks noGrp="1"/>
          </p:cNvSpPr>
          <p:nvPr>
            <p:ph type="ctrTitle"/>
          </p:nvPr>
        </p:nvSpPr>
        <p:spPr/>
        <p:txBody>
          <a:bodyPr>
            <a:normAutofit/>
          </a:bodyPr>
          <a:lstStyle/>
          <a:p>
            <a:r>
              <a:rPr lang="fi-FI" dirty="0"/>
              <a:t>Lähteet ja kirjallisuus 2</a:t>
            </a:r>
          </a:p>
        </p:txBody>
      </p:sp>
      <p:sp>
        <p:nvSpPr>
          <p:cNvPr id="6" name="Sisällön paikkamerkki 5">
            <a:extLst>
              <a:ext uri="{FF2B5EF4-FFF2-40B4-BE49-F238E27FC236}">
                <a16:creationId xmlns:a16="http://schemas.microsoft.com/office/drawing/2014/main" id="{C45645AB-21D8-365A-4BA3-20B6A3D5383B}"/>
              </a:ext>
            </a:extLst>
          </p:cNvPr>
          <p:cNvSpPr>
            <a:spLocks noGrp="1"/>
          </p:cNvSpPr>
          <p:nvPr>
            <p:ph idx="1"/>
          </p:nvPr>
        </p:nvSpPr>
        <p:spPr/>
        <p:txBody>
          <a:bodyPr>
            <a:normAutofit fontScale="77500" lnSpcReduction="20000"/>
          </a:bodyPr>
          <a:lstStyle/>
          <a:p>
            <a:pPr lvl="0"/>
            <a:r>
              <a:rPr lang="fi-FI" noProof="0" dirty="0" err="1"/>
              <a:t>Rehell</a:t>
            </a:r>
            <a:r>
              <a:rPr lang="fi-FI" noProof="0" dirty="0"/>
              <a:t>, S., Similä, M., Vesterinen, P., Ilmonen, J. &amp; Haapalehto, S. 2013. Ennallistamisen suunnittelu. Ojitettujen soiden ennallistamisopas. Metsähallituksen luonnonsuojelujulkaisuja. Sarja B 188, 113–127.  Toim. </a:t>
            </a:r>
            <a:r>
              <a:rPr lang="fi-FI" noProof="0" dirty="0" err="1"/>
              <a:t>Aapala</a:t>
            </a:r>
            <a:r>
              <a:rPr lang="fi-FI" noProof="0" dirty="0"/>
              <a:t>, K., Similä, M. &amp; Penttinen, J. Metsähallitus.</a:t>
            </a:r>
          </a:p>
          <a:p>
            <a:pPr lvl="0"/>
            <a:r>
              <a:rPr lang="fi-FI" dirty="0"/>
              <a:t>Soiden ennallistaminen. Metsähoidon suositukset.</a:t>
            </a:r>
            <a:r>
              <a:rPr lang="fi-FI" dirty="0">
                <a:hlinkClick r:id="rId2"/>
              </a:rPr>
              <a:t> Soiden ennallistaminen - Kuvaus | Metsänhoidon suositukset (metsanhoidonsuositukset.fi)</a:t>
            </a:r>
            <a:r>
              <a:rPr lang="fi-FI" dirty="0"/>
              <a:t> </a:t>
            </a:r>
            <a:endParaRPr lang="fi-FI" noProof="0" dirty="0"/>
          </a:p>
          <a:p>
            <a:pPr lvl="0"/>
            <a:r>
              <a:rPr lang="fi-FI" noProof="0" dirty="0"/>
              <a:t>Suomen luontotyyppien uhanalaisuus 2018.  Luontotyyppien punainen kirja. Osa 2: Luontotyyppien kuvaukset. </a:t>
            </a:r>
            <a:r>
              <a:rPr lang="fi-FI" noProof="0" dirty="0">
                <a:hlinkClick r:id="rId3"/>
              </a:rPr>
              <a:t>SY 5 2018 Osa 2 5 Suot.pdf</a:t>
            </a:r>
            <a:endParaRPr lang="fi-FI" noProof="0" dirty="0"/>
          </a:p>
          <a:p>
            <a:pPr lvl="0"/>
            <a:r>
              <a:rPr lang="fi-FI" dirty="0"/>
              <a:t>Suometsän hoidon tuki. Metsäkeskus 2024. </a:t>
            </a:r>
            <a:r>
              <a:rPr lang="fi-FI" dirty="0">
                <a:hlinkClick r:id="rId4"/>
              </a:rPr>
              <a:t>Suometsän hoidon tuki | Metsäkeskus (metsakeskus.fi)</a:t>
            </a:r>
            <a:endParaRPr lang="fi-FI" dirty="0"/>
          </a:p>
          <a:p>
            <a:pPr lvl="0"/>
            <a:r>
              <a:rPr lang="fi-FI" noProof="0" dirty="0"/>
              <a:t>Suometsän hoito. Metsäkeskus 2024.</a:t>
            </a:r>
            <a:r>
              <a:rPr lang="fi-FI" dirty="0">
                <a:hlinkClick r:id="rId5"/>
              </a:rPr>
              <a:t> Suometsän hoito | Metsäkeskus (metsakeskus.fi)</a:t>
            </a:r>
            <a:r>
              <a:rPr lang="fi-FI" noProof="0" dirty="0"/>
              <a:t> </a:t>
            </a:r>
          </a:p>
          <a:p>
            <a:pPr lvl="0"/>
            <a:r>
              <a:rPr lang="fi-FI" noProof="0" dirty="0"/>
              <a:t>Suometsät. Luonnonvarakeskus. </a:t>
            </a:r>
            <a:r>
              <a:rPr lang="fi-FI" noProof="0" dirty="0">
                <a:hlinkClick r:id="rId6"/>
              </a:rPr>
              <a:t>Suometsät | Luonnonvarakeskus (luke.fi)</a:t>
            </a:r>
            <a:endParaRPr lang="fi-FI" noProof="0" dirty="0"/>
          </a:p>
          <a:p>
            <a:pPr lvl="0"/>
            <a:r>
              <a:rPr lang="fi-FI" noProof="0" dirty="0"/>
              <a:t>Vesterinen, P., Similä, M., </a:t>
            </a:r>
            <a:r>
              <a:rPr lang="fi-FI" noProof="0" dirty="0" err="1"/>
              <a:t>Rehell</a:t>
            </a:r>
            <a:r>
              <a:rPr lang="fi-FI" noProof="0" dirty="0"/>
              <a:t>, S., Haapalehto, S. &amp; Perkiö, R. 2013. Ennallistaminen. Ojitettujen soiden ennallistamisopas. Metsähallituksen luonnonsuojelujulkaisuja. Sarja B 188, 138–151.  Toim. </a:t>
            </a:r>
            <a:r>
              <a:rPr lang="fi-FI" noProof="0" dirty="0" err="1"/>
              <a:t>Aapala</a:t>
            </a:r>
            <a:r>
              <a:rPr lang="fi-FI" noProof="0" dirty="0"/>
              <a:t>, K., Similä, M. &amp; Penttinen, J. Metsähallitus. </a:t>
            </a:r>
          </a:p>
          <a:p>
            <a:pPr lvl="0"/>
            <a:r>
              <a:rPr lang="fi-FI" noProof="0" dirty="0">
                <a:hlinkClick r:id="rId7"/>
              </a:rPr>
              <a:t>YLE Oppiminen: Suomen eri suotyypit</a:t>
            </a:r>
            <a:endParaRPr lang="fi-FI" noProof="0" dirty="0"/>
          </a:p>
          <a:p>
            <a:pPr lvl="0"/>
            <a:r>
              <a:rPr lang="fi-FI" dirty="0">
                <a:hlinkClick r:id="rId8"/>
              </a:rPr>
              <a:t>Suometsien hoidon erityispiirteet. Metsänhoidon suositukset. Tapio. Maa- ja metsätalousministeriö.</a:t>
            </a:r>
            <a:endParaRPr lang="fi-FI" noProof="0" dirty="0"/>
          </a:p>
          <a:p>
            <a:endParaRPr lang="fi-FI" dirty="0"/>
          </a:p>
        </p:txBody>
      </p:sp>
      <p:sp>
        <p:nvSpPr>
          <p:cNvPr id="3" name="Date Placeholder 2">
            <a:extLst>
              <a:ext uri="{FF2B5EF4-FFF2-40B4-BE49-F238E27FC236}">
                <a16:creationId xmlns:a16="http://schemas.microsoft.com/office/drawing/2014/main" id="{860612EE-238F-D991-11A9-F2276BD3348E}"/>
              </a:ext>
              <a:ext uri="{C183D7F6-B498-43B3-948B-1728B52AA6E4}">
                <adec:decorative xmlns:adec="http://schemas.microsoft.com/office/drawing/2017/decorative" val="1"/>
              </a:ext>
            </a:extLst>
          </p:cNvPr>
          <p:cNvSpPr>
            <a:spLocks noGrp="1"/>
          </p:cNvSpPr>
          <p:nvPr>
            <p:ph type="dt" sz="half" idx="2"/>
          </p:nvPr>
        </p:nvSpPr>
        <p:spPr/>
        <p:txBody>
          <a:bodyPr/>
          <a:lstStyle/>
          <a:p>
            <a:r>
              <a:rPr lang="fi-FI" dirty="0"/>
              <a:t>2024</a:t>
            </a:r>
          </a:p>
        </p:txBody>
      </p:sp>
    </p:spTree>
    <p:extLst>
      <p:ext uri="{BB962C8B-B14F-4D97-AF65-F5344CB8AC3E}">
        <p14:creationId xmlns:p14="http://schemas.microsoft.com/office/powerpoint/2010/main" val="296289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79D5D4-12E3-F4FB-836C-1D67ED3A016E}"/>
              </a:ext>
            </a:extLst>
          </p:cNvPr>
          <p:cNvSpPr>
            <a:spLocks noGrp="1"/>
          </p:cNvSpPr>
          <p:nvPr>
            <p:ph type="title" idx="4294967295"/>
          </p:nvPr>
        </p:nvSpPr>
        <p:spPr>
          <a:xfrm>
            <a:off x="838200" y="-1325563"/>
            <a:ext cx="10515600" cy="1325563"/>
          </a:xfrm>
          <a:prstGeom prst="rect">
            <a:avLst/>
          </a:prstGeom>
        </p:spPr>
        <p:txBody>
          <a:bodyPr anchor="b"/>
          <a:lstStyle/>
          <a:p>
            <a:r>
              <a:rPr lang="fi-FI" dirty="0"/>
              <a:t>Nappaa hiilestä kiinni</a:t>
            </a:r>
          </a:p>
        </p:txBody>
      </p:sp>
    </p:spTree>
    <p:extLst>
      <p:ext uri="{BB962C8B-B14F-4D97-AF65-F5344CB8AC3E}">
        <p14:creationId xmlns:p14="http://schemas.microsoft.com/office/powerpoint/2010/main" val="177529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37F3-CA0D-F306-49BF-E29E58D7FF01}"/>
              </a:ext>
            </a:extLst>
          </p:cNvPr>
          <p:cNvSpPr>
            <a:spLocks noGrp="1"/>
          </p:cNvSpPr>
          <p:nvPr>
            <p:ph type="ctrTitle"/>
          </p:nvPr>
        </p:nvSpPr>
        <p:spPr>
          <a:xfrm>
            <a:off x="632934" y="457430"/>
            <a:ext cx="10499945" cy="792090"/>
          </a:xfrm>
        </p:spPr>
        <p:txBody>
          <a:bodyPr>
            <a:normAutofit/>
          </a:bodyPr>
          <a:lstStyle/>
          <a:p>
            <a:r>
              <a:rPr lang="fi-FI" dirty="0"/>
              <a:t>Piensuorituksen sisältö</a:t>
            </a:r>
          </a:p>
        </p:txBody>
      </p:sp>
      <p:sp>
        <p:nvSpPr>
          <p:cNvPr id="7" name="Text Placeholder 6">
            <a:extLst>
              <a:ext uri="{FF2B5EF4-FFF2-40B4-BE49-F238E27FC236}">
                <a16:creationId xmlns:a16="http://schemas.microsoft.com/office/drawing/2014/main" id="{CB4B24B8-544C-5EB5-3C0F-F94EBE8AF9FB}"/>
              </a:ext>
            </a:extLst>
          </p:cNvPr>
          <p:cNvSpPr>
            <a:spLocks noGrp="1"/>
          </p:cNvSpPr>
          <p:nvPr>
            <p:ph sz="half" idx="1"/>
          </p:nvPr>
        </p:nvSpPr>
        <p:spPr>
          <a:xfrm>
            <a:off x="718144" y="1324173"/>
            <a:ext cx="7362750" cy="4724202"/>
          </a:xfrm>
        </p:spPr>
        <p:txBody>
          <a:bodyPr>
            <a:noAutofit/>
          </a:bodyPr>
          <a:lstStyle/>
          <a:p>
            <a:r>
              <a:rPr lang="fi-FI" sz="1800" dirty="0"/>
              <a:t>Orientaatio</a:t>
            </a:r>
          </a:p>
          <a:p>
            <a:pPr lvl="1"/>
            <a:r>
              <a:rPr lang="fi-FI" sz="1800" dirty="0"/>
              <a:t>suon tilat</a:t>
            </a:r>
          </a:p>
          <a:p>
            <a:pPr lvl="1"/>
            <a:r>
              <a:rPr lang="fi-FI" sz="1800" dirty="0"/>
              <a:t>metsäojituksen historiaa ja taustoja </a:t>
            </a:r>
          </a:p>
          <a:p>
            <a:pPr lvl="1"/>
            <a:r>
              <a:rPr lang="fi-FI" sz="1800" dirty="0"/>
              <a:t>metsätalouden vaikutukset suoluontoon</a:t>
            </a:r>
          </a:p>
          <a:p>
            <a:pPr lvl="1"/>
            <a:r>
              <a:rPr lang="fi-FI" sz="1800" dirty="0"/>
              <a:t>turvetuotanto </a:t>
            </a:r>
          </a:p>
          <a:p>
            <a:r>
              <a:rPr lang="fi-FI" sz="1800" dirty="0"/>
              <a:t>Suo-/metsätyypit ja ennallistaminen</a:t>
            </a:r>
          </a:p>
          <a:p>
            <a:pPr lvl="1" fontAlgn="base"/>
            <a:r>
              <a:rPr lang="fi-FI" sz="1800" b="0" i="0" dirty="0">
                <a:solidFill>
                  <a:schemeClr val="tx1"/>
                </a:solidFill>
                <a:effectLst/>
              </a:rPr>
              <a:t>suo(metsä)tyypit </a:t>
            </a:r>
          </a:p>
          <a:p>
            <a:pPr lvl="1" fontAlgn="base"/>
            <a:r>
              <a:rPr lang="fi-FI" sz="1800" dirty="0">
                <a:solidFill>
                  <a:schemeClr val="tx1"/>
                </a:solidFill>
              </a:rPr>
              <a:t>e</a:t>
            </a:r>
            <a:r>
              <a:rPr lang="fi-FI" sz="1800" b="0" i="0" dirty="0">
                <a:solidFill>
                  <a:schemeClr val="tx1"/>
                </a:solidFill>
                <a:effectLst/>
              </a:rPr>
              <a:t>nnallistamisen tarve ja tavoitteet</a:t>
            </a:r>
          </a:p>
          <a:p>
            <a:pPr lvl="1" fontAlgn="base"/>
            <a:r>
              <a:rPr lang="fi-FI" sz="1800" b="0" i="0" dirty="0">
                <a:solidFill>
                  <a:schemeClr val="tx1"/>
                </a:solidFill>
                <a:effectLst/>
              </a:rPr>
              <a:t>ennallistamisen suunnittelu</a:t>
            </a:r>
          </a:p>
          <a:p>
            <a:pPr lvl="1" fontAlgn="base"/>
            <a:r>
              <a:rPr lang="fi-FI" sz="1800" dirty="0">
                <a:solidFill>
                  <a:schemeClr val="tx1"/>
                </a:solidFill>
              </a:rPr>
              <a:t>suometsän kehittämisen vaihtoehdot</a:t>
            </a:r>
            <a:endParaRPr lang="fi-FI" sz="1800" b="0" i="0" dirty="0">
              <a:solidFill>
                <a:schemeClr val="tx1"/>
              </a:solidFill>
              <a:effectLst/>
            </a:endParaRPr>
          </a:p>
          <a:p>
            <a:pPr lvl="1" fontAlgn="base"/>
            <a:r>
              <a:rPr lang="fi-FI" sz="1800" b="0" i="0" dirty="0">
                <a:solidFill>
                  <a:schemeClr val="tx1"/>
                </a:solidFill>
                <a:effectLst/>
              </a:rPr>
              <a:t>ennallistamistoimenpiteet ja </a:t>
            </a:r>
            <a:r>
              <a:rPr lang="fi-FI" sz="1800" dirty="0">
                <a:solidFill>
                  <a:schemeClr val="tx1"/>
                </a:solidFill>
              </a:rPr>
              <a:t>niiden</a:t>
            </a:r>
            <a:r>
              <a:rPr lang="fi-FI" sz="1800" b="0" i="0" dirty="0">
                <a:solidFill>
                  <a:schemeClr val="tx1"/>
                </a:solidFill>
                <a:effectLst/>
              </a:rPr>
              <a:t> valinta</a:t>
            </a:r>
          </a:p>
          <a:p>
            <a:pPr lvl="1" fontAlgn="base"/>
            <a:r>
              <a:rPr lang="fi-FI" sz="1800" b="0" i="0" dirty="0">
                <a:solidFill>
                  <a:schemeClr val="tx1"/>
                </a:solidFill>
                <a:effectLst/>
              </a:rPr>
              <a:t>vaikutusten arviointi </a:t>
            </a:r>
          </a:p>
          <a:p>
            <a:r>
              <a:rPr lang="fi-FI" sz="1800" dirty="0"/>
              <a:t>Lainsäädäntö ja rahoitus</a:t>
            </a:r>
          </a:p>
          <a:p>
            <a:pPr lvl="1">
              <a:spcBef>
                <a:spcPts val="0"/>
              </a:spcBef>
            </a:pPr>
            <a:r>
              <a:rPr lang="fi-FI" sz="1600" dirty="0"/>
              <a:t>Ennallistamisen riskit</a:t>
            </a:r>
          </a:p>
          <a:p>
            <a:pPr lvl="1">
              <a:spcBef>
                <a:spcPts val="0"/>
              </a:spcBef>
            </a:pPr>
            <a:r>
              <a:rPr lang="fi-FI" sz="1600" dirty="0"/>
              <a:t>Ennallistamisasetus</a:t>
            </a:r>
          </a:p>
        </p:txBody>
      </p:sp>
      <p:sp>
        <p:nvSpPr>
          <p:cNvPr id="3" name="Tekstiruutu 2">
            <a:extLst>
              <a:ext uri="{FF2B5EF4-FFF2-40B4-BE49-F238E27FC236}">
                <a16:creationId xmlns:a16="http://schemas.microsoft.com/office/drawing/2014/main" id="{847C80C8-F2C6-FAF1-ADD1-7A8CBCBE8D58}"/>
              </a:ext>
              <a:ext uri="{C183D7F6-B498-43B3-948B-1728B52AA6E4}">
                <adec:decorative xmlns:adec="http://schemas.microsoft.com/office/drawing/2017/decorative" val="1"/>
              </a:ext>
            </a:extLst>
          </p:cNvPr>
          <p:cNvSpPr txBox="1"/>
          <p:nvPr/>
        </p:nvSpPr>
        <p:spPr>
          <a:xfrm>
            <a:off x="281141" y="2930821"/>
            <a:ext cx="5814860" cy="2260303"/>
          </a:xfrm>
          <a:custGeom>
            <a:avLst/>
            <a:gdLst>
              <a:gd name="connsiteX0" fmla="*/ 0 w 5814860"/>
              <a:gd name="connsiteY0" fmla="*/ 0 h 2260303"/>
              <a:gd name="connsiteX1" fmla="*/ 639635 w 5814860"/>
              <a:gd name="connsiteY1" fmla="*/ 0 h 2260303"/>
              <a:gd name="connsiteX2" fmla="*/ 1221121 w 5814860"/>
              <a:gd name="connsiteY2" fmla="*/ 0 h 2260303"/>
              <a:gd name="connsiteX3" fmla="*/ 1918904 w 5814860"/>
              <a:gd name="connsiteY3" fmla="*/ 0 h 2260303"/>
              <a:gd name="connsiteX4" fmla="*/ 2558538 w 5814860"/>
              <a:gd name="connsiteY4" fmla="*/ 0 h 2260303"/>
              <a:gd name="connsiteX5" fmla="*/ 3081876 w 5814860"/>
              <a:gd name="connsiteY5" fmla="*/ 0 h 2260303"/>
              <a:gd name="connsiteX6" fmla="*/ 3721510 w 5814860"/>
              <a:gd name="connsiteY6" fmla="*/ 0 h 2260303"/>
              <a:gd name="connsiteX7" fmla="*/ 4244848 w 5814860"/>
              <a:gd name="connsiteY7" fmla="*/ 0 h 2260303"/>
              <a:gd name="connsiteX8" fmla="*/ 4826334 w 5814860"/>
              <a:gd name="connsiteY8" fmla="*/ 0 h 2260303"/>
              <a:gd name="connsiteX9" fmla="*/ 5291523 w 5814860"/>
              <a:gd name="connsiteY9" fmla="*/ 0 h 2260303"/>
              <a:gd name="connsiteX10" fmla="*/ 5814860 w 5814860"/>
              <a:gd name="connsiteY10" fmla="*/ 0 h 2260303"/>
              <a:gd name="connsiteX11" fmla="*/ 5814860 w 5814860"/>
              <a:gd name="connsiteY11" fmla="*/ 610282 h 2260303"/>
              <a:gd name="connsiteX12" fmla="*/ 5814860 w 5814860"/>
              <a:gd name="connsiteY12" fmla="*/ 1130152 h 2260303"/>
              <a:gd name="connsiteX13" fmla="*/ 5814860 w 5814860"/>
              <a:gd name="connsiteY13" fmla="*/ 1650021 h 2260303"/>
              <a:gd name="connsiteX14" fmla="*/ 5814860 w 5814860"/>
              <a:gd name="connsiteY14" fmla="*/ 2260303 h 2260303"/>
              <a:gd name="connsiteX15" fmla="*/ 5291523 w 5814860"/>
              <a:gd name="connsiteY15" fmla="*/ 2260303 h 2260303"/>
              <a:gd name="connsiteX16" fmla="*/ 4768185 w 5814860"/>
              <a:gd name="connsiteY16" fmla="*/ 2260303 h 2260303"/>
              <a:gd name="connsiteX17" fmla="*/ 4361145 w 5814860"/>
              <a:gd name="connsiteY17" fmla="*/ 2260303 h 2260303"/>
              <a:gd name="connsiteX18" fmla="*/ 3954105 w 5814860"/>
              <a:gd name="connsiteY18" fmla="*/ 2260303 h 2260303"/>
              <a:gd name="connsiteX19" fmla="*/ 3314470 w 5814860"/>
              <a:gd name="connsiteY19" fmla="*/ 2260303 h 2260303"/>
              <a:gd name="connsiteX20" fmla="*/ 2674836 w 5814860"/>
              <a:gd name="connsiteY20" fmla="*/ 2260303 h 2260303"/>
              <a:gd name="connsiteX21" fmla="*/ 2151498 w 5814860"/>
              <a:gd name="connsiteY21" fmla="*/ 2260303 h 2260303"/>
              <a:gd name="connsiteX22" fmla="*/ 1686309 w 5814860"/>
              <a:gd name="connsiteY22" fmla="*/ 2260303 h 2260303"/>
              <a:gd name="connsiteX23" fmla="*/ 1221121 w 5814860"/>
              <a:gd name="connsiteY23" fmla="*/ 2260303 h 2260303"/>
              <a:gd name="connsiteX24" fmla="*/ 581486 w 5814860"/>
              <a:gd name="connsiteY24" fmla="*/ 2260303 h 2260303"/>
              <a:gd name="connsiteX25" fmla="*/ 0 w 5814860"/>
              <a:gd name="connsiteY25" fmla="*/ 2260303 h 2260303"/>
              <a:gd name="connsiteX26" fmla="*/ 0 w 5814860"/>
              <a:gd name="connsiteY26" fmla="*/ 1695227 h 2260303"/>
              <a:gd name="connsiteX27" fmla="*/ 0 w 5814860"/>
              <a:gd name="connsiteY27" fmla="*/ 1107548 h 2260303"/>
              <a:gd name="connsiteX28" fmla="*/ 0 w 5814860"/>
              <a:gd name="connsiteY28" fmla="*/ 610282 h 2260303"/>
              <a:gd name="connsiteX29" fmla="*/ 0 w 5814860"/>
              <a:gd name="connsiteY29" fmla="*/ 0 h 22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14860" h="2260303" extrusionOk="0">
                <a:moveTo>
                  <a:pt x="0" y="0"/>
                </a:moveTo>
                <a:cubicBezTo>
                  <a:pt x="182462" y="-61435"/>
                  <a:pt x="429270" y="30960"/>
                  <a:pt x="639635" y="0"/>
                </a:cubicBezTo>
                <a:cubicBezTo>
                  <a:pt x="850000" y="-30960"/>
                  <a:pt x="940847" y="14982"/>
                  <a:pt x="1221121" y="0"/>
                </a:cubicBezTo>
                <a:cubicBezTo>
                  <a:pt x="1501395" y="-14982"/>
                  <a:pt x="1713451" y="12826"/>
                  <a:pt x="1918904" y="0"/>
                </a:cubicBezTo>
                <a:cubicBezTo>
                  <a:pt x="2124357" y="-12826"/>
                  <a:pt x="2325892" y="36519"/>
                  <a:pt x="2558538" y="0"/>
                </a:cubicBezTo>
                <a:cubicBezTo>
                  <a:pt x="2791184" y="-36519"/>
                  <a:pt x="2855552" y="30845"/>
                  <a:pt x="3081876" y="0"/>
                </a:cubicBezTo>
                <a:cubicBezTo>
                  <a:pt x="3308200" y="-30845"/>
                  <a:pt x="3508990" y="73675"/>
                  <a:pt x="3721510" y="0"/>
                </a:cubicBezTo>
                <a:cubicBezTo>
                  <a:pt x="3934030" y="-73675"/>
                  <a:pt x="4113489" y="30573"/>
                  <a:pt x="4244848" y="0"/>
                </a:cubicBezTo>
                <a:cubicBezTo>
                  <a:pt x="4376207" y="-30573"/>
                  <a:pt x="4598750" y="40913"/>
                  <a:pt x="4826334" y="0"/>
                </a:cubicBezTo>
                <a:cubicBezTo>
                  <a:pt x="5053918" y="-40913"/>
                  <a:pt x="5163207" y="10942"/>
                  <a:pt x="5291523" y="0"/>
                </a:cubicBezTo>
                <a:cubicBezTo>
                  <a:pt x="5419839" y="-10942"/>
                  <a:pt x="5630132" y="43444"/>
                  <a:pt x="5814860" y="0"/>
                </a:cubicBezTo>
                <a:cubicBezTo>
                  <a:pt x="5838656" y="153004"/>
                  <a:pt x="5792914" y="427786"/>
                  <a:pt x="5814860" y="610282"/>
                </a:cubicBezTo>
                <a:cubicBezTo>
                  <a:pt x="5836806" y="792778"/>
                  <a:pt x="5794517" y="914697"/>
                  <a:pt x="5814860" y="1130152"/>
                </a:cubicBezTo>
                <a:cubicBezTo>
                  <a:pt x="5835203" y="1345607"/>
                  <a:pt x="5808280" y="1463068"/>
                  <a:pt x="5814860" y="1650021"/>
                </a:cubicBezTo>
                <a:cubicBezTo>
                  <a:pt x="5821440" y="1836974"/>
                  <a:pt x="5745122" y="2024164"/>
                  <a:pt x="5814860" y="2260303"/>
                </a:cubicBezTo>
                <a:cubicBezTo>
                  <a:pt x="5657154" y="2276109"/>
                  <a:pt x="5441360" y="2248624"/>
                  <a:pt x="5291523" y="2260303"/>
                </a:cubicBezTo>
                <a:cubicBezTo>
                  <a:pt x="5141686" y="2271982"/>
                  <a:pt x="4914579" y="2217360"/>
                  <a:pt x="4768185" y="2260303"/>
                </a:cubicBezTo>
                <a:cubicBezTo>
                  <a:pt x="4621791" y="2303246"/>
                  <a:pt x="4481103" y="2257105"/>
                  <a:pt x="4361145" y="2260303"/>
                </a:cubicBezTo>
                <a:cubicBezTo>
                  <a:pt x="4241187" y="2263501"/>
                  <a:pt x="4056216" y="2237000"/>
                  <a:pt x="3954105" y="2260303"/>
                </a:cubicBezTo>
                <a:cubicBezTo>
                  <a:pt x="3851994" y="2283606"/>
                  <a:pt x="3630801" y="2194520"/>
                  <a:pt x="3314470" y="2260303"/>
                </a:cubicBezTo>
                <a:cubicBezTo>
                  <a:pt x="2998139" y="2326086"/>
                  <a:pt x="2866201" y="2185646"/>
                  <a:pt x="2674836" y="2260303"/>
                </a:cubicBezTo>
                <a:cubicBezTo>
                  <a:pt x="2483471" y="2334960"/>
                  <a:pt x="2355699" y="2245746"/>
                  <a:pt x="2151498" y="2260303"/>
                </a:cubicBezTo>
                <a:cubicBezTo>
                  <a:pt x="1947297" y="2274860"/>
                  <a:pt x="1851736" y="2217772"/>
                  <a:pt x="1686309" y="2260303"/>
                </a:cubicBezTo>
                <a:cubicBezTo>
                  <a:pt x="1520882" y="2302834"/>
                  <a:pt x="1423449" y="2207821"/>
                  <a:pt x="1221121" y="2260303"/>
                </a:cubicBezTo>
                <a:cubicBezTo>
                  <a:pt x="1018793" y="2312785"/>
                  <a:pt x="787466" y="2251324"/>
                  <a:pt x="581486" y="2260303"/>
                </a:cubicBezTo>
                <a:cubicBezTo>
                  <a:pt x="375507" y="2269282"/>
                  <a:pt x="225573" y="2222917"/>
                  <a:pt x="0" y="2260303"/>
                </a:cubicBezTo>
                <a:cubicBezTo>
                  <a:pt x="-43409" y="2134641"/>
                  <a:pt x="64847" y="1877527"/>
                  <a:pt x="0" y="1695227"/>
                </a:cubicBezTo>
                <a:cubicBezTo>
                  <a:pt x="-64847" y="1512927"/>
                  <a:pt x="46385" y="1268925"/>
                  <a:pt x="0" y="1107548"/>
                </a:cubicBezTo>
                <a:cubicBezTo>
                  <a:pt x="-46385" y="946171"/>
                  <a:pt x="42250" y="782610"/>
                  <a:pt x="0" y="610282"/>
                </a:cubicBezTo>
                <a:cubicBezTo>
                  <a:pt x="-42250" y="437954"/>
                  <a:pt x="13386" y="152565"/>
                  <a:pt x="0" y="0"/>
                </a:cubicBezTo>
                <a:close/>
              </a:path>
            </a:pathLst>
          </a:custGeom>
          <a:noFill/>
          <a:ln w="28575">
            <a:solidFill>
              <a:schemeClr val="accent1"/>
            </a:solidFill>
            <a:extLst>
              <a:ext uri="{C807C97D-BFC1-408E-A445-0C87EB9F89A2}">
                <ask:lineSketchStyleProps xmlns:ask="http://schemas.microsoft.com/office/drawing/2018/sketchyshapes" sd="3098272673">
                  <a:prstGeom prst="rect">
                    <a:avLst/>
                  </a:prstGeom>
                  <ask:type>
                    <ask:lineSketchScribble/>
                  </ask:type>
                </ask:lineSketchStyleProps>
              </a:ext>
            </a:extLst>
          </a:ln>
        </p:spPr>
        <p:txBody>
          <a:bodyPr wrap="square" rtlCol="0">
            <a:spAutoFit/>
          </a:bodyPr>
          <a:lstStyle/>
          <a:p>
            <a:endParaRPr lang="fi-FI" dirty="0"/>
          </a:p>
        </p:txBody>
      </p:sp>
      <p:pic>
        <p:nvPicPr>
          <p:cNvPr id="6" name="Kuva 5" descr="Kuvassa on varvikkoa ja etualalla pieni käkkyräinen mänty. Taka-alalla kuvassa on pieniä mäntypuita ja vaaleansininen taivas.">
            <a:extLst>
              <a:ext uri="{FF2B5EF4-FFF2-40B4-BE49-F238E27FC236}">
                <a16:creationId xmlns:a16="http://schemas.microsoft.com/office/drawing/2014/main" id="{4E635A52-3646-ADEE-6826-3F687006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3356" y="662556"/>
            <a:ext cx="4000500" cy="5334000"/>
          </a:xfrm>
          <a:custGeom>
            <a:avLst/>
            <a:gdLst>
              <a:gd name="connsiteX0" fmla="*/ 0 w 4000500"/>
              <a:gd name="connsiteY0" fmla="*/ 0 h 5334000"/>
              <a:gd name="connsiteX1" fmla="*/ 451485 w 4000500"/>
              <a:gd name="connsiteY1" fmla="*/ 0 h 5334000"/>
              <a:gd name="connsiteX2" fmla="*/ 1062990 w 4000500"/>
              <a:gd name="connsiteY2" fmla="*/ 0 h 5334000"/>
              <a:gd name="connsiteX3" fmla="*/ 1514475 w 4000500"/>
              <a:gd name="connsiteY3" fmla="*/ 0 h 5334000"/>
              <a:gd name="connsiteX4" fmla="*/ 2005965 w 4000500"/>
              <a:gd name="connsiteY4" fmla="*/ 0 h 5334000"/>
              <a:gd name="connsiteX5" fmla="*/ 2617470 w 4000500"/>
              <a:gd name="connsiteY5" fmla="*/ 0 h 5334000"/>
              <a:gd name="connsiteX6" fmla="*/ 3068955 w 4000500"/>
              <a:gd name="connsiteY6" fmla="*/ 0 h 5334000"/>
              <a:gd name="connsiteX7" fmla="*/ 4000500 w 4000500"/>
              <a:gd name="connsiteY7" fmla="*/ 0 h 5334000"/>
              <a:gd name="connsiteX8" fmla="*/ 4000500 w 4000500"/>
              <a:gd name="connsiteY8" fmla="*/ 485987 h 5334000"/>
              <a:gd name="connsiteX9" fmla="*/ 4000500 w 4000500"/>
              <a:gd name="connsiteY9" fmla="*/ 1078653 h 5334000"/>
              <a:gd name="connsiteX10" fmla="*/ 4000500 w 4000500"/>
              <a:gd name="connsiteY10" fmla="*/ 1671320 h 5334000"/>
              <a:gd name="connsiteX11" fmla="*/ 4000500 w 4000500"/>
              <a:gd name="connsiteY11" fmla="*/ 2263987 h 5334000"/>
              <a:gd name="connsiteX12" fmla="*/ 4000500 w 4000500"/>
              <a:gd name="connsiteY12" fmla="*/ 2803313 h 5334000"/>
              <a:gd name="connsiteX13" fmla="*/ 4000500 w 4000500"/>
              <a:gd name="connsiteY13" fmla="*/ 3289300 h 5334000"/>
              <a:gd name="connsiteX14" fmla="*/ 4000500 w 4000500"/>
              <a:gd name="connsiteY14" fmla="*/ 3935307 h 5334000"/>
              <a:gd name="connsiteX15" fmla="*/ 4000500 w 4000500"/>
              <a:gd name="connsiteY15" fmla="*/ 4581313 h 5334000"/>
              <a:gd name="connsiteX16" fmla="*/ 4000500 w 4000500"/>
              <a:gd name="connsiteY16" fmla="*/ 5334000 h 5334000"/>
              <a:gd name="connsiteX17" fmla="*/ 3429000 w 4000500"/>
              <a:gd name="connsiteY17" fmla="*/ 5334000 h 5334000"/>
              <a:gd name="connsiteX18" fmla="*/ 2777490 w 4000500"/>
              <a:gd name="connsiteY18" fmla="*/ 5334000 h 5334000"/>
              <a:gd name="connsiteX19" fmla="*/ 2245995 w 4000500"/>
              <a:gd name="connsiteY19" fmla="*/ 5334000 h 5334000"/>
              <a:gd name="connsiteX20" fmla="*/ 1754505 w 4000500"/>
              <a:gd name="connsiteY20" fmla="*/ 5334000 h 5334000"/>
              <a:gd name="connsiteX21" fmla="*/ 1102995 w 4000500"/>
              <a:gd name="connsiteY21" fmla="*/ 5334000 h 5334000"/>
              <a:gd name="connsiteX22" fmla="*/ 651510 w 4000500"/>
              <a:gd name="connsiteY22" fmla="*/ 5334000 h 5334000"/>
              <a:gd name="connsiteX23" fmla="*/ 0 w 4000500"/>
              <a:gd name="connsiteY23" fmla="*/ 5334000 h 5334000"/>
              <a:gd name="connsiteX24" fmla="*/ 0 w 4000500"/>
              <a:gd name="connsiteY24" fmla="*/ 4687993 h 5334000"/>
              <a:gd name="connsiteX25" fmla="*/ 0 w 4000500"/>
              <a:gd name="connsiteY25" fmla="*/ 4041987 h 5334000"/>
              <a:gd name="connsiteX26" fmla="*/ 0 w 4000500"/>
              <a:gd name="connsiteY26" fmla="*/ 3342640 h 5334000"/>
              <a:gd name="connsiteX27" fmla="*/ 0 w 4000500"/>
              <a:gd name="connsiteY27" fmla="*/ 2909993 h 5334000"/>
              <a:gd name="connsiteX28" fmla="*/ 0 w 4000500"/>
              <a:gd name="connsiteY28" fmla="*/ 2317327 h 5334000"/>
              <a:gd name="connsiteX29" fmla="*/ 0 w 4000500"/>
              <a:gd name="connsiteY29" fmla="*/ 1884680 h 5334000"/>
              <a:gd name="connsiteX30" fmla="*/ 0 w 4000500"/>
              <a:gd name="connsiteY30" fmla="*/ 1185333 h 5334000"/>
              <a:gd name="connsiteX31" fmla="*/ 0 w 4000500"/>
              <a:gd name="connsiteY31" fmla="*/ 592667 h 5334000"/>
              <a:gd name="connsiteX32" fmla="*/ 0 w 4000500"/>
              <a:gd name="connsiteY32"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0500" h="5334000" fill="none" extrusionOk="0">
                <a:moveTo>
                  <a:pt x="0" y="0"/>
                </a:moveTo>
                <a:cubicBezTo>
                  <a:pt x="143196" y="-48292"/>
                  <a:pt x="294913" y="38855"/>
                  <a:pt x="451485" y="0"/>
                </a:cubicBezTo>
                <a:cubicBezTo>
                  <a:pt x="608057" y="-38855"/>
                  <a:pt x="764677" y="18638"/>
                  <a:pt x="1062990" y="0"/>
                </a:cubicBezTo>
                <a:cubicBezTo>
                  <a:pt x="1361304" y="-18638"/>
                  <a:pt x="1355198" y="51578"/>
                  <a:pt x="1514475" y="0"/>
                </a:cubicBezTo>
                <a:cubicBezTo>
                  <a:pt x="1673752" y="-51578"/>
                  <a:pt x="1803672" y="38046"/>
                  <a:pt x="2005965" y="0"/>
                </a:cubicBezTo>
                <a:cubicBezTo>
                  <a:pt x="2208258" y="-38046"/>
                  <a:pt x="2380121" y="29773"/>
                  <a:pt x="2617470" y="0"/>
                </a:cubicBezTo>
                <a:cubicBezTo>
                  <a:pt x="2854819" y="-29773"/>
                  <a:pt x="2916565" y="40324"/>
                  <a:pt x="3068955" y="0"/>
                </a:cubicBezTo>
                <a:cubicBezTo>
                  <a:pt x="3221345" y="-40324"/>
                  <a:pt x="3695717" y="74778"/>
                  <a:pt x="4000500" y="0"/>
                </a:cubicBezTo>
                <a:cubicBezTo>
                  <a:pt x="4026406" y="156071"/>
                  <a:pt x="3944590" y="359088"/>
                  <a:pt x="4000500" y="485987"/>
                </a:cubicBezTo>
                <a:cubicBezTo>
                  <a:pt x="4056410" y="612886"/>
                  <a:pt x="3992735" y="933747"/>
                  <a:pt x="4000500" y="1078653"/>
                </a:cubicBezTo>
                <a:cubicBezTo>
                  <a:pt x="4008265" y="1223559"/>
                  <a:pt x="3970148" y="1414256"/>
                  <a:pt x="4000500" y="1671320"/>
                </a:cubicBezTo>
                <a:cubicBezTo>
                  <a:pt x="4030852" y="1928384"/>
                  <a:pt x="3956379" y="2004581"/>
                  <a:pt x="4000500" y="2263987"/>
                </a:cubicBezTo>
                <a:cubicBezTo>
                  <a:pt x="4044621" y="2523393"/>
                  <a:pt x="3971684" y="2631365"/>
                  <a:pt x="4000500" y="2803313"/>
                </a:cubicBezTo>
                <a:cubicBezTo>
                  <a:pt x="4029316" y="2975261"/>
                  <a:pt x="3974757" y="3152083"/>
                  <a:pt x="4000500" y="3289300"/>
                </a:cubicBezTo>
                <a:cubicBezTo>
                  <a:pt x="4026243" y="3426517"/>
                  <a:pt x="3942261" y="3736132"/>
                  <a:pt x="4000500" y="3935307"/>
                </a:cubicBezTo>
                <a:cubicBezTo>
                  <a:pt x="4058739" y="4134482"/>
                  <a:pt x="3933298" y="4440200"/>
                  <a:pt x="4000500" y="4581313"/>
                </a:cubicBezTo>
                <a:cubicBezTo>
                  <a:pt x="4067702" y="4722426"/>
                  <a:pt x="3985556" y="5100038"/>
                  <a:pt x="4000500" y="5334000"/>
                </a:cubicBezTo>
                <a:cubicBezTo>
                  <a:pt x="3797436" y="5389836"/>
                  <a:pt x="3601091" y="5282783"/>
                  <a:pt x="3429000" y="5334000"/>
                </a:cubicBezTo>
                <a:cubicBezTo>
                  <a:pt x="3256909" y="5385217"/>
                  <a:pt x="2972675" y="5305839"/>
                  <a:pt x="2777490" y="5334000"/>
                </a:cubicBezTo>
                <a:cubicBezTo>
                  <a:pt x="2582305" y="5362161"/>
                  <a:pt x="2379232" y="5333463"/>
                  <a:pt x="2245995" y="5334000"/>
                </a:cubicBezTo>
                <a:cubicBezTo>
                  <a:pt x="2112759" y="5334537"/>
                  <a:pt x="1854929" y="5317165"/>
                  <a:pt x="1754505" y="5334000"/>
                </a:cubicBezTo>
                <a:cubicBezTo>
                  <a:pt x="1654081" y="5350835"/>
                  <a:pt x="1266941" y="5328083"/>
                  <a:pt x="1102995" y="5334000"/>
                </a:cubicBezTo>
                <a:cubicBezTo>
                  <a:pt x="939049" y="5339917"/>
                  <a:pt x="772780" y="5324386"/>
                  <a:pt x="651510" y="5334000"/>
                </a:cubicBezTo>
                <a:cubicBezTo>
                  <a:pt x="530241" y="5343614"/>
                  <a:pt x="216492" y="5305741"/>
                  <a:pt x="0" y="5334000"/>
                </a:cubicBezTo>
                <a:cubicBezTo>
                  <a:pt x="-7135" y="5197042"/>
                  <a:pt x="69573" y="4972048"/>
                  <a:pt x="0" y="4687993"/>
                </a:cubicBezTo>
                <a:cubicBezTo>
                  <a:pt x="-69573" y="4403938"/>
                  <a:pt x="26907" y="4212291"/>
                  <a:pt x="0" y="4041987"/>
                </a:cubicBezTo>
                <a:cubicBezTo>
                  <a:pt x="-26907" y="3871683"/>
                  <a:pt x="59652" y="3597223"/>
                  <a:pt x="0" y="3342640"/>
                </a:cubicBezTo>
                <a:cubicBezTo>
                  <a:pt x="-59652" y="3088057"/>
                  <a:pt x="28411" y="3048286"/>
                  <a:pt x="0" y="2909993"/>
                </a:cubicBezTo>
                <a:cubicBezTo>
                  <a:pt x="-28411" y="2771700"/>
                  <a:pt x="31930" y="2495850"/>
                  <a:pt x="0" y="2317327"/>
                </a:cubicBezTo>
                <a:cubicBezTo>
                  <a:pt x="-31930" y="2138804"/>
                  <a:pt x="34563" y="2087080"/>
                  <a:pt x="0" y="1884680"/>
                </a:cubicBezTo>
                <a:cubicBezTo>
                  <a:pt x="-34563" y="1682280"/>
                  <a:pt x="35258" y="1438702"/>
                  <a:pt x="0" y="1185333"/>
                </a:cubicBezTo>
                <a:cubicBezTo>
                  <a:pt x="-35258" y="931964"/>
                  <a:pt x="12520" y="845472"/>
                  <a:pt x="0" y="592667"/>
                </a:cubicBezTo>
                <a:cubicBezTo>
                  <a:pt x="-12520" y="339862"/>
                  <a:pt x="30604" y="247499"/>
                  <a:pt x="0" y="0"/>
                </a:cubicBezTo>
                <a:close/>
              </a:path>
              <a:path w="4000500" h="5334000" stroke="0" extrusionOk="0">
                <a:moveTo>
                  <a:pt x="0" y="0"/>
                </a:moveTo>
                <a:cubicBezTo>
                  <a:pt x="128838" y="-12475"/>
                  <a:pt x="252999" y="15143"/>
                  <a:pt x="491490" y="0"/>
                </a:cubicBezTo>
                <a:cubicBezTo>
                  <a:pt x="729981" y="-15143"/>
                  <a:pt x="799816" y="21150"/>
                  <a:pt x="1102995" y="0"/>
                </a:cubicBezTo>
                <a:cubicBezTo>
                  <a:pt x="1406175" y="-21150"/>
                  <a:pt x="1564329" y="25717"/>
                  <a:pt x="1714500" y="0"/>
                </a:cubicBezTo>
                <a:cubicBezTo>
                  <a:pt x="1864671" y="-25717"/>
                  <a:pt x="2059622" y="10339"/>
                  <a:pt x="2165985" y="0"/>
                </a:cubicBezTo>
                <a:cubicBezTo>
                  <a:pt x="2272348" y="-10339"/>
                  <a:pt x="2532744" y="3973"/>
                  <a:pt x="2657475" y="0"/>
                </a:cubicBezTo>
                <a:cubicBezTo>
                  <a:pt x="2782206" y="-3973"/>
                  <a:pt x="2986068" y="53076"/>
                  <a:pt x="3108960" y="0"/>
                </a:cubicBezTo>
                <a:cubicBezTo>
                  <a:pt x="3231852" y="-53076"/>
                  <a:pt x="3736288" y="45381"/>
                  <a:pt x="4000500" y="0"/>
                </a:cubicBezTo>
                <a:cubicBezTo>
                  <a:pt x="4058538" y="211803"/>
                  <a:pt x="3996798" y="412571"/>
                  <a:pt x="4000500" y="646007"/>
                </a:cubicBezTo>
                <a:cubicBezTo>
                  <a:pt x="4004202" y="879443"/>
                  <a:pt x="3959832" y="903897"/>
                  <a:pt x="4000500" y="1131993"/>
                </a:cubicBezTo>
                <a:cubicBezTo>
                  <a:pt x="4041168" y="1360089"/>
                  <a:pt x="3962905" y="1395408"/>
                  <a:pt x="4000500" y="1564640"/>
                </a:cubicBezTo>
                <a:cubicBezTo>
                  <a:pt x="4038095" y="1733872"/>
                  <a:pt x="3977640" y="1818952"/>
                  <a:pt x="4000500" y="2050627"/>
                </a:cubicBezTo>
                <a:cubicBezTo>
                  <a:pt x="4023360" y="2282302"/>
                  <a:pt x="3940822" y="2484137"/>
                  <a:pt x="4000500" y="2696633"/>
                </a:cubicBezTo>
                <a:cubicBezTo>
                  <a:pt x="4060178" y="2909129"/>
                  <a:pt x="3985955" y="3113055"/>
                  <a:pt x="4000500" y="3235960"/>
                </a:cubicBezTo>
                <a:cubicBezTo>
                  <a:pt x="4015045" y="3358865"/>
                  <a:pt x="3940607" y="3604040"/>
                  <a:pt x="4000500" y="3881967"/>
                </a:cubicBezTo>
                <a:cubicBezTo>
                  <a:pt x="4060393" y="4159894"/>
                  <a:pt x="3979061" y="4331708"/>
                  <a:pt x="4000500" y="4581313"/>
                </a:cubicBezTo>
                <a:cubicBezTo>
                  <a:pt x="4021939" y="4830918"/>
                  <a:pt x="3940545" y="5114157"/>
                  <a:pt x="4000500" y="5334000"/>
                </a:cubicBezTo>
                <a:cubicBezTo>
                  <a:pt x="3867635" y="5355302"/>
                  <a:pt x="3703016" y="5305389"/>
                  <a:pt x="3549015" y="5334000"/>
                </a:cubicBezTo>
                <a:cubicBezTo>
                  <a:pt x="3395014" y="5362611"/>
                  <a:pt x="3273276" y="5313206"/>
                  <a:pt x="3097530" y="5334000"/>
                </a:cubicBezTo>
                <a:cubicBezTo>
                  <a:pt x="2921785" y="5354794"/>
                  <a:pt x="2656846" y="5314967"/>
                  <a:pt x="2526030" y="5334000"/>
                </a:cubicBezTo>
                <a:cubicBezTo>
                  <a:pt x="2395214" y="5353033"/>
                  <a:pt x="2070992" y="5302636"/>
                  <a:pt x="1954530" y="5334000"/>
                </a:cubicBezTo>
                <a:cubicBezTo>
                  <a:pt x="1838068" y="5365364"/>
                  <a:pt x="1664817" y="5302038"/>
                  <a:pt x="1503045" y="5334000"/>
                </a:cubicBezTo>
                <a:cubicBezTo>
                  <a:pt x="1341274" y="5365962"/>
                  <a:pt x="1145671" y="5321818"/>
                  <a:pt x="971550" y="5334000"/>
                </a:cubicBezTo>
                <a:cubicBezTo>
                  <a:pt x="797429" y="5346182"/>
                  <a:pt x="461997" y="5323992"/>
                  <a:pt x="0" y="5334000"/>
                </a:cubicBezTo>
                <a:cubicBezTo>
                  <a:pt x="-27127" y="5073798"/>
                  <a:pt x="56401" y="4968811"/>
                  <a:pt x="0" y="4634653"/>
                </a:cubicBezTo>
                <a:cubicBezTo>
                  <a:pt x="-56401" y="4300495"/>
                  <a:pt x="34019" y="4196614"/>
                  <a:pt x="0" y="3988647"/>
                </a:cubicBezTo>
                <a:cubicBezTo>
                  <a:pt x="-34019" y="3780680"/>
                  <a:pt x="6524" y="3636539"/>
                  <a:pt x="0" y="3289300"/>
                </a:cubicBezTo>
                <a:cubicBezTo>
                  <a:pt x="-6524" y="2942061"/>
                  <a:pt x="15937" y="2836787"/>
                  <a:pt x="0" y="2696633"/>
                </a:cubicBezTo>
                <a:cubicBezTo>
                  <a:pt x="-15937" y="2556479"/>
                  <a:pt x="58502" y="2378602"/>
                  <a:pt x="0" y="2157307"/>
                </a:cubicBezTo>
                <a:cubicBezTo>
                  <a:pt x="-58502" y="1936012"/>
                  <a:pt x="17279" y="1784583"/>
                  <a:pt x="0" y="1564640"/>
                </a:cubicBezTo>
                <a:cubicBezTo>
                  <a:pt x="-17279" y="1344697"/>
                  <a:pt x="17191" y="1193849"/>
                  <a:pt x="0" y="865293"/>
                </a:cubicBezTo>
                <a:cubicBezTo>
                  <a:pt x="-17191" y="536737"/>
                  <a:pt x="41445" y="271289"/>
                  <a:pt x="0" y="0"/>
                </a:cubicBezTo>
                <a:close/>
              </a:path>
            </a:pathLst>
          </a:custGeom>
          <a:ln>
            <a:noFill/>
            <a:extLst>
              <a:ext uri="{C807C97D-BFC1-408E-A445-0C87EB9F89A2}">
                <ask:lineSketchStyleProps xmlns:ask="http://schemas.microsoft.com/office/drawing/2018/sketchyshapes" sd="601159343">
                  <a:prstGeom prst="rect">
                    <a:avLst/>
                  </a:prstGeom>
                  <ask:type>
                    <ask:lineSketchScribble/>
                  </ask:type>
                </ask:lineSketchStyleProps>
              </a:ext>
            </a:extLst>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lstStyle/>
          <a:p>
            <a:r>
              <a:rPr lang="fi-FI" dirty="0"/>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lstStyle/>
          <a:p>
            <a:pPr>
              <a:spcAft>
                <a:spcPts val="600"/>
              </a:spcAft>
            </a:pPr>
            <a:r>
              <a:rPr lang="fi-FI" dirty="0"/>
              <a:t>OVI – Uutta osaamista ja liiketoimintaa vihreän siirtymän tueksi</a:t>
            </a:r>
          </a:p>
        </p:txBody>
      </p:sp>
    </p:spTree>
    <p:extLst>
      <p:ext uri="{BB962C8B-B14F-4D97-AF65-F5344CB8AC3E}">
        <p14:creationId xmlns:p14="http://schemas.microsoft.com/office/powerpoint/2010/main" val="40388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dirty="0"/>
              <a:t>Suotyypit 1</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275" y="1809750"/>
            <a:ext cx="5092700" cy="4498771"/>
          </a:xfrm>
        </p:spPr>
        <p:txBody>
          <a:bodyPr>
            <a:normAutofit fontScale="77500" lnSpcReduction="20000"/>
          </a:bodyPr>
          <a:lstStyle/>
          <a:p>
            <a:r>
              <a:rPr lang="fi-FI" dirty="0"/>
              <a:t>Suot luokitellaan suomalaisen kasvi- ja metsätieteellisen perinteen mukaan  seitsemään päätyyppiryhmään puustoisuuden ja muun kasvillisuuden perusteella </a:t>
            </a:r>
          </a:p>
          <a:p>
            <a:pPr lvl="1"/>
            <a:r>
              <a:rPr lang="fi-FI" dirty="0"/>
              <a:t>korvet</a:t>
            </a:r>
          </a:p>
          <a:p>
            <a:pPr lvl="1"/>
            <a:r>
              <a:rPr lang="fi-FI" dirty="0"/>
              <a:t>neva- ja lettokorvet</a:t>
            </a:r>
          </a:p>
          <a:p>
            <a:pPr lvl="1"/>
            <a:r>
              <a:rPr lang="fi-FI" dirty="0"/>
              <a:t>rämeet</a:t>
            </a:r>
          </a:p>
          <a:p>
            <a:pPr lvl="1"/>
            <a:r>
              <a:rPr lang="fi-FI" dirty="0"/>
              <a:t>neva- ja lettorämeet</a:t>
            </a:r>
          </a:p>
          <a:p>
            <a:pPr lvl="1"/>
            <a:r>
              <a:rPr lang="fi-FI" dirty="0"/>
              <a:t>nevat</a:t>
            </a:r>
          </a:p>
          <a:p>
            <a:pPr lvl="1"/>
            <a:r>
              <a:rPr lang="fi-FI" dirty="0"/>
              <a:t>letot</a:t>
            </a:r>
          </a:p>
          <a:p>
            <a:pPr lvl="1"/>
            <a:r>
              <a:rPr lang="fi-FI" dirty="0"/>
              <a:t>luhdat</a:t>
            </a:r>
          </a:p>
          <a:p>
            <a:r>
              <a:rPr lang="fi-FI" dirty="0" err="1"/>
              <a:t>Lähteikköjä</a:t>
            </a:r>
            <a:r>
              <a:rPr lang="fi-FI" dirty="0"/>
              <a:t> ja lähdesoita voidaan myös tarkastella omana tyyppiryhmänään </a:t>
            </a:r>
          </a:p>
          <a:p>
            <a:r>
              <a:rPr lang="fi-FI" dirty="0"/>
              <a:t>Tuntureiden tunturisuot voidaan lisäksi erottaa omana tyyppiryhmänään</a:t>
            </a:r>
          </a:p>
          <a:p>
            <a:pPr lvl="1"/>
            <a:r>
              <a:rPr lang="fi-FI" dirty="0"/>
              <a:t>kasvillisuus poikkeaa alavien maiden vastaavista tyypeistä</a:t>
            </a:r>
          </a:p>
          <a:p>
            <a:pPr lvl="1"/>
            <a:r>
              <a:rPr lang="fi-FI" dirty="0"/>
              <a:t>tyypillistä lähteisyys, sulamisvesivaikutus ja ohutturpeisuus</a:t>
            </a:r>
          </a:p>
        </p:txBody>
      </p:sp>
      <p:pic>
        <p:nvPicPr>
          <p:cNvPr id="9" name="Sisällön paikkamerkki 8" descr="Kuva, joka sisältää kohteen kasvi, varpu, puu, lampi">
            <a:extLst>
              <a:ext uri="{FF2B5EF4-FFF2-40B4-BE49-F238E27FC236}">
                <a16:creationId xmlns:a16="http://schemas.microsoft.com/office/drawing/2014/main" id="{EC3A018B-FC9E-D20F-B384-639B1C13DD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38" y="1938139"/>
            <a:ext cx="5122862" cy="3842146"/>
          </a:xfrm>
          <a:ln>
            <a:noFill/>
          </a:ln>
          <a:effectLst>
            <a:softEdge rad="112500"/>
          </a:effectLst>
        </p:spPr>
      </p:pic>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420118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Suotyypit 2</a:t>
            </a:r>
            <a:endParaRPr lang="fi-FI" dirty="0"/>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rmAutofit fontScale="92500" lnSpcReduction="10000"/>
          </a:bodyPr>
          <a:lstStyle/>
          <a:p>
            <a:pPr marL="0" indent="0">
              <a:buNone/>
            </a:pPr>
            <a:r>
              <a:rPr lang="fi-FI" b="1" dirty="0"/>
              <a:t>Korvet</a:t>
            </a:r>
          </a:p>
          <a:p>
            <a:r>
              <a:rPr lang="fi-FI" dirty="0"/>
              <a:t>puustoisia soita</a:t>
            </a:r>
          </a:p>
          <a:p>
            <a:r>
              <a:rPr lang="fi-FI" dirty="0"/>
              <a:t>valtapuu yleensä kuusi</a:t>
            </a:r>
          </a:p>
          <a:p>
            <a:pPr lvl="1"/>
            <a:r>
              <a:rPr lang="fi-FI" dirty="0"/>
              <a:t>rehevämmissä korvissa usein myös runsaasti lehtipuustoa</a:t>
            </a:r>
          </a:p>
          <a:p>
            <a:r>
              <a:rPr lang="fi-FI" dirty="0"/>
              <a:t>keskeisiä piirteitä eri-ikäisrakenne, runsas kuollut/lahopuusto ja puuston pitkä metsällinen jatkumo, varjoisuus ja kostea pienilmasto </a:t>
            </a:r>
          </a:p>
          <a:p>
            <a:r>
              <a:rPr lang="fi-FI" dirty="0"/>
              <a:t>sijainti usein kivennäismaiden tai vesistöjen ja soiden vaihettumisvyöhykkeessä</a:t>
            </a:r>
          </a:p>
          <a:p>
            <a:pPr lvl="1"/>
            <a:r>
              <a:rPr lang="fi-FI" dirty="0"/>
              <a:t>elinympäristöjä kuivista mättäistä pysyvästi veden täyttämiin painanteisiin </a:t>
            </a:r>
          </a:p>
        </p:txBody>
      </p:sp>
      <p:sp>
        <p:nvSpPr>
          <p:cNvPr id="7" name="Sisällön paikkamerkki 6">
            <a:extLst>
              <a:ext uri="{FF2B5EF4-FFF2-40B4-BE49-F238E27FC236}">
                <a16:creationId xmlns:a16="http://schemas.microsoft.com/office/drawing/2014/main" id="{98AD80C6-4889-BABE-3B0F-764E1FFAFCA6}"/>
              </a:ext>
            </a:extLst>
          </p:cNvPr>
          <p:cNvSpPr>
            <a:spLocks noGrp="1"/>
          </p:cNvSpPr>
          <p:nvPr>
            <p:ph sz="half" idx="2"/>
          </p:nvPr>
        </p:nvSpPr>
        <p:spPr>
          <a:xfrm>
            <a:off x="6179410" y="1810139"/>
            <a:ext cx="5123590" cy="4098024"/>
          </a:xfrm>
        </p:spPr>
        <p:txBody>
          <a:bodyPr>
            <a:normAutofit lnSpcReduction="10000"/>
          </a:bodyPr>
          <a:lstStyle/>
          <a:p>
            <a:pPr marL="0" indent="0">
              <a:buNone/>
            </a:pPr>
            <a:r>
              <a:rPr lang="fi-FI" b="1" dirty="0"/>
              <a:t>Neva- ja lettokorvet</a:t>
            </a:r>
          </a:p>
          <a:p>
            <a:r>
              <a:rPr lang="fi-FI" dirty="0"/>
              <a:t>matalilla mättäillä kasvaa pienikokoista, kituvaa puustoa</a:t>
            </a:r>
          </a:p>
          <a:p>
            <a:r>
              <a:rPr lang="fi-FI" dirty="0"/>
              <a:t>valtapuu nevakorvissa yleensä hieskoivu ja lettokorvissa kuusi.</a:t>
            </a:r>
          </a:p>
          <a:p>
            <a:pPr lvl="1"/>
            <a:r>
              <a:rPr lang="fi-FI" dirty="0"/>
              <a:t>Sekapuuna voi kasvaa terva- tai harmaaleppää ja mäntyä</a:t>
            </a:r>
          </a:p>
          <a:p>
            <a:pPr lvl="1"/>
            <a:r>
              <a:rPr lang="fi-FI" dirty="0"/>
              <a:t>pensaskerroksessa kasvaa pajuja</a:t>
            </a:r>
          </a:p>
          <a:p>
            <a:r>
              <a:rPr lang="fi-FI" dirty="0"/>
              <a:t>Mätäspintoja tavallisesti selvästi laaja-alaisemmilla neva- ja lettopinnoilla voi kasvaa neva- ja lettolajien lisäksi luhtalajeja.</a:t>
            </a:r>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a:t>OVI – Uutta osaamista ja liiketoimintaa vihreän siirtymän tueksi</a:t>
            </a:r>
            <a:endParaRPr lang="fi-FI" dirty="0"/>
          </a:p>
        </p:txBody>
      </p:sp>
    </p:spTree>
    <p:extLst>
      <p:ext uri="{BB962C8B-B14F-4D97-AF65-F5344CB8AC3E}">
        <p14:creationId xmlns:p14="http://schemas.microsoft.com/office/powerpoint/2010/main" val="105417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dirty="0"/>
              <a:t>Suotyypit 3</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rmAutofit/>
          </a:bodyPr>
          <a:lstStyle/>
          <a:p>
            <a:pPr marL="0" indent="0">
              <a:buNone/>
            </a:pPr>
            <a:r>
              <a:rPr lang="fi-FI" b="1" dirty="0"/>
              <a:t>Rämeet</a:t>
            </a:r>
          </a:p>
          <a:p>
            <a:r>
              <a:rPr lang="fi-FI" dirty="0"/>
              <a:t>mätäspintaisia, pääosin karuja ja yleensä paksuturpeisia soita</a:t>
            </a:r>
          </a:p>
          <a:p>
            <a:r>
              <a:rPr lang="fi-FI" dirty="0"/>
              <a:t>valtapuulaji mänty, korkeilla mailla myös kuusi</a:t>
            </a:r>
          </a:p>
          <a:p>
            <a:r>
              <a:rPr lang="fi-FI" dirty="0"/>
              <a:t>kenttäkerroksen valtalajeina varvut</a:t>
            </a:r>
          </a:p>
          <a:p>
            <a:pPr lvl="1"/>
            <a:r>
              <a:rPr lang="fi-FI" dirty="0"/>
              <a:t>saroja ja ruohoja yleensä vähän</a:t>
            </a:r>
          </a:p>
          <a:p>
            <a:pPr lvl="1"/>
            <a:r>
              <a:rPr lang="fi-FI" dirty="0"/>
              <a:t>hilla voi esiintyä runsaana, joillain rämetyypeillä myös tupasvilla ja pallosara ovat runsaita</a:t>
            </a:r>
          </a:p>
          <a:p>
            <a:r>
              <a:rPr lang="fi-FI" dirty="0"/>
              <a:t>pohjakerros pääosin rahkasammalta</a:t>
            </a:r>
          </a:p>
        </p:txBody>
      </p:sp>
      <p:sp>
        <p:nvSpPr>
          <p:cNvPr id="7" name="Sisällön paikkamerkki 6">
            <a:extLst>
              <a:ext uri="{FF2B5EF4-FFF2-40B4-BE49-F238E27FC236}">
                <a16:creationId xmlns:a16="http://schemas.microsoft.com/office/drawing/2014/main" id="{98AD80C6-4889-BABE-3B0F-764E1FFAFCA6}"/>
              </a:ext>
            </a:extLst>
          </p:cNvPr>
          <p:cNvSpPr>
            <a:spLocks noGrp="1"/>
          </p:cNvSpPr>
          <p:nvPr>
            <p:ph sz="half" idx="2"/>
          </p:nvPr>
        </p:nvSpPr>
        <p:spPr>
          <a:xfrm>
            <a:off x="6179410" y="1810139"/>
            <a:ext cx="5123590" cy="4098024"/>
          </a:xfrm>
        </p:spPr>
        <p:txBody>
          <a:bodyPr>
            <a:normAutofit fontScale="92500" lnSpcReduction="10000"/>
          </a:bodyPr>
          <a:lstStyle/>
          <a:p>
            <a:pPr marL="0" indent="0">
              <a:buNone/>
            </a:pPr>
            <a:r>
              <a:rPr lang="fi-FI" b="1" dirty="0"/>
              <a:t>Nevat</a:t>
            </a:r>
          </a:p>
          <a:p>
            <a:r>
              <a:rPr lang="fi-FI" dirty="0"/>
              <a:t>paksuturpeisia avosoita</a:t>
            </a:r>
          </a:p>
          <a:p>
            <a:r>
              <a:rPr lang="fi-FI" dirty="0"/>
              <a:t>kenttäkerroksen lajistona sarat ja ruohot </a:t>
            </a:r>
          </a:p>
          <a:p>
            <a:r>
              <a:rPr lang="fi-FI" dirty="0"/>
              <a:t>Pohjakerros nevatyypin mukaan rahkasammalta, aitosammalia tai lähes sammaleeton</a:t>
            </a:r>
          </a:p>
          <a:p>
            <a:pPr marL="0" indent="0">
              <a:buNone/>
            </a:pPr>
            <a:r>
              <a:rPr lang="fi-FI" b="1" dirty="0"/>
              <a:t>Letot</a:t>
            </a:r>
          </a:p>
          <a:p>
            <a:r>
              <a:rPr lang="fi-FI" dirty="0"/>
              <a:t>niukkapuustoisia tai avoimia soita</a:t>
            </a:r>
          </a:p>
          <a:p>
            <a:r>
              <a:rPr lang="fi-FI" dirty="0"/>
              <a:t>tyypillisesti runsaskalkkisilla alueilla</a:t>
            </a:r>
          </a:p>
          <a:p>
            <a:r>
              <a:rPr lang="fi-FI" dirty="0"/>
              <a:t>runsas putkilokasvi- ja sammallajisto</a:t>
            </a:r>
          </a:p>
          <a:p>
            <a:r>
              <a:rPr lang="fi-FI" dirty="0"/>
              <a:t>jopa puolet Suomen uhanalaisista suolajeista elää ensisijaisesti letoilla</a:t>
            </a:r>
          </a:p>
          <a:p>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Tree>
    <p:extLst>
      <p:ext uri="{BB962C8B-B14F-4D97-AF65-F5344CB8AC3E}">
        <p14:creationId xmlns:p14="http://schemas.microsoft.com/office/powerpoint/2010/main" val="2553733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dirty="0"/>
              <a:t>Suotyypit</a:t>
            </a:r>
            <a:r>
              <a:rPr lang="en-US" dirty="0"/>
              <a:t> 4</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rmAutofit fontScale="85000" lnSpcReduction="20000"/>
          </a:bodyPr>
          <a:lstStyle/>
          <a:p>
            <a:pPr marL="0" indent="0">
              <a:buNone/>
            </a:pPr>
            <a:r>
              <a:rPr lang="fi-FI" b="1" dirty="0"/>
              <a:t>Neva- ja lettorämeet</a:t>
            </a:r>
          </a:p>
          <a:p>
            <a:r>
              <a:rPr lang="fi-FI" dirty="0"/>
              <a:t>puusto on usein harvaa ja kitukasvuista</a:t>
            </a:r>
          </a:p>
          <a:p>
            <a:pPr lvl="1"/>
            <a:r>
              <a:rPr lang="fi-FI" dirty="0"/>
              <a:t>Pohjois-Suomessa se voi myös puuttua</a:t>
            </a:r>
          </a:p>
          <a:p>
            <a:r>
              <a:rPr lang="fi-FI" dirty="0"/>
              <a:t> valtapuuna yleensä mänty</a:t>
            </a:r>
          </a:p>
          <a:p>
            <a:pPr lvl="1"/>
            <a:r>
              <a:rPr lang="fi-FI" dirty="0"/>
              <a:t>joskus myös runsaasti koivua sekä paikoin pienikasvuista kuusta</a:t>
            </a:r>
          </a:p>
          <a:p>
            <a:r>
              <a:rPr lang="fi-FI" dirty="0"/>
              <a:t>neva- tai lettopinta usein vallitsevampi kuin mätäspinta</a:t>
            </a:r>
          </a:p>
          <a:p>
            <a:endParaRPr lang="fi-FI" dirty="0"/>
          </a:p>
          <a:p>
            <a:pPr marL="0" indent="0">
              <a:buNone/>
            </a:pPr>
            <a:r>
              <a:rPr lang="fi-FI" b="1" dirty="0"/>
              <a:t>Luhdat</a:t>
            </a:r>
          </a:p>
          <a:p>
            <a:r>
              <a:rPr lang="fi-FI" dirty="0"/>
              <a:t>tyypillisesti vesien äärellä</a:t>
            </a:r>
          </a:p>
          <a:p>
            <a:r>
              <a:rPr lang="fi-FI" dirty="0"/>
              <a:t>reheviä ja runsastuottoisia</a:t>
            </a:r>
          </a:p>
          <a:p>
            <a:r>
              <a:rPr lang="fi-FI" dirty="0"/>
              <a:t>lajistossa suolajien lisäksi vesi- ja rantakasveja</a:t>
            </a:r>
          </a:p>
          <a:p>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dirty="0"/>
              <a:t>2024</a:t>
            </a:r>
            <a:endParaRPr lang="fi-FI"/>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dirty="0"/>
              <a:t>OVI – Uutta osaamista ja liiketoimintaa vihreän siirtymän tueksi</a:t>
            </a:r>
          </a:p>
        </p:txBody>
      </p:sp>
      <p:sp>
        <p:nvSpPr>
          <p:cNvPr id="9" name="Sisällön paikkamerkki 8">
            <a:extLst>
              <a:ext uri="{FF2B5EF4-FFF2-40B4-BE49-F238E27FC236}">
                <a16:creationId xmlns:a16="http://schemas.microsoft.com/office/drawing/2014/main" id="{5D3D9653-BB07-18D5-7BA7-6545215B5E4A}"/>
              </a:ext>
              <a:ext uri="{C183D7F6-B498-43B3-948B-1728B52AA6E4}">
                <adec:decorative xmlns:adec="http://schemas.microsoft.com/office/drawing/2017/decorative" val="0"/>
              </a:ext>
            </a:extLst>
          </p:cNvPr>
          <p:cNvSpPr txBox="1">
            <a:spLocks noGrp="1"/>
          </p:cNvSpPr>
          <p:nvPr>
            <p:ph sz="half" idx="2"/>
          </p:nvPr>
        </p:nvSpPr>
        <p:spPr>
          <a:xfrm>
            <a:off x="6180138" y="1809750"/>
            <a:ext cx="5122862" cy="2949525"/>
          </a:xfrm>
          <a:custGeom>
            <a:avLst/>
            <a:gdLst>
              <a:gd name="connsiteX0" fmla="*/ 0 w 5122862"/>
              <a:gd name="connsiteY0" fmla="*/ 0 h 2949525"/>
              <a:gd name="connsiteX1" fmla="*/ 415521 w 5122862"/>
              <a:gd name="connsiteY1" fmla="*/ 0 h 2949525"/>
              <a:gd name="connsiteX2" fmla="*/ 1087185 w 5122862"/>
              <a:gd name="connsiteY2" fmla="*/ 0 h 2949525"/>
              <a:gd name="connsiteX3" fmla="*/ 1656392 w 5122862"/>
              <a:gd name="connsiteY3" fmla="*/ 0 h 2949525"/>
              <a:gd name="connsiteX4" fmla="*/ 2071913 w 5122862"/>
              <a:gd name="connsiteY4" fmla="*/ 0 h 2949525"/>
              <a:gd name="connsiteX5" fmla="*/ 2743577 w 5122862"/>
              <a:gd name="connsiteY5" fmla="*/ 0 h 2949525"/>
              <a:gd name="connsiteX6" fmla="*/ 3364013 w 5122862"/>
              <a:gd name="connsiteY6" fmla="*/ 0 h 2949525"/>
              <a:gd name="connsiteX7" fmla="*/ 3779534 w 5122862"/>
              <a:gd name="connsiteY7" fmla="*/ 0 h 2949525"/>
              <a:gd name="connsiteX8" fmla="*/ 4246283 w 5122862"/>
              <a:gd name="connsiteY8" fmla="*/ 0 h 2949525"/>
              <a:gd name="connsiteX9" fmla="*/ 5122862 w 5122862"/>
              <a:gd name="connsiteY9" fmla="*/ 0 h 2949525"/>
              <a:gd name="connsiteX10" fmla="*/ 5122862 w 5122862"/>
              <a:gd name="connsiteY10" fmla="*/ 530915 h 2949525"/>
              <a:gd name="connsiteX11" fmla="*/ 5122862 w 5122862"/>
              <a:gd name="connsiteY11" fmla="*/ 1091324 h 2949525"/>
              <a:gd name="connsiteX12" fmla="*/ 5122862 w 5122862"/>
              <a:gd name="connsiteY12" fmla="*/ 1651734 h 2949525"/>
              <a:gd name="connsiteX13" fmla="*/ 5122862 w 5122862"/>
              <a:gd name="connsiteY13" fmla="*/ 2212144 h 2949525"/>
              <a:gd name="connsiteX14" fmla="*/ 5122862 w 5122862"/>
              <a:gd name="connsiteY14" fmla="*/ 2949525 h 2949525"/>
              <a:gd name="connsiteX15" fmla="*/ 4553655 w 5122862"/>
              <a:gd name="connsiteY15" fmla="*/ 2949525 h 2949525"/>
              <a:gd name="connsiteX16" fmla="*/ 3881991 w 5122862"/>
              <a:gd name="connsiteY16" fmla="*/ 2949525 h 2949525"/>
              <a:gd name="connsiteX17" fmla="*/ 3415241 w 5122862"/>
              <a:gd name="connsiteY17" fmla="*/ 2949525 h 2949525"/>
              <a:gd name="connsiteX18" fmla="*/ 2794806 w 5122862"/>
              <a:gd name="connsiteY18" fmla="*/ 2949525 h 2949525"/>
              <a:gd name="connsiteX19" fmla="*/ 2225599 w 5122862"/>
              <a:gd name="connsiteY19" fmla="*/ 2949525 h 2949525"/>
              <a:gd name="connsiteX20" fmla="*/ 1707621 w 5122862"/>
              <a:gd name="connsiteY20" fmla="*/ 2949525 h 2949525"/>
              <a:gd name="connsiteX21" fmla="*/ 1035957 w 5122862"/>
              <a:gd name="connsiteY21" fmla="*/ 2949525 h 2949525"/>
              <a:gd name="connsiteX22" fmla="*/ 620436 w 5122862"/>
              <a:gd name="connsiteY22" fmla="*/ 2949525 h 2949525"/>
              <a:gd name="connsiteX23" fmla="*/ 0 w 5122862"/>
              <a:gd name="connsiteY23" fmla="*/ 2949525 h 2949525"/>
              <a:gd name="connsiteX24" fmla="*/ 0 w 5122862"/>
              <a:gd name="connsiteY24" fmla="*/ 2330125 h 2949525"/>
              <a:gd name="connsiteX25" fmla="*/ 0 w 5122862"/>
              <a:gd name="connsiteY25" fmla="*/ 1740220 h 2949525"/>
              <a:gd name="connsiteX26" fmla="*/ 0 w 5122862"/>
              <a:gd name="connsiteY26" fmla="*/ 1150315 h 2949525"/>
              <a:gd name="connsiteX27" fmla="*/ 0 w 5122862"/>
              <a:gd name="connsiteY27" fmla="*/ 560410 h 2949525"/>
              <a:gd name="connsiteX28" fmla="*/ 0 w 5122862"/>
              <a:gd name="connsiteY28" fmla="*/ 0 h 29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22862" h="2949525" extrusionOk="0">
                <a:moveTo>
                  <a:pt x="0" y="0"/>
                </a:moveTo>
                <a:cubicBezTo>
                  <a:pt x="125706" y="-41325"/>
                  <a:pt x="261855" y="39561"/>
                  <a:pt x="415521" y="0"/>
                </a:cubicBezTo>
                <a:cubicBezTo>
                  <a:pt x="569187" y="-39561"/>
                  <a:pt x="817867" y="28866"/>
                  <a:pt x="1087185" y="0"/>
                </a:cubicBezTo>
                <a:cubicBezTo>
                  <a:pt x="1356503" y="-28866"/>
                  <a:pt x="1500384" y="42682"/>
                  <a:pt x="1656392" y="0"/>
                </a:cubicBezTo>
                <a:cubicBezTo>
                  <a:pt x="1812400" y="-42682"/>
                  <a:pt x="1882271" y="43439"/>
                  <a:pt x="2071913" y="0"/>
                </a:cubicBezTo>
                <a:cubicBezTo>
                  <a:pt x="2261555" y="-43439"/>
                  <a:pt x="2540080" y="63636"/>
                  <a:pt x="2743577" y="0"/>
                </a:cubicBezTo>
                <a:cubicBezTo>
                  <a:pt x="2947074" y="-63636"/>
                  <a:pt x="3149235" y="65471"/>
                  <a:pt x="3364013" y="0"/>
                </a:cubicBezTo>
                <a:cubicBezTo>
                  <a:pt x="3578791" y="-65471"/>
                  <a:pt x="3626922" y="3537"/>
                  <a:pt x="3779534" y="0"/>
                </a:cubicBezTo>
                <a:cubicBezTo>
                  <a:pt x="3932146" y="-3537"/>
                  <a:pt x="4024732" y="47391"/>
                  <a:pt x="4246283" y="0"/>
                </a:cubicBezTo>
                <a:cubicBezTo>
                  <a:pt x="4467834" y="-47391"/>
                  <a:pt x="4831784" y="62683"/>
                  <a:pt x="5122862" y="0"/>
                </a:cubicBezTo>
                <a:cubicBezTo>
                  <a:pt x="5174565" y="241291"/>
                  <a:pt x="5097718" y="299819"/>
                  <a:pt x="5122862" y="530915"/>
                </a:cubicBezTo>
                <a:cubicBezTo>
                  <a:pt x="5148006" y="762012"/>
                  <a:pt x="5060517" y="978388"/>
                  <a:pt x="5122862" y="1091324"/>
                </a:cubicBezTo>
                <a:cubicBezTo>
                  <a:pt x="5185207" y="1204260"/>
                  <a:pt x="5090261" y="1473088"/>
                  <a:pt x="5122862" y="1651734"/>
                </a:cubicBezTo>
                <a:cubicBezTo>
                  <a:pt x="5155463" y="1830380"/>
                  <a:pt x="5082111" y="2036505"/>
                  <a:pt x="5122862" y="2212144"/>
                </a:cubicBezTo>
                <a:cubicBezTo>
                  <a:pt x="5163613" y="2387783"/>
                  <a:pt x="5074625" y="2707049"/>
                  <a:pt x="5122862" y="2949525"/>
                </a:cubicBezTo>
                <a:cubicBezTo>
                  <a:pt x="4950612" y="2980104"/>
                  <a:pt x="4808257" y="2905789"/>
                  <a:pt x="4553655" y="2949525"/>
                </a:cubicBezTo>
                <a:cubicBezTo>
                  <a:pt x="4299053" y="2993261"/>
                  <a:pt x="4192522" y="2947182"/>
                  <a:pt x="3881991" y="2949525"/>
                </a:cubicBezTo>
                <a:cubicBezTo>
                  <a:pt x="3571460" y="2951868"/>
                  <a:pt x="3573323" y="2943107"/>
                  <a:pt x="3415241" y="2949525"/>
                </a:cubicBezTo>
                <a:cubicBezTo>
                  <a:pt x="3257159" y="2955943"/>
                  <a:pt x="3050139" y="2914177"/>
                  <a:pt x="2794806" y="2949525"/>
                </a:cubicBezTo>
                <a:cubicBezTo>
                  <a:pt x="2539473" y="2984873"/>
                  <a:pt x="2443269" y="2925975"/>
                  <a:pt x="2225599" y="2949525"/>
                </a:cubicBezTo>
                <a:cubicBezTo>
                  <a:pt x="2007929" y="2973075"/>
                  <a:pt x="1903163" y="2943469"/>
                  <a:pt x="1707621" y="2949525"/>
                </a:cubicBezTo>
                <a:cubicBezTo>
                  <a:pt x="1512079" y="2955581"/>
                  <a:pt x="1342451" y="2897065"/>
                  <a:pt x="1035957" y="2949525"/>
                </a:cubicBezTo>
                <a:cubicBezTo>
                  <a:pt x="729463" y="3001985"/>
                  <a:pt x="772771" y="2925990"/>
                  <a:pt x="620436" y="2949525"/>
                </a:cubicBezTo>
                <a:cubicBezTo>
                  <a:pt x="468101" y="2973060"/>
                  <a:pt x="196040" y="2921161"/>
                  <a:pt x="0" y="2949525"/>
                </a:cubicBezTo>
                <a:cubicBezTo>
                  <a:pt x="-5722" y="2655750"/>
                  <a:pt x="17547" y="2456070"/>
                  <a:pt x="0" y="2330125"/>
                </a:cubicBezTo>
                <a:cubicBezTo>
                  <a:pt x="-17547" y="2204180"/>
                  <a:pt x="2589" y="1890096"/>
                  <a:pt x="0" y="1740220"/>
                </a:cubicBezTo>
                <a:cubicBezTo>
                  <a:pt x="-2589" y="1590345"/>
                  <a:pt x="15090" y="1282030"/>
                  <a:pt x="0" y="1150315"/>
                </a:cubicBezTo>
                <a:cubicBezTo>
                  <a:pt x="-15090" y="1018600"/>
                  <a:pt x="58002" y="828759"/>
                  <a:pt x="0" y="560410"/>
                </a:cubicBezTo>
                <a:cubicBezTo>
                  <a:pt x="-58002" y="292062"/>
                  <a:pt x="14920" y="183761"/>
                  <a:pt x="0" y="0"/>
                </a:cubicBezTo>
                <a:close/>
              </a:path>
            </a:pathLst>
          </a:custGeom>
          <a:noFill/>
          <a:ln w="28575">
            <a:solidFill>
              <a:schemeClr val="accent1"/>
            </a:solidFill>
            <a:extLst>
              <a:ext uri="{C807C97D-BFC1-408E-A445-0C87EB9F89A2}">
                <ask:lineSketchStyleProps xmlns:ask="http://schemas.microsoft.com/office/drawing/2018/sketchyshapes" sd="3369194647">
                  <a:prstGeom prst="rect">
                    <a:avLst/>
                  </a:prstGeom>
                  <ask:type>
                    <ask:lineSketchScribble/>
                  </ask:type>
                </ask:lineSketchStyleProps>
              </a:ext>
            </a:extLst>
          </a:ln>
        </p:spPr>
        <p:txBody>
          <a:bodyPr wrap="square" rtlCol="0">
            <a:spAutoFit/>
          </a:bodyPr>
          <a:lstStyle/>
          <a:p>
            <a:pPr marL="0" indent="0" algn="ctr">
              <a:buNone/>
            </a:pPr>
            <a:r>
              <a:rPr lang="fi-FI" sz="2000" dirty="0"/>
              <a:t>Katso video:</a:t>
            </a:r>
          </a:p>
          <a:p>
            <a:pPr marL="0" indent="0" algn="ctr">
              <a:buNone/>
            </a:pPr>
            <a:r>
              <a:rPr lang="fi-FI" sz="2000" dirty="0">
                <a:hlinkClick r:id="rId2"/>
              </a:rPr>
              <a:t>YLE Oppiminen: Suomen eri suotyypit</a:t>
            </a:r>
            <a:endParaRPr lang="fi-FI" sz="2000" dirty="0"/>
          </a:p>
          <a:p>
            <a:pPr algn="ctr"/>
            <a:endParaRPr lang="fi-FI" sz="2000" dirty="0"/>
          </a:p>
          <a:p>
            <a:pPr marL="0" indent="0" algn="ctr">
              <a:buNone/>
            </a:pPr>
            <a:r>
              <a:rPr lang="fi-FI" sz="2000" dirty="0"/>
              <a:t>Lisätietoa soista:</a:t>
            </a:r>
          </a:p>
          <a:p>
            <a:pPr marL="0" indent="0" algn="ctr">
              <a:buNone/>
            </a:pPr>
            <a:r>
              <a:rPr lang="fi-FI" sz="2000" dirty="0"/>
              <a:t>Suomen luontotyyppien uhanalaisuus 2018.  Luontotyyppien punainen kirja. Osa 2: Luontotyyppien kuvaukset</a:t>
            </a:r>
          </a:p>
          <a:p>
            <a:pPr marL="0" indent="0" algn="ctr">
              <a:buNone/>
            </a:pPr>
            <a:r>
              <a:rPr lang="fi-FI" sz="2000" dirty="0">
                <a:hlinkClick r:id="rId3"/>
              </a:rPr>
              <a:t>SY 5 2018 Osa 2 5 Suot.pdf </a:t>
            </a:r>
            <a:endParaRPr lang="fi-FI" sz="2000" dirty="0"/>
          </a:p>
        </p:txBody>
      </p:sp>
    </p:spTree>
    <p:extLst>
      <p:ext uri="{BB962C8B-B14F-4D97-AF65-F5344CB8AC3E}">
        <p14:creationId xmlns:p14="http://schemas.microsoft.com/office/powerpoint/2010/main" val="426655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Ennallistamisen tarve ja tavoitteet 1</a:t>
            </a:r>
          </a:p>
        </p:txBody>
      </p:sp>
      <p:sp>
        <p:nvSpPr>
          <p:cNvPr id="2" name="Tekstiruutu 1">
            <a:extLst>
              <a:ext uri="{FF2B5EF4-FFF2-40B4-BE49-F238E27FC236}">
                <a16:creationId xmlns:a16="http://schemas.microsoft.com/office/drawing/2014/main" id="{B1AA076B-8445-A1D8-FFC7-EC84A8FBBE56}"/>
              </a:ext>
              <a:ext uri="{C183D7F6-B498-43B3-948B-1728B52AA6E4}">
                <adec:decorative xmlns:adec="http://schemas.microsoft.com/office/drawing/2017/decorative" val="1"/>
              </a:ext>
            </a:extLst>
          </p:cNvPr>
          <p:cNvSpPr txBox="1"/>
          <p:nvPr/>
        </p:nvSpPr>
        <p:spPr>
          <a:xfrm>
            <a:off x="5921374" y="1641357"/>
            <a:ext cx="5467351" cy="1609725"/>
          </a:xfrm>
          <a:custGeom>
            <a:avLst/>
            <a:gdLst>
              <a:gd name="connsiteX0" fmla="*/ 0 w 5467351"/>
              <a:gd name="connsiteY0" fmla="*/ 0 h 1609725"/>
              <a:gd name="connsiteX1" fmla="*/ 656082 w 5467351"/>
              <a:gd name="connsiteY1" fmla="*/ 0 h 1609725"/>
              <a:gd name="connsiteX2" fmla="*/ 1093470 w 5467351"/>
              <a:gd name="connsiteY2" fmla="*/ 0 h 1609725"/>
              <a:gd name="connsiteX3" fmla="*/ 1530858 w 5467351"/>
              <a:gd name="connsiteY3" fmla="*/ 0 h 1609725"/>
              <a:gd name="connsiteX4" fmla="*/ 2186940 w 5467351"/>
              <a:gd name="connsiteY4" fmla="*/ 0 h 1609725"/>
              <a:gd name="connsiteX5" fmla="*/ 2624328 w 5467351"/>
              <a:gd name="connsiteY5" fmla="*/ 0 h 1609725"/>
              <a:gd name="connsiteX6" fmla="*/ 3225737 w 5467351"/>
              <a:gd name="connsiteY6" fmla="*/ 0 h 1609725"/>
              <a:gd name="connsiteX7" fmla="*/ 3827146 w 5467351"/>
              <a:gd name="connsiteY7" fmla="*/ 0 h 1609725"/>
              <a:gd name="connsiteX8" fmla="*/ 4319207 w 5467351"/>
              <a:gd name="connsiteY8" fmla="*/ 0 h 1609725"/>
              <a:gd name="connsiteX9" fmla="*/ 4701922 w 5467351"/>
              <a:gd name="connsiteY9" fmla="*/ 0 h 1609725"/>
              <a:gd name="connsiteX10" fmla="*/ 5467351 w 5467351"/>
              <a:gd name="connsiteY10" fmla="*/ 0 h 1609725"/>
              <a:gd name="connsiteX11" fmla="*/ 5467351 w 5467351"/>
              <a:gd name="connsiteY11" fmla="*/ 488283 h 1609725"/>
              <a:gd name="connsiteX12" fmla="*/ 5467351 w 5467351"/>
              <a:gd name="connsiteY12" fmla="*/ 1024858 h 1609725"/>
              <a:gd name="connsiteX13" fmla="*/ 5467351 w 5467351"/>
              <a:gd name="connsiteY13" fmla="*/ 1609725 h 1609725"/>
              <a:gd name="connsiteX14" fmla="*/ 4865942 w 5467351"/>
              <a:gd name="connsiteY14" fmla="*/ 1609725 h 1609725"/>
              <a:gd name="connsiteX15" fmla="*/ 4373881 w 5467351"/>
              <a:gd name="connsiteY15" fmla="*/ 1609725 h 1609725"/>
              <a:gd name="connsiteX16" fmla="*/ 3991166 w 5467351"/>
              <a:gd name="connsiteY16" fmla="*/ 1609725 h 1609725"/>
              <a:gd name="connsiteX17" fmla="*/ 3553778 w 5467351"/>
              <a:gd name="connsiteY17" fmla="*/ 1609725 h 1609725"/>
              <a:gd name="connsiteX18" fmla="*/ 3171064 w 5467351"/>
              <a:gd name="connsiteY18" fmla="*/ 1609725 h 1609725"/>
              <a:gd name="connsiteX19" fmla="*/ 2569655 w 5467351"/>
              <a:gd name="connsiteY19" fmla="*/ 1609725 h 1609725"/>
              <a:gd name="connsiteX20" fmla="*/ 2186940 w 5467351"/>
              <a:gd name="connsiteY20" fmla="*/ 1609725 h 1609725"/>
              <a:gd name="connsiteX21" fmla="*/ 1749552 w 5467351"/>
              <a:gd name="connsiteY21" fmla="*/ 1609725 h 1609725"/>
              <a:gd name="connsiteX22" fmla="*/ 1257491 w 5467351"/>
              <a:gd name="connsiteY22" fmla="*/ 1609725 h 1609725"/>
              <a:gd name="connsiteX23" fmla="*/ 710756 w 5467351"/>
              <a:gd name="connsiteY23" fmla="*/ 1609725 h 1609725"/>
              <a:gd name="connsiteX24" fmla="*/ 0 w 5467351"/>
              <a:gd name="connsiteY24" fmla="*/ 1609725 h 1609725"/>
              <a:gd name="connsiteX25" fmla="*/ 0 w 5467351"/>
              <a:gd name="connsiteY25" fmla="*/ 1105345 h 1609725"/>
              <a:gd name="connsiteX26" fmla="*/ 0 w 5467351"/>
              <a:gd name="connsiteY26" fmla="*/ 536575 h 1609725"/>
              <a:gd name="connsiteX27" fmla="*/ 0 w 5467351"/>
              <a:gd name="connsiteY27" fmla="*/ 0 h 16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7351" h="1609725" extrusionOk="0">
                <a:moveTo>
                  <a:pt x="0" y="0"/>
                </a:moveTo>
                <a:cubicBezTo>
                  <a:pt x="183607" y="-67872"/>
                  <a:pt x="382623" y="8209"/>
                  <a:pt x="656082" y="0"/>
                </a:cubicBezTo>
                <a:cubicBezTo>
                  <a:pt x="929541" y="-8209"/>
                  <a:pt x="945681" y="1923"/>
                  <a:pt x="1093470" y="0"/>
                </a:cubicBezTo>
                <a:cubicBezTo>
                  <a:pt x="1241259" y="-1923"/>
                  <a:pt x="1337540" y="49389"/>
                  <a:pt x="1530858" y="0"/>
                </a:cubicBezTo>
                <a:cubicBezTo>
                  <a:pt x="1724176" y="-49389"/>
                  <a:pt x="2041881" y="75534"/>
                  <a:pt x="2186940" y="0"/>
                </a:cubicBezTo>
                <a:cubicBezTo>
                  <a:pt x="2331999" y="-75534"/>
                  <a:pt x="2478408" y="27963"/>
                  <a:pt x="2624328" y="0"/>
                </a:cubicBezTo>
                <a:cubicBezTo>
                  <a:pt x="2770248" y="-27963"/>
                  <a:pt x="2942657" y="9313"/>
                  <a:pt x="3225737" y="0"/>
                </a:cubicBezTo>
                <a:cubicBezTo>
                  <a:pt x="3508817" y="-9313"/>
                  <a:pt x="3556609" y="5138"/>
                  <a:pt x="3827146" y="0"/>
                </a:cubicBezTo>
                <a:cubicBezTo>
                  <a:pt x="4097683" y="-5138"/>
                  <a:pt x="4161269" y="11954"/>
                  <a:pt x="4319207" y="0"/>
                </a:cubicBezTo>
                <a:cubicBezTo>
                  <a:pt x="4477145" y="-11954"/>
                  <a:pt x="4594480" y="12398"/>
                  <a:pt x="4701922" y="0"/>
                </a:cubicBezTo>
                <a:cubicBezTo>
                  <a:pt x="4809364" y="-12398"/>
                  <a:pt x="5161654" y="90946"/>
                  <a:pt x="5467351" y="0"/>
                </a:cubicBezTo>
                <a:cubicBezTo>
                  <a:pt x="5480725" y="186068"/>
                  <a:pt x="5422902" y="350909"/>
                  <a:pt x="5467351" y="488283"/>
                </a:cubicBezTo>
                <a:cubicBezTo>
                  <a:pt x="5511800" y="625657"/>
                  <a:pt x="5463791" y="771347"/>
                  <a:pt x="5467351" y="1024858"/>
                </a:cubicBezTo>
                <a:cubicBezTo>
                  <a:pt x="5470911" y="1278370"/>
                  <a:pt x="5419626" y="1361828"/>
                  <a:pt x="5467351" y="1609725"/>
                </a:cubicBezTo>
                <a:cubicBezTo>
                  <a:pt x="5225664" y="1661879"/>
                  <a:pt x="5087301" y="1567479"/>
                  <a:pt x="4865942" y="1609725"/>
                </a:cubicBezTo>
                <a:cubicBezTo>
                  <a:pt x="4644583" y="1651971"/>
                  <a:pt x="4533701" y="1563049"/>
                  <a:pt x="4373881" y="1609725"/>
                </a:cubicBezTo>
                <a:cubicBezTo>
                  <a:pt x="4214061" y="1656401"/>
                  <a:pt x="4136066" y="1596341"/>
                  <a:pt x="3991166" y="1609725"/>
                </a:cubicBezTo>
                <a:cubicBezTo>
                  <a:pt x="3846266" y="1623109"/>
                  <a:pt x="3672692" y="1608889"/>
                  <a:pt x="3553778" y="1609725"/>
                </a:cubicBezTo>
                <a:cubicBezTo>
                  <a:pt x="3434864" y="1610561"/>
                  <a:pt x="3250374" y="1585229"/>
                  <a:pt x="3171064" y="1609725"/>
                </a:cubicBezTo>
                <a:cubicBezTo>
                  <a:pt x="3091754" y="1634221"/>
                  <a:pt x="2817903" y="1563742"/>
                  <a:pt x="2569655" y="1609725"/>
                </a:cubicBezTo>
                <a:cubicBezTo>
                  <a:pt x="2321407" y="1655708"/>
                  <a:pt x="2375622" y="1569092"/>
                  <a:pt x="2186940" y="1609725"/>
                </a:cubicBezTo>
                <a:cubicBezTo>
                  <a:pt x="1998259" y="1650358"/>
                  <a:pt x="1954119" y="1583597"/>
                  <a:pt x="1749552" y="1609725"/>
                </a:cubicBezTo>
                <a:cubicBezTo>
                  <a:pt x="1544985" y="1635853"/>
                  <a:pt x="1444371" y="1559568"/>
                  <a:pt x="1257491" y="1609725"/>
                </a:cubicBezTo>
                <a:cubicBezTo>
                  <a:pt x="1070611" y="1659882"/>
                  <a:pt x="868783" y="1581172"/>
                  <a:pt x="710756" y="1609725"/>
                </a:cubicBezTo>
                <a:cubicBezTo>
                  <a:pt x="552730" y="1638278"/>
                  <a:pt x="312457" y="1593931"/>
                  <a:pt x="0" y="1609725"/>
                </a:cubicBezTo>
                <a:cubicBezTo>
                  <a:pt x="-25740" y="1425608"/>
                  <a:pt x="52077" y="1334834"/>
                  <a:pt x="0" y="1105345"/>
                </a:cubicBezTo>
                <a:cubicBezTo>
                  <a:pt x="-52077" y="875856"/>
                  <a:pt x="33251" y="715709"/>
                  <a:pt x="0" y="536575"/>
                </a:cubicBezTo>
                <a:cubicBezTo>
                  <a:pt x="-33251" y="357441"/>
                  <a:pt x="4114" y="151946"/>
                  <a:pt x="0" y="0"/>
                </a:cubicBezTo>
                <a:close/>
              </a:path>
            </a:pathLst>
          </a:custGeom>
          <a:noFill/>
          <a:ln w="38100">
            <a:solidFill>
              <a:schemeClr val="accent1"/>
            </a:solidFill>
            <a:extLst>
              <a:ext uri="{C807C97D-BFC1-408E-A445-0C87EB9F89A2}">
                <ask:lineSketchStyleProps xmlns:ask="http://schemas.microsoft.com/office/drawing/2018/sketchyshapes" sd="3555900783">
                  <a:prstGeom prst="rect">
                    <a:avLst/>
                  </a:prstGeom>
                  <ask:type>
                    <ask:lineSketchScribble/>
                  </ask:type>
                </ask:lineSketchStyleProps>
              </a:ext>
            </a:extLst>
          </a:ln>
        </p:spPr>
        <p:txBody>
          <a:bodyPr wrap="square" rtlCol="0">
            <a:spAutoFit/>
          </a:bodyPr>
          <a:lstStyle/>
          <a:p>
            <a:endParaRPr lang="fi-FI" dirty="0"/>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055" y="1810139"/>
            <a:ext cx="5092659" cy="4098024"/>
          </a:xfrm>
        </p:spPr>
        <p:txBody>
          <a:bodyPr>
            <a:noAutofit/>
          </a:bodyPr>
          <a:lstStyle/>
          <a:p>
            <a:pPr marL="0" indent="0">
              <a:buNone/>
            </a:pPr>
            <a:r>
              <a:rPr lang="fi-FI" b="1" dirty="0"/>
              <a:t>Miksi ennallistetaan, tarve</a:t>
            </a:r>
          </a:p>
          <a:p>
            <a:r>
              <a:rPr lang="fi-FI" dirty="0"/>
              <a:t>Suomen soiden ja niillä elävän lajiston monimuotoisuus on heikentynyt talouskäytön takia:</a:t>
            </a:r>
          </a:p>
          <a:p>
            <a:pPr lvl="1"/>
            <a:r>
              <a:rPr lang="fi-FI" dirty="0"/>
              <a:t>soiden ojittaminen metsänkasvatusta varten</a:t>
            </a:r>
          </a:p>
          <a:p>
            <a:pPr lvl="1"/>
            <a:r>
              <a:rPr lang="fi-FI" dirty="0"/>
              <a:t>pellonraivaus</a:t>
            </a:r>
          </a:p>
          <a:p>
            <a:pPr lvl="1"/>
            <a:r>
              <a:rPr lang="fi-FI" dirty="0"/>
              <a:t>turpeen nosto </a:t>
            </a:r>
          </a:p>
          <a:p>
            <a:pPr lvl="1"/>
            <a:r>
              <a:rPr lang="fi-FI" dirty="0"/>
              <a:t>ojittamattomien puustoisten soiden hakkuut ja maanmuokkaus</a:t>
            </a:r>
          </a:p>
          <a:p>
            <a:pPr lvl="1"/>
            <a:r>
              <a:rPr lang="fi-FI" dirty="0"/>
              <a:t>purojen perkaus, tekoaltaiden rakentaminen ja pohjaveden otto </a:t>
            </a:r>
          </a:p>
          <a:p>
            <a:endParaRPr lang="fi-FI" dirty="0"/>
          </a:p>
        </p:txBody>
      </p:sp>
      <p:sp>
        <p:nvSpPr>
          <p:cNvPr id="7" name="Sisällön paikkamerkki 6">
            <a:extLst>
              <a:ext uri="{FF2B5EF4-FFF2-40B4-BE49-F238E27FC236}">
                <a16:creationId xmlns:a16="http://schemas.microsoft.com/office/drawing/2014/main" id="{98AD80C6-4889-BABE-3B0F-764E1FFAFCA6}"/>
              </a:ext>
            </a:extLst>
          </p:cNvPr>
          <p:cNvSpPr>
            <a:spLocks noGrp="1"/>
          </p:cNvSpPr>
          <p:nvPr>
            <p:ph sz="half" idx="2"/>
          </p:nvPr>
        </p:nvSpPr>
        <p:spPr>
          <a:xfrm>
            <a:off x="6179410" y="1810139"/>
            <a:ext cx="5123590" cy="4098024"/>
          </a:xfrm>
        </p:spPr>
        <p:txBody>
          <a:bodyPr>
            <a:noAutofit/>
          </a:bodyPr>
          <a:lstStyle/>
          <a:p>
            <a:pPr marL="0" indent="0">
              <a:buNone/>
            </a:pPr>
            <a:r>
              <a:rPr lang="fi-FI" dirty="0"/>
              <a:t>Luonnon monimuotoisuuden säilyttäminen on elinehto ekosysteemien toiminnan turvaamiseksi ja elämän edellytyksien säilymiseksi maapallolla.</a:t>
            </a:r>
          </a:p>
          <a:p>
            <a:pPr marL="0" indent="0">
              <a:buNone/>
            </a:pPr>
            <a:endParaRPr lang="fi-FI" dirty="0"/>
          </a:p>
          <a:p>
            <a:endParaRPr lang="fi-FI" dirty="0"/>
          </a:p>
          <a:p>
            <a:pPr marL="0" indent="0">
              <a:buNone/>
            </a:pPr>
            <a:r>
              <a:rPr lang="fi-FI" b="1" dirty="0"/>
              <a:t>(Suo)luonnon monimuotoisuus:</a:t>
            </a:r>
          </a:p>
          <a:p>
            <a:pPr lvl="1"/>
            <a:r>
              <a:rPr lang="fi-FI" dirty="0"/>
              <a:t>ekosysteemien ja elinympäristöjen monimuotoisuus</a:t>
            </a:r>
          </a:p>
          <a:p>
            <a:pPr lvl="1"/>
            <a:r>
              <a:rPr lang="fi-FI" dirty="0"/>
              <a:t>lajistollinen ja geneettinen monimuotoisuus</a:t>
            </a:r>
          </a:p>
          <a:p>
            <a:endParaRPr lang="fi-FI" dirty="0"/>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a:t>OVI – Uutta osaamista ja liiketoimintaa vihreän siirtymän tueksi</a:t>
            </a:r>
            <a:endParaRPr lang="fi-FI" dirty="0"/>
          </a:p>
        </p:txBody>
      </p:sp>
    </p:spTree>
    <p:extLst>
      <p:ext uri="{BB962C8B-B14F-4D97-AF65-F5344CB8AC3E}">
        <p14:creationId xmlns:p14="http://schemas.microsoft.com/office/powerpoint/2010/main" val="415702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BEE25CB6-9CC8-14ED-E072-CE3DAACC153E}"/>
              </a:ext>
            </a:extLst>
          </p:cNvPr>
          <p:cNvSpPr>
            <a:spLocks noGrp="1"/>
          </p:cNvSpPr>
          <p:nvPr>
            <p:ph type="ctrTitle"/>
          </p:nvPr>
        </p:nvSpPr>
        <p:spPr>
          <a:xfrm>
            <a:off x="803055" y="759921"/>
            <a:ext cx="10499945" cy="792090"/>
          </a:xfrm>
        </p:spPr>
        <p:txBody>
          <a:bodyPr>
            <a:normAutofit/>
          </a:bodyPr>
          <a:lstStyle/>
          <a:p>
            <a:r>
              <a:rPr lang="fi-FI"/>
              <a:t>Ennallistamisen tarve ja tavoitteet 2</a:t>
            </a:r>
          </a:p>
        </p:txBody>
      </p:sp>
      <p:sp>
        <p:nvSpPr>
          <p:cNvPr id="5" name="Sisällön paikkamerkki 4">
            <a:extLst>
              <a:ext uri="{FF2B5EF4-FFF2-40B4-BE49-F238E27FC236}">
                <a16:creationId xmlns:a16="http://schemas.microsoft.com/office/drawing/2014/main" id="{715BD627-3757-6FC0-EE6E-723447FB145B}"/>
              </a:ext>
            </a:extLst>
          </p:cNvPr>
          <p:cNvSpPr>
            <a:spLocks noGrp="1"/>
          </p:cNvSpPr>
          <p:nvPr>
            <p:ph sz="half" idx="1"/>
          </p:nvPr>
        </p:nvSpPr>
        <p:spPr>
          <a:xfrm>
            <a:off x="803275" y="1809750"/>
            <a:ext cx="4657958" cy="4098925"/>
          </a:xfrm>
        </p:spPr>
        <p:txBody>
          <a:bodyPr>
            <a:normAutofit fontScale="62500" lnSpcReduction="20000"/>
          </a:bodyPr>
          <a:lstStyle/>
          <a:p>
            <a:pPr marL="0" indent="0">
              <a:buNone/>
            </a:pPr>
            <a:r>
              <a:rPr lang="fi-FI" dirty="0"/>
              <a:t>Ojitus on heikentänyt myös useita suoekosysteemien ihmisille tuottamia hyötyjä eli ekosysteemipalveluja.</a:t>
            </a:r>
          </a:p>
          <a:p>
            <a:pPr marL="0" indent="0">
              <a:buNone/>
            </a:pPr>
            <a:r>
              <a:rPr lang="fi-FI" b="1" dirty="0"/>
              <a:t>Esimerkkejä luonnontilaisten soiden tuottamista ekosysteemipalveluista</a:t>
            </a:r>
          </a:p>
          <a:p>
            <a:r>
              <a:rPr lang="fi-FI" dirty="0"/>
              <a:t>Tuotantopalvelut</a:t>
            </a:r>
          </a:p>
          <a:p>
            <a:pPr lvl="1"/>
            <a:r>
              <a:rPr lang="fi-FI" dirty="0"/>
              <a:t>Ruoka (riista, marjat, sienet)</a:t>
            </a:r>
          </a:p>
          <a:p>
            <a:pPr lvl="1"/>
            <a:r>
              <a:rPr lang="fi-FI" dirty="0"/>
              <a:t>Tukki- ja kuitupuu, polttopuu (kotitarvekäyttö), energiapuu (teollinen käyttö), hitaasti kasvanut suopuu</a:t>
            </a:r>
          </a:p>
          <a:p>
            <a:pPr lvl="1"/>
            <a:r>
              <a:rPr lang="fi-FI" dirty="0"/>
              <a:t>Luonnon lääkeaineet (esim. kihokki), terveysvaikutteiset tuotteet, kosmetiikka</a:t>
            </a:r>
          </a:p>
          <a:p>
            <a:pPr lvl="1"/>
            <a:r>
              <a:rPr lang="fi-FI" dirty="0"/>
              <a:t>Taide- ja käsityötuotteiden raaka-aineet</a:t>
            </a:r>
          </a:p>
          <a:p>
            <a:pPr lvl="1"/>
            <a:r>
              <a:rPr lang="fi-FI" dirty="0"/>
              <a:t>Luontaiset värjäysaineet (kasvit, sienet)</a:t>
            </a:r>
          </a:p>
          <a:p>
            <a:r>
              <a:rPr lang="fi-FI" dirty="0"/>
              <a:t>Säätelypalvelut</a:t>
            </a:r>
          </a:p>
          <a:p>
            <a:pPr lvl="1"/>
            <a:r>
              <a:rPr lang="fi-FI" dirty="0"/>
              <a:t>Ilmastonsäätely (hiilinielu, turpeen pitkäaikainen hiilivarasto ja varaston ylläpitäminen, puuston hiilivarasto)</a:t>
            </a:r>
          </a:p>
          <a:p>
            <a:pPr lvl="1"/>
            <a:r>
              <a:rPr lang="fi-FI" dirty="0"/>
              <a:t>Vedensäätely (pohjavesivarastojen ylläpito, veden puhdistus ravinteita ja kiintoaineita pidättämällä)</a:t>
            </a:r>
          </a:p>
          <a:p>
            <a:pPr lvl="1"/>
            <a:r>
              <a:rPr lang="fi-FI" dirty="0"/>
              <a:t>Ympäristöriskien ehkäiseminen ja lieventäminen (tulvasuojelu, metsäpalojen torjunta)</a:t>
            </a:r>
          </a:p>
          <a:p>
            <a:pPr lvl="1"/>
            <a:r>
              <a:rPr lang="fi-FI" dirty="0"/>
              <a:t>Pölytyspalvelut</a:t>
            </a:r>
          </a:p>
        </p:txBody>
      </p:sp>
      <p:sp>
        <p:nvSpPr>
          <p:cNvPr id="12" name="Date Placeholder 4">
            <a:extLst>
              <a:ext uri="{FF2B5EF4-FFF2-40B4-BE49-F238E27FC236}">
                <a16:creationId xmlns:a16="http://schemas.microsoft.com/office/drawing/2014/main" id="{46063BA4-6D78-3C9D-2D4E-C663709EDDE4}"/>
              </a:ext>
              <a:ext uri="{C183D7F6-B498-43B3-948B-1728B52AA6E4}">
                <adec:decorative xmlns:adec="http://schemas.microsoft.com/office/drawing/2017/decorative" val="1"/>
              </a:ext>
            </a:extLst>
          </p:cNvPr>
          <p:cNvSpPr>
            <a:spLocks noGrp="1"/>
          </p:cNvSpPr>
          <p:nvPr>
            <p:ph type="dt" sz="half" idx="14"/>
          </p:nvPr>
        </p:nvSpPr>
        <p:spPr>
          <a:xfrm>
            <a:off x="803055" y="6237312"/>
            <a:ext cx="1453952" cy="404664"/>
          </a:xfrm>
        </p:spPr>
        <p:txBody>
          <a:bodyPr anchor="ctr">
            <a:normAutofit/>
          </a:bodyPr>
          <a:lstStyle/>
          <a:p>
            <a:r>
              <a:rPr lang="fi-FI"/>
              <a:t>2024</a:t>
            </a:r>
          </a:p>
        </p:txBody>
      </p:sp>
      <p:sp>
        <p:nvSpPr>
          <p:cNvPr id="14" name="Footer Placeholder 5">
            <a:extLst>
              <a:ext uri="{FF2B5EF4-FFF2-40B4-BE49-F238E27FC236}">
                <a16:creationId xmlns:a16="http://schemas.microsoft.com/office/drawing/2014/main" id="{13B5FA59-B84C-0CF2-EB62-AFC76CEC159E}"/>
              </a:ext>
              <a:ext uri="{C183D7F6-B498-43B3-948B-1728B52AA6E4}">
                <adec:decorative xmlns:adec="http://schemas.microsoft.com/office/drawing/2017/decorative" val="1"/>
              </a:ext>
            </a:extLst>
          </p:cNvPr>
          <p:cNvSpPr>
            <a:spLocks noGrp="1"/>
          </p:cNvSpPr>
          <p:nvPr>
            <p:ph type="ftr" sz="quarter" idx="3"/>
          </p:nvPr>
        </p:nvSpPr>
        <p:spPr>
          <a:xfrm>
            <a:off x="2329015" y="6237312"/>
            <a:ext cx="5570240" cy="404664"/>
          </a:xfrm>
        </p:spPr>
        <p:txBody>
          <a:bodyPr anchor="ctr">
            <a:normAutofit/>
          </a:bodyPr>
          <a:lstStyle/>
          <a:p>
            <a:r>
              <a:rPr lang="fi-FI"/>
              <a:t>OVI – Uutta osaamista ja liiketoimintaa vihreän siirtymän tueksi</a:t>
            </a:r>
            <a:endParaRPr lang="fi-FI" dirty="0"/>
          </a:p>
        </p:txBody>
      </p:sp>
      <p:sp>
        <p:nvSpPr>
          <p:cNvPr id="20" name="Sisällön paikkamerkki 19">
            <a:extLst>
              <a:ext uri="{FF2B5EF4-FFF2-40B4-BE49-F238E27FC236}">
                <a16:creationId xmlns:a16="http://schemas.microsoft.com/office/drawing/2014/main" id="{D3D6F26B-300F-864D-28ED-1F6F58EDA00A}"/>
              </a:ext>
            </a:extLst>
          </p:cNvPr>
          <p:cNvSpPr>
            <a:spLocks noGrp="1"/>
          </p:cNvSpPr>
          <p:nvPr>
            <p:ph sz="half" idx="2"/>
          </p:nvPr>
        </p:nvSpPr>
        <p:spPr>
          <a:xfrm>
            <a:off x="6179410" y="2659309"/>
            <a:ext cx="5123590" cy="3249365"/>
          </a:xfrm>
        </p:spPr>
        <p:txBody>
          <a:bodyPr>
            <a:normAutofit lnSpcReduction="10000"/>
          </a:bodyPr>
          <a:lstStyle/>
          <a:p>
            <a:r>
              <a:rPr lang="fi-FI" sz="1400" dirty="0"/>
              <a:t>Kulttuuripalvelut</a:t>
            </a:r>
          </a:p>
          <a:p>
            <a:pPr lvl="1"/>
            <a:r>
              <a:rPr lang="fi-FI" sz="1300" dirty="0"/>
              <a:t>Ulkoilu ja virkistys</a:t>
            </a:r>
          </a:p>
          <a:p>
            <a:pPr lvl="1"/>
            <a:r>
              <a:rPr lang="fi-FI" sz="1300" dirty="0"/>
              <a:t>Luontomatkailu ja turismi</a:t>
            </a:r>
          </a:p>
          <a:p>
            <a:pPr lvl="1"/>
            <a:r>
              <a:rPr lang="fi-FI" sz="1300" dirty="0"/>
              <a:t>Hyvinvointi ja terveys</a:t>
            </a:r>
          </a:p>
          <a:p>
            <a:pPr lvl="1"/>
            <a:r>
              <a:rPr lang="fi-FI" sz="1300" dirty="0"/>
              <a:t>Opetus, tutkimus, kasvatus</a:t>
            </a:r>
          </a:p>
          <a:p>
            <a:pPr lvl="1"/>
            <a:r>
              <a:rPr lang="fi-FI" sz="1300" dirty="0"/>
              <a:t>Esteettiset ja maisema-arvot</a:t>
            </a:r>
          </a:p>
          <a:p>
            <a:pPr lvl="1"/>
            <a:r>
              <a:rPr lang="fi-FI" sz="1300" dirty="0"/>
              <a:t>Taide (maalaus, kirjallisuus, valokuvaus, performanssit)</a:t>
            </a:r>
          </a:p>
          <a:p>
            <a:pPr lvl="1"/>
            <a:r>
              <a:rPr lang="fi-FI" sz="1300" dirty="0"/>
              <a:t>Kulttuuriset ja henkiset arvot</a:t>
            </a:r>
          </a:p>
          <a:p>
            <a:r>
              <a:rPr lang="fi-FI" sz="1400" dirty="0"/>
              <a:t>Tukipalvelut</a:t>
            </a:r>
          </a:p>
          <a:p>
            <a:pPr lvl="1"/>
            <a:r>
              <a:rPr lang="fi-FI" sz="1300" dirty="0"/>
              <a:t>Maaperän muodostus</a:t>
            </a:r>
          </a:p>
          <a:p>
            <a:pPr lvl="1"/>
            <a:r>
              <a:rPr lang="fi-FI" sz="1300" dirty="0"/>
              <a:t>Fotosynteesi, ravinteiden kierto</a:t>
            </a:r>
          </a:p>
          <a:p>
            <a:pPr lvl="1"/>
            <a:r>
              <a:rPr lang="fi-FI" sz="1300" dirty="0"/>
              <a:t>Monimuotoisuuden ylläpito</a:t>
            </a:r>
          </a:p>
          <a:p>
            <a:pPr lvl="1"/>
            <a:r>
              <a:rPr lang="fi-FI" sz="1300" dirty="0"/>
              <a:t>Ekosysteemin uusiutumis- ja palautumiskyvyn ylläpito (resilienssi)</a:t>
            </a:r>
          </a:p>
        </p:txBody>
      </p:sp>
    </p:spTree>
    <p:extLst>
      <p:ext uri="{BB962C8B-B14F-4D97-AF65-F5344CB8AC3E}">
        <p14:creationId xmlns:p14="http://schemas.microsoft.com/office/powerpoint/2010/main" val="2416524775"/>
      </p:ext>
    </p:extLst>
  </p:cSld>
  <p:clrMapOvr>
    <a:masterClrMapping/>
  </p:clrMapOvr>
</p:sld>
</file>

<file path=ppt/theme/theme1.xml><?xml version="1.0" encoding="utf-8"?>
<a:theme xmlns:a="http://schemas.openxmlformats.org/drawingml/2006/main" name="Jamk PowerPoint-teema">
  <a:themeElements>
    <a:clrScheme name="OVI">
      <a:dk1>
        <a:srgbClr val="0D004B"/>
      </a:dk1>
      <a:lt1>
        <a:srgbClr val="FFFFFF"/>
      </a:lt1>
      <a:dk2>
        <a:srgbClr val="0D004C"/>
      </a:dk2>
      <a:lt2>
        <a:srgbClr val="E7E6E6"/>
      </a:lt2>
      <a:accent1>
        <a:srgbClr val="E2066E"/>
      </a:accent1>
      <a:accent2>
        <a:srgbClr val="FDB913"/>
      </a:accent2>
      <a:accent3>
        <a:srgbClr val="00B39C"/>
      </a:accent3>
      <a:accent4>
        <a:srgbClr val="008F8B"/>
      </a:accent4>
      <a:accent5>
        <a:srgbClr val="0062A7"/>
      </a:accent5>
      <a:accent6>
        <a:srgbClr val="D3D800"/>
      </a:accent6>
      <a:hlink>
        <a:srgbClr val="3FB9E3"/>
      </a:hlink>
      <a:folHlink>
        <a:srgbClr val="7861A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3408AA4-9652-F744-B906-FE783B7202B9}" vid="{623382B2-7C78-A94B-A3E8-2EC7675DCC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F55484F802AF544A53F3C97EB86093F" ma:contentTypeVersion="14" ma:contentTypeDescription="Luo uusi asiakirja." ma:contentTypeScope="" ma:versionID="5c2ec962253acfa59e2e24ac18e62ade">
  <xsd:schema xmlns:xsd="http://www.w3.org/2001/XMLSchema" xmlns:xs="http://www.w3.org/2001/XMLSchema" xmlns:p="http://schemas.microsoft.com/office/2006/metadata/properties" xmlns:ns2="12252a5b-e872-4656-b584-44e4631886c1" xmlns:ns3="d4652e40-bf25-4218-bd72-c5b3c8a1550b" targetNamespace="http://schemas.microsoft.com/office/2006/metadata/properties" ma:root="true" ma:fieldsID="fd24d7093036746591d1f0deb9e70277" ns2:_="" ns3:_="">
    <xsd:import namespace="12252a5b-e872-4656-b584-44e4631886c1"/>
    <xsd:import namespace="d4652e40-bf25-4218-bd72-c5b3c8a155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52a5b-e872-4656-b584-44e4631886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16af2609-c3e5-4c49-b9fa-7b01c8d2987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652e40-bf25-4218-bd72-c5b3c8a1550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1f6785a-d9a5-4597-990c-0d8da45561ef}" ma:internalName="TaxCatchAll" ma:showField="CatchAllData" ma:web="d4652e40-bf25-4218-bd72-c5b3c8a1550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252a5b-e872-4656-b584-44e4631886c1">
      <Terms xmlns="http://schemas.microsoft.com/office/infopath/2007/PartnerControls"/>
    </lcf76f155ced4ddcb4097134ff3c332f>
    <TaxCatchAll xmlns="d4652e40-bf25-4218-bd72-c5b3c8a1550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E1A289-B112-49A7-BBAA-1BB0E2F08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52a5b-e872-4656-b584-44e4631886c1"/>
    <ds:schemaRef ds:uri="d4652e40-bf25-4218-bd72-c5b3c8a15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A060B7-9134-4071-B6B2-3B467EFC5EDA}">
  <ds:schemaRefs>
    <ds:schemaRef ds:uri="http://schemas.microsoft.com/office/2006/documentManagement/types"/>
    <ds:schemaRef ds:uri="http://purl.org/dc/elements/1.1/"/>
    <ds:schemaRef ds:uri="d4652e40-bf25-4218-bd72-c5b3c8a1550b"/>
    <ds:schemaRef ds:uri="12252a5b-e872-4656-b584-44e4631886c1"/>
    <ds:schemaRef ds:uri="http://purl.org/dc/dcmityp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E3FDDD2-9BCF-4D55-8ABA-DAC043762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Powerpoint_pohja</Template>
  <TotalTime>17364</TotalTime>
  <Words>2307</Words>
  <Application>Microsoft Office PowerPoint</Application>
  <PresentationFormat>Laajakuva</PresentationFormat>
  <Paragraphs>327</Paragraphs>
  <Slides>28</Slides>
  <Notes>0</Notes>
  <HiddenSlides>0</HiddenSlides>
  <MMClips>0</MMClips>
  <ScaleCrop>false</ScaleCrop>
  <HeadingPairs>
    <vt:vector size="4" baseType="variant">
      <vt:variant>
        <vt:lpstr>Teema</vt:lpstr>
      </vt:variant>
      <vt:variant>
        <vt:i4>1</vt:i4>
      </vt:variant>
      <vt:variant>
        <vt:lpstr>Dian otsikot</vt:lpstr>
      </vt:variant>
      <vt:variant>
        <vt:i4>28</vt:i4>
      </vt:variant>
    </vt:vector>
  </HeadingPairs>
  <TitlesOfParts>
    <vt:vector size="29" baseType="lpstr">
      <vt:lpstr>Jamk PowerPoint-teema</vt:lpstr>
      <vt:lpstr>Ennallistaminen soilla Piensuoritus </vt:lpstr>
      <vt:lpstr>Lisenssi</vt:lpstr>
      <vt:lpstr>Piensuorituksen sisältö</vt:lpstr>
      <vt:lpstr>Suotyypit 1</vt:lpstr>
      <vt:lpstr>Suotyypit 2</vt:lpstr>
      <vt:lpstr>Suotyypit 3</vt:lpstr>
      <vt:lpstr>Suotyypit 4</vt:lpstr>
      <vt:lpstr>Ennallistamisen tarve ja tavoitteet 1</vt:lpstr>
      <vt:lpstr>Ennallistamisen tarve ja tavoitteet 2</vt:lpstr>
      <vt:lpstr>Ennallistamisen tarve ja tavoitteet 3</vt:lpstr>
      <vt:lpstr>Ennallistamisen tarve ja tavoitteet 4</vt:lpstr>
      <vt:lpstr>Ennallistamisen suunnittelu 1</vt:lpstr>
      <vt:lpstr>Ennallistamisen suunnittelu 2</vt:lpstr>
      <vt:lpstr>Suometsän kehittämisen vaihtoehdot 1</vt:lpstr>
      <vt:lpstr>Suometsän kehittämisen vaihtoehdot 2 </vt:lpstr>
      <vt:lpstr>Ennallistamistoimenpiteet 1</vt:lpstr>
      <vt:lpstr>Ennallistamistoimenpiteet 2</vt:lpstr>
      <vt:lpstr>Ennallistamisen vaikutukset ja vaikutusten arviointi 1</vt:lpstr>
      <vt:lpstr>Ennallistamisen vaikutukset ja vaikutusten arviointi 2</vt:lpstr>
      <vt:lpstr>Ennallistamisen vaikutukset ja vaikutusten arviointi 3</vt:lpstr>
      <vt:lpstr>Ennallistamisen vaikutukset ja vaikutusten arviointi 4</vt:lpstr>
      <vt:lpstr>Ennallistamisen vaikutukset ja vaikutusten arviointi 5</vt:lpstr>
      <vt:lpstr>Ennallistamisen vaikutukset ja vaikutusten arviointi 6</vt:lpstr>
      <vt:lpstr>Ennallistamisen vaikutukset ja vaikutusten arviointi 7</vt:lpstr>
      <vt:lpstr>Tehtäviä</vt:lpstr>
      <vt:lpstr>Lähteet ja kirjallisuus 1</vt:lpstr>
      <vt:lpstr>Lähteet ja kirjallisuus 2</vt:lpstr>
      <vt:lpstr>Nappaa hiilestä kiinni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Tähän iso pääotsikko</dc:title>
  <dc:subject/>
  <dc:creator>Anna-Stina Kuula</dc:creator>
  <cp:keywords/>
  <dc:description/>
  <cp:lastModifiedBy>Anna-Stina Kuula</cp:lastModifiedBy>
  <cp:revision>12</cp:revision>
  <dcterms:created xsi:type="dcterms:W3CDTF">2023-09-15T10:32:20Z</dcterms:created>
  <dcterms:modified xsi:type="dcterms:W3CDTF">2024-09-24T09:59:33Z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669;#pohja|9a9d608a-ea78-4893-b288-35ade6364b14;#1039;#powerpoint|051b3f1a-72f4-4748-b6c4-d93be0de18c9;#1696;#mallipohja|9ccee185-d70a-4d05-9c8c-38b6d35b7d18;#1722;#power point|1bfe7825-4f6b-4848-9a2d-ae9eeb6e12c4</vt:lpwstr>
  </property>
  <property fmtid="{D5CDD505-2E9C-101B-9397-08002B2CF9AE}" pid="3" name="Order">
    <vt:r8>6100</vt:r8>
  </property>
  <property fmtid="{D5CDD505-2E9C-101B-9397-08002B2CF9AE}" pid="4" name="xd_Signature">
    <vt:bool>false</vt:bool>
  </property>
  <property fmtid="{D5CDD505-2E9C-101B-9397-08002B2CF9AE}" pid="5" name="xd_ProgID">
    <vt:lpwstr/>
  </property>
  <property fmtid="{D5CDD505-2E9C-101B-9397-08002B2CF9AE}" pid="6" name="ContentTypeId">
    <vt:lpwstr>0x0101008F55484F802AF544A53F3C97EB86093F</vt:lpwstr>
  </property>
  <property fmtid="{D5CDD505-2E9C-101B-9397-08002B2CF9AE}" pid="7" name="Asiasanat">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Avainsanat">
    <vt:lpwstr>12;#presentation template|2ad3c496-72aa-4cb3-ad79-cc4c29aaedb8</vt:lpwstr>
  </property>
  <property fmtid="{D5CDD505-2E9C-101B-9397-08002B2CF9AE}" pid="13" name="MediaServiceImageTags">
    <vt:lpwstr/>
  </property>
</Properties>
</file>