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D_754174C1.xml" ContentType="application/vnd.ms-powerpoint.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25"/>
  </p:notesMasterIdLst>
  <p:handoutMasterIdLst>
    <p:handoutMasterId r:id="rId26"/>
  </p:handoutMasterIdLst>
  <p:sldIdLst>
    <p:sldId id="262" r:id="rId5"/>
    <p:sldId id="264" r:id="rId6"/>
    <p:sldId id="265" r:id="rId7"/>
    <p:sldId id="266" r:id="rId8"/>
    <p:sldId id="279" r:id="rId9"/>
    <p:sldId id="268" r:id="rId10"/>
    <p:sldId id="269" r:id="rId11"/>
    <p:sldId id="270" r:id="rId12"/>
    <p:sldId id="271" r:id="rId13"/>
    <p:sldId id="272" r:id="rId14"/>
    <p:sldId id="274" r:id="rId15"/>
    <p:sldId id="282" r:id="rId16"/>
    <p:sldId id="280" r:id="rId17"/>
    <p:sldId id="281" r:id="rId18"/>
    <p:sldId id="273" r:id="rId19"/>
    <p:sldId id="275" r:id="rId20"/>
    <p:sldId id="276" r:id="rId21"/>
    <p:sldId id="278" r:id="rId22"/>
    <p:sldId id="277" r:id="rId23"/>
    <p:sldId id="300"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2260"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462C64-2C1A-8F66-27AB-D64C7CA0DE4C}" name="Marianna Leikomaa (TAMK)" initials="ML(" userId="S::marianna.leikomaa@tuni.fi::2e932f6d-b2fa-4ee0-a1d6-3b2481d1d354" providerId="AD"/>
  <p188:author id="{D237EE9C-2D87-A028-D8BA-C76090064A1C}" name="Nina Kukkasniemi (TAMK)" initials="NK(" userId="S::nina.kukkasniemi@tuni.fi::475c3659-4520-4bf8-8d39-06a4c884cf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08E"/>
    <a:srgbClr val="7DCDBE"/>
    <a:srgbClr val="EFEFEF"/>
    <a:srgbClr val="C3B9D7"/>
    <a:srgbClr val="FFDCA5"/>
    <a:srgbClr val="F07387"/>
    <a:srgbClr val="F5A5C8"/>
    <a:srgbClr val="82C8F0"/>
    <a:srgbClr val="2700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D8712B-0DA9-4AD9-8CE1-500C0AEA63E9}" v="13" dt="2024-05-30T06:55:11.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8" autoAdjust="0"/>
    <p:restoredTop sz="88141" autoAdjust="0"/>
  </p:normalViewPr>
  <p:slideViewPr>
    <p:cSldViewPr snapToObjects="1" showGuides="1">
      <p:cViewPr varScale="1">
        <p:scale>
          <a:sx n="59" d="100"/>
          <a:sy n="59" d="100"/>
        </p:scale>
        <p:origin x="212" y="48"/>
      </p:cViewPr>
      <p:guideLst>
        <p:guide orient="horz" pos="2160"/>
        <p:guide orient="horz" pos="22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56" d="100"/>
          <a:sy n="156" d="100"/>
        </p:scale>
        <p:origin x="54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a Leikomaa (TAMK)" userId="2e932f6d-b2fa-4ee0-a1d6-3b2481d1d354" providerId="ADAL" clId="{81D8712B-0DA9-4AD9-8CE1-500C0AEA63E9}"/>
    <pc:docChg chg="undo custSel addSld delSld modSld">
      <pc:chgData name="Marianna Leikomaa (TAMK)" userId="2e932f6d-b2fa-4ee0-a1d6-3b2481d1d354" providerId="ADAL" clId="{81D8712B-0DA9-4AD9-8CE1-500C0AEA63E9}" dt="2024-05-30T08:34:43.038" v="640"/>
      <pc:docMkLst>
        <pc:docMk/>
      </pc:docMkLst>
      <pc:sldChg chg="addSp modSp mod">
        <pc:chgData name="Marianna Leikomaa (TAMK)" userId="2e932f6d-b2fa-4ee0-a1d6-3b2481d1d354" providerId="ADAL" clId="{81D8712B-0DA9-4AD9-8CE1-500C0AEA63E9}" dt="2024-05-30T08:34:16.079" v="637" actId="1036"/>
        <pc:sldMkLst>
          <pc:docMk/>
          <pc:sldMk cId="3552738277" sldId="262"/>
        </pc:sldMkLst>
        <pc:spChg chg="add mod">
          <ac:chgData name="Marianna Leikomaa (TAMK)" userId="2e932f6d-b2fa-4ee0-a1d6-3b2481d1d354" providerId="ADAL" clId="{81D8712B-0DA9-4AD9-8CE1-500C0AEA63E9}" dt="2024-05-30T08:34:16.079" v="637" actId="1036"/>
          <ac:spMkLst>
            <pc:docMk/>
            <pc:sldMk cId="3552738277" sldId="262"/>
            <ac:spMk id="4" creationId="{F41A5D6D-17A8-C3CE-96DE-AF32E02E4C1E}"/>
          </ac:spMkLst>
        </pc:spChg>
        <pc:spChg chg="mod">
          <ac:chgData name="Marianna Leikomaa (TAMK)" userId="2e932f6d-b2fa-4ee0-a1d6-3b2481d1d354" providerId="ADAL" clId="{81D8712B-0DA9-4AD9-8CE1-500C0AEA63E9}" dt="2024-05-29T09:35:16.994" v="632" actId="20577"/>
          <ac:spMkLst>
            <pc:docMk/>
            <pc:sldMk cId="3552738277" sldId="262"/>
            <ac:spMk id="18" creationId="{5D049A33-E0CB-52E6-4F23-41D306EA5159}"/>
          </ac:spMkLst>
        </pc:spChg>
        <pc:picChg chg="add mod">
          <ac:chgData name="Marianna Leikomaa (TAMK)" userId="2e932f6d-b2fa-4ee0-a1d6-3b2481d1d354" providerId="ADAL" clId="{81D8712B-0DA9-4AD9-8CE1-500C0AEA63E9}" dt="2024-05-30T08:34:16.079" v="637" actId="1036"/>
          <ac:picMkLst>
            <pc:docMk/>
            <pc:sldMk cId="3552738277" sldId="262"/>
            <ac:picMk id="3" creationId="{E4E093AA-FD62-7724-02B0-5C9F96B04267}"/>
          </ac:picMkLst>
        </pc:picChg>
      </pc:sldChg>
      <pc:sldChg chg="delCm">
        <pc:chgData name="Marianna Leikomaa (TAMK)" userId="2e932f6d-b2fa-4ee0-a1d6-3b2481d1d354" providerId="ADAL" clId="{81D8712B-0DA9-4AD9-8CE1-500C0AEA63E9}" dt="2024-05-30T08:34:32.069" v="638"/>
        <pc:sldMkLst>
          <pc:docMk/>
          <pc:sldMk cId="159995004" sldId="264"/>
        </pc:sldMkLst>
        <pc:extLst>
          <p:ext xmlns:p="http://schemas.openxmlformats.org/presentationml/2006/main" uri="{D6D511B9-2390-475A-947B-AFAB55BFBCF1}">
            <pc226:cmChg xmlns:pc226="http://schemas.microsoft.com/office/powerpoint/2022/06/main/command" chg="del">
              <pc226:chgData name="Marianna Leikomaa (TAMK)" userId="2e932f6d-b2fa-4ee0-a1d6-3b2481d1d354" providerId="ADAL" clId="{81D8712B-0DA9-4AD9-8CE1-500C0AEA63E9}" dt="2024-05-30T08:34:32.069" v="638"/>
              <pc2:cmMkLst xmlns:pc2="http://schemas.microsoft.com/office/powerpoint/2019/9/main/command">
                <pc:docMk/>
                <pc:sldMk cId="159995004" sldId="264"/>
                <pc2:cmMk id="{2F98136A-7621-40B1-A7DF-71DCB3FE13D6}"/>
              </pc2:cmMkLst>
            </pc226:cmChg>
          </p:ext>
        </pc:extLst>
      </pc:sldChg>
      <pc:sldChg chg="modSp mod delCm modCm">
        <pc:chgData name="Marianna Leikomaa (TAMK)" userId="2e932f6d-b2fa-4ee0-a1d6-3b2481d1d354" providerId="ADAL" clId="{81D8712B-0DA9-4AD9-8CE1-500C0AEA63E9}" dt="2024-05-30T08:34:37.371" v="639"/>
        <pc:sldMkLst>
          <pc:docMk/>
          <pc:sldMk cId="136812777" sldId="265"/>
        </pc:sldMkLst>
        <pc:spChg chg="mod">
          <ac:chgData name="Marianna Leikomaa (TAMK)" userId="2e932f6d-b2fa-4ee0-a1d6-3b2481d1d354" providerId="ADAL" clId="{81D8712B-0DA9-4AD9-8CE1-500C0AEA63E9}" dt="2024-05-23T13:32:07.141" v="486" actId="20577"/>
          <ac:spMkLst>
            <pc:docMk/>
            <pc:sldMk cId="136812777" sldId="265"/>
            <ac:spMk id="2" creationId="{1B7A63FA-A317-3A94-AEFD-D32AF0B03430}"/>
          </ac:spMkLst>
        </pc:spChg>
        <pc:extLst>
          <p:ext xmlns:p="http://schemas.openxmlformats.org/presentationml/2006/main" uri="{D6D511B9-2390-475A-947B-AFAB55BFBCF1}">
            <pc226:cmChg xmlns:pc226="http://schemas.microsoft.com/office/powerpoint/2022/06/main/command" chg="del mod">
              <pc226:chgData name="Marianna Leikomaa (TAMK)" userId="2e932f6d-b2fa-4ee0-a1d6-3b2481d1d354" providerId="ADAL" clId="{81D8712B-0DA9-4AD9-8CE1-500C0AEA63E9}" dt="2024-05-30T08:34:37.371" v="639"/>
              <pc2:cmMkLst xmlns:pc2="http://schemas.microsoft.com/office/powerpoint/2019/9/main/command">
                <pc:docMk/>
                <pc:sldMk cId="136812777" sldId="265"/>
                <pc2:cmMk id="{06A09107-F54A-45AC-9759-D765253F490A}"/>
              </pc2:cmMkLst>
            </pc226:cmChg>
          </p:ext>
        </pc:extLst>
      </pc:sldChg>
      <pc:sldChg chg="modSp mod delCm modCm">
        <pc:chgData name="Marianna Leikomaa (TAMK)" userId="2e932f6d-b2fa-4ee0-a1d6-3b2481d1d354" providerId="ADAL" clId="{81D8712B-0DA9-4AD9-8CE1-500C0AEA63E9}" dt="2024-05-30T08:34:43.038" v="640"/>
        <pc:sldMkLst>
          <pc:docMk/>
          <pc:sldMk cId="2158427463" sldId="266"/>
        </pc:sldMkLst>
        <pc:spChg chg="mod">
          <ac:chgData name="Marianna Leikomaa (TAMK)" userId="2e932f6d-b2fa-4ee0-a1d6-3b2481d1d354" providerId="ADAL" clId="{81D8712B-0DA9-4AD9-8CE1-500C0AEA63E9}" dt="2024-05-23T13:33:20.825" v="558" actId="20577"/>
          <ac:spMkLst>
            <pc:docMk/>
            <pc:sldMk cId="2158427463" sldId="266"/>
            <ac:spMk id="2" creationId="{7AF9ED96-9BC8-AA6B-8300-90023F127761}"/>
          </ac:spMkLst>
        </pc:spChg>
        <pc:spChg chg="mod">
          <ac:chgData name="Marianna Leikomaa (TAMK)" userId="2e932f6d-b2fa-4ee0-a1d6-3b2481d1d354" providerId="ADAL" clId="{81D8712B-0DA9-4AD9-8CE1-500C0AEA63E9}" dt="2024-05-23T13:33:15.495" v="546" actId="20577"/>
          <ac:spMkLst>
            <pc:docMk/>
            <pc:sldMk cId="2158427463" sldId="266"/>
            <ac:spMk id="3" creationId="{1CFFEBA0-913F-A5A8-F726-BCDA3A72C018}"/>
          </ac:spMkLst>
        </pc:spChg>
        <pc:extLst>
          <p:ext xmlns:p="http://schemas.openxmlformats.org/presentationml/2006/main" uri="{D6D511B9-2390-475A-947B-AFAB55BFBCF1}">
            <pc226:cmChg xmlns:pc226="http://schemas.microsoft.com/office/powerpoint/2022/06/main/command" chg="del mod">
              <pc226:chgData name="Marianna Leikomaa (TAMK)" userId="2e932f6d-b2fa-4ee0-a1d6-3b2481d1d354" providerId="ADAL" clId="{81D8712B-0DA9-4AD9-8CE1-500C0AEA63E9}" dt="2024-05-30T08:34:43.038" v="640"/>
              <pc2:cmMkLst xmlns:pc2="http://schemas.microsoft.com/office/powerpoint/2019/9/main/command">
                <pc:docMk/>
                <pc:sldMk cId="2158427463" sldId="266"/>
                <pc2:cmMk id="{F3F8DC55-782B-4A7A-9894-60BF682DE966}"/>
              </pc2:cmMkLst>
              <pc226:cmRplyChg chg="add del mod">
                <pc226:chgData name="Marianna Leikomaa (TAMK)" userId="2e932f6d-b2fa-4ee0-a1d6-3b2481d1d354" providerId="ADAL" clId="{81D8712B-0DA9-4AD9-8CE1-500C0AEA63E9}" dt="2024-05-29T08:44:07.858" v="599"/>
                <pc2:cmRplyMkLst xmlns:pc2="http://schemas.microsoft.com/office/powerpoint/2019/9/main/command">
                  <pc:docMk/>
                  <pc:sldMk cId="2158427463" sldId="266"/>
                  <pc2:cmMk id="{F3F8DC55-782B-4A7A-9894-60BF682DE966}"/>
                  <pc2:cmRplyMk id="{EF0C1217-97BB-442A-9750-90AB80226401}"/>
                </pc2:cmRplyMkLst>
              </pc226:cmRplyChg>
            </pc226:cmChg>
          </p:ext>
        </pc:extLst>
      </pc:sldChg>
      <pc:sldChg chg="modSp mod addCm">
        <pc:chgData name="Marianna Leikomaa (TAMK)" userId="2e932f6d-b2fa-4ee0-a1d6-3b2481d1d354" providerId="ADAL" clId="{81D8712B-0DA9-4AD9-8CE1-500C0AEA63E9}" dt="2024-05-23T14:19:01.979" v="579" actId="790"/>
        <pc:sldMkLst>
          <pc:docMk/>
          <pc:sldMk cId="1967224001" sldId="269"/>
        </pc:sldMkLst>
        <pc:spChg chg="mod">
          <ac:chgData name="Marianna Leikomaa (TAMK)" userId="2e932f6d-b2fa-4ee0-a1d6-3b2481d1d354" providerId="ADAL" clId="{81D8712B-0DA9-4AD9-8CE1-500C0AEA63E9}" dt="2024-05-23T14:19:01.979" v="579" actId="790"/>
          <ac:spMkLst>
            <pc:docMk/>
            <pc:sldMk cId="1967224001" sldId="269"/>
            <ac:spMk id="3" creationId="{11FFEF56-27F0-6AE7-4E46-6FC17014FD47}"/>
          </ac:spMkLst>
        </pc:spChg>
        <pc:extLst>
          <p:ext xmlns:p="http://schemas.openxmlformats.org/presentationml/2006/main" uri="{D6D511B9-2390-475A-947B-AFAB55BFBCF1}">
            <pc226:cmChg xmlns:pc226="http://schemas.microsoft.com/office/powerpoint/2022/06/main/command" chg="add">
              <pc226:chgData name="Marianna Leikomaa (TAMK)" userId="2e932f6d-b2fa-4ee0-a1d6-3b2481d1d354" providerId="ADAL" clId="{81D8712B-0DA9-4AD9-8CE1-500C0AEA63E9}" dt="2024-02-21T10:48:44.099" v="6"/>
              <pc2:cmMkLst xmlns:pc2="http://schemas.microsoft.com/office/powerpoint/2019/9/main/command">
                <pc:docMk/>
                <pc:sldMk cId="1967224001" sldId="269"/>
                <pc2:cmMk id="{D6632BF1-3E6F-4594-8E81-4337278F4E75}"/>
              </pc2:cmMkLst>
            </pc226:cmChg>
          </p:ext>
        </pc:extLst>
      </pc:sldChg>
      <pc:sldChg chg="modSp mod">
        <pc:chgData name="Marianna Leikomaa (TAMK)" userId="2e932f6d-b2fa-4ee0-a1d6-3b2481d1d354" providerId="ADAL" clId="{81D8712B-0DA9-4AD9-8CE1-500C0AEA63E9}" dt="2024-05-23T14:19:31.228" v="581" actId="2"/>
        <pc:sldMkLst>
          <pc:docMk/>
          <pc:sldMk cId="1656715832" sldId="270"/>
        </pc:sldMkLst>
        <pc:spChg chg="mod">
          <ac:chgData name="Marianna Leikomaa (TAMK)" userId="2e932f6d-b2fa-4ee0-a1d6-3b2481d1d354" providerId="ADAL" clId="{81D8712B-0DA9-4AD9-8CE1-500C0AEA63E9}" dt="2024-05-23T14:19:31.228" v="581" actId="2"/>
          <ac:spMkLst>
            <pc:docMk/>
            <pc:sldMk cId="1656715832" sldId="270"/>
            <ac:spMk id="3" creationId="{8ED86E03-378D-8E25-F692-16E68FCB3050}"/>
          </ac:spMkLst>
        </pc:spChg>
      </pc:sldChg>
      <pc:sldChg chg="modSp mod">
        <pc:chgData name="Marianna Leikomaa (TAMK)" userId="2e932f6d-b2fa-4ee0-a1d6-3b2481d1d354" providerId="ADAL" clId="{81D8712B-0DA9-4AD9-8CE1-500C0AEA63E9}" dt="2024-05-23T14:19:40.158" v="584" actId="313"/>
        <pc:sldMkLst>
          <pc:docMk/>
          <pc:sldMk cId="1292916491" sldId="271"/>
        </pc:sldMkLst>
        <pc:spChg chg="mod">
          <ac:chgData name="Marianna Leikomaa (TAMK)" userId="2e932f6d-b2fa-4ee0-a1d6-3b2481d1d354" providerId="ADAL" clId="{81D8712B-0DA9-4AD9-8CE1-500C0AEA63E9}" dt="2024-05-23T14:19:40.158" v="584" actId="313"/>
          <ac:spMkLst>
            <pc:docMk/>
            <pc:sldMk cId="1292916491" sldId="271"/>
            <ac:spMk id="3" creationId="{67313ECA-7EA1-A067-3908-3E89AE9EA370}"/>
          </ac:spMkLst>
        </pc:spChg>
      </pc:sldChg>
      <pc:sldChg chg="modSp mod">
        <pc:chgData name="Marianna Leikomaa (TAMK)" userId="2e932f6d-b2fa-4ee0-a1d6-3b2481d1d354" providerId="ADAL" clId="{81D8712B-0DA9-4AD9-8CE1-500C0AEA63E9}" dt="2024-05-23T14:20:17.760" v="590" actId="20577"/>
        <pc:sldMkLst>
          <pc:docMk/>
          <pc:sldMk cId="533859738" sldId="272"/>
        </pc:sldMkLst>
        <pc:spChg chg="mod">
          <ac:chgData name="Marianna Leikomaa (TAMK)" userId="2e932f6d-b2fa-4ee0-a1d6-3b2481d1d354" providerId="ADAL" clId="{81D8712B-0DA9-4AD9-8CE1-500C0AEA63E9}" dt="2024-05-23T14:20:17.760" v="590" actId="20577"/>
          <ac:spMkLst>
            <pc:docMk/>
            <pc:sldMk cId="533859738" sldId="272"/>
            <ac:spMk id="3" creationId="{A8787F83-A06D-0FB5-8128-E36815C90628}"/>
          </ac:spMkLst>
        </pc:spChg>
      </pc:sldChg>
      <pc:sldChg chg="modSp mod addCm delCm">
        <pc:chgData name="Marianna Leikomaa (TAMK)" userId="2e932f6d-b2fa-4ee0-a1d6-3b2481d1d354" providerId="ADAL" clId="{81D8712B-0DA9-4AD9-8CE1-500C0AEA63E9}" dt="2024-05-29T08:44:30.085" v="600"/>
        <pc:sldMkLst>
          <pc:docMk/>
          <pc:sldMk cId="64067701" sldId="273"/>
        </pc:sldMkLst>
        <pc:spChg chg="mod">
          <ac:chgData name="Marianna Leikomaa (TAMK)" userId="2e932f6d-b2fa-4ee0-a1d6-3b2481d1d354" providerId="ADAL" clId="{81D8712B-0DA9-4AD9-8CE1-500C0AEA63E9}" dt="2024-05-23T14:21:07.131" v="594" actId="313"/>
          <ac:spMkLst>
            <pc:docMk/>
            <pc:sldMk cId="64067701" sldId="273"/>
            <ac:spMk id="3" creationId="{70E11BC5-ADB3-CC57-3F2D-F9911C109C39}"/>
          </ac:spMkLst>
        </pc:spChg>
        <pc:extLst>
          <p:ext xmlns:p="http://schemas.openxmlformats.org/presentationml/2006/main" uri="{D6D511B9-2390-475A-947B-AFAB55BFBCF1}">
            <pc226:cmChg xmlns:pc226="http://schemas.microsoft.com/office/powerpoint/2022/06/main/command" chg="add del">
              <pc226:chgData name="Marianna Leikomaa (TAMK)" userId="2e932f6d-b2fa-4ee0-a1d6-3b2481d1d354" providerId="ADAL" clId="{81D8712B-0DA9-4AD9-8CE1-500C0AEA63E9}" dt="2024-05-29T08:44:30.085" v="600"/>
              <pc2:cmMkLst xmlns:pc2="http://schemas.microsoft.com/office/powerpoint/2019/9/main/command">
                <pc:docMk/>
                <pc:sldMk cId="64067701" sldId="273"/>
                <pc2:cmMk id="{7B179873-456D-410F-9C22-22862BFEAE45}"/>
              </pc2:cmMkLst>
            </pc226:cmChg>
          </p:ext>
        </pc:extLst>
      </pc:sldChg>
      <pc:sldChg chg="modSp mod">
        <pc:chgData name="Marianna Leikomaa (TAMK)" userId="2e932f6d-b2fa-4ee0-a1d6-3b2481d1d354" providerId="ADAL" clId="{81D8712B-0DA9-4AD9-8CE1-500C0AEA63E9}" dt="2024-02-21T11:01:16.704" v="93" actId="20577"/>
        <pc:sldMkLst>
          <pc:docMk/>
          <pc:sldMk cId="2264491099" sldId="274"/>
        </pc:sldMkLst>
        <pc:spChg chg="mod">
          <ac:chgData name="Marianna Leikomaa (TAMK)" userId="2e932f6d-b2fa-4ee0-a1d6-3b2481d1d354" providerId="ADAL" clId="{81D8712B-0DA9-4AD9-8CE1-500C0AEA63E9}" dt="2024-02-21T11:01:16.704" v="93" actId="20577"/>
          <ac:spMkLst>
            <pc:docMk/>
            <pc:sldMk cId="2264491099" sldId="274"/>
            <ac:spMk id="3" creationId="{9461BED4-FAF0-6EA2-129C-8776C37F4EC3}"/>
          </ac:spMkLst>
        </pc:spChg>
      </pc:sldChg>
      <pc:sldChg chg="modSp mod">
        <pc:chgData name="Marianna Leikomaa (TAMK)" userId="2e932f6d-b2fa-4ee0-a1d6-3b2481d1d354" providerId="ADAL" clId="{81D8712B-0DA9-4AD9-8CE1-500C0AEA63E9}" dt="2024-05-29T08:50:28.776" v="626" actId="20577"/>
        <pc:sldMkLst>
          <pc:docMk/>
          <pc:sldMk cId="653758059" sldId="275"/>
        </pc:sldMkLst>
        <pc:spChg chg="mod">
          <ac:chgData name="Marianna Leikomaa (TAMK)" userId="2e932f6d-b2fa-4ee0-a1d6-3b2481d1d354" providerId="ADAL" clId="{81D8712B-0DA9-4AD9-8CE1-500C0AEA63E9}" dt="2024-05-29T08:50:28.776" v="626" actId="20577"/>
          <ac:spMkLst>
            <pc:docMk/>
            <pc:sldMk cId="653758059" sldId="275"/>
            <ac:spMk id="3" creationId="{1D481099-EE66-8099-90C4-5CB9CD59FD87}"/>
          </ac:spMkLst>
        </pc:spChg>
      </pc:sldChg>
      <pc:sldChg chg="modSp mod">
        <pc:chgData name="Marianna Leikomaa (TAMK)" userId="2e932f6d-b2fa-4ee0-a1d6-3b2481d1d354" providerId="ADAL" clId="{81D8712B-0DA9-4AD9-8CE1-500C0AEA63E9}" dt="2024-05-23T14:21:24.365" v="595" actId="790"/>
        <pc:sldMkLst>
          <pc:docMk/>
          <pc:sldMk cId="2485911745" sldId="276"/>
        </pc:sldMkLst>
        <pc:spChg chg="mod">
          <ac:chgData name="Marianna Leikomaa (TAMK)" userId="2e932f6d-b2fa-4ee0-a1d6-3b2481d1d354" providerId="ADAL" clId="{81D8712B-0DA9-4AD9-8CE1-500C0AEA63E9}" dt="2024-05-23T14:21:24.365" v="595" actId="790"/>
          <ac:spMkLst>
            <pc:docMk/>
            <pc:sldMk cId="2485911745" sldId="276"/>
            <ac:spMk id="3" creationId="{8CF2444E-5C13-E85E-3877-0B0C7FAA2736}"/>
          </ac:spMkLst>
        </pc:spChg>
      </pc:sldChg>
      <pc:sldChg chg="modSp mod">
        <pc:chgData name="Marianna Leikomaa (TAMK)" userId="2e932f6d-b2fa-4ee0-a1d6-3b2481d1d354" providerId="ADAL" clId="{81D8712B-0DA9-4AD9-8CE1-500C0AEA63E9}" dt="2024-05-23T14:21:51.520" v="597" actId="790"/>
        <pc:sldMkLst>
          <pc:docMk/>
          <pc:sldMk cId="3229174759" sldId="277"/>
        </pc:sldMkLst>
        <pc:spChg chg="mod">
          <ac:chgData name="Marianna Leikomaa (TAMK)" userId="2e932f6d-b2fa-4ee0-a1d6-3b2481d1d354" providerId="ADAL" clId="{81D8712B-0DA9-4AD9-8CE1-500C0AEA63E9}" dt="2024-05-23T14:21:51.520" v="597" actId="790"/>
          <ac:spMkLst>
            <pc:docMk/>
            <pc:sldMk cId="3229174759" sldId="277"/>
            <ac:spMk id="3" creationId="{4400C1EC-02F7-7AEA-323D-1A14DEA5CFFC}"/>
          </ac:spMkLst>
        </pc:spChg>
      </pc:sldChg>
      <pc:sldChg chg="modSp mod">
        <pc:chgData name="Marianna Leikomaa (TAMK)" userId="2e932f6d-b2fa-4ee0-a1d6-3b2481d1d354" providerId="ADAL" clId="{81D8712B-0DA9-4AD9-8CE1-500C0AEA63E9}" dt="2024-05-23T14:21:41.108" v="596" actId="790"/>
        <pc:sldMkLst>
          <pc:docMk/>
          <pc:sldMk cId="849726811" sldId="278"/>
        </pc:sldMkLst>
        <pc:spChg chg="mod">
          <ac:chgData name="Marianna Leikomaa (TAMK)" userId="2e932f6d-b2fa-4ee0-a1d6-3b2481d1d354" providerId="ADAL" clId="{81D8712B-0DA9-4AD9-8CE1-500C0AEA63E9}" dt="2024-05-23T14:21:41.108" v="596" actId="790"/>
          <ac:spMkLst>
            <pc:docMk/>
            <pc:sldMk cId="849726811" sldId="278"/>
            <ac:spMk id="3" creationId="{C5460E56-1F77-D3AF-87E5-E719D138B12F}"/>
          </ac:spMkLst>
        </pc:spChg>
      </pc:sldChg>
      <pc:sldChg chg="modSp mod">
        <pc:chgData name="Marianna Leikomaa (TAMK)" userId="2e932f6d-b2fa-4ee0-a1d6-3b2481d1d354" providerId="ADAL" clId="{81D8712B-0DA9-4AD9-8CE1-500C0AEA63E9}" dt="2024-05-29T09:13:14.886" v="629" actId="20577"/>
        <pc:sldMkLst>
          <pc:docMk/>
          <pc:sldMk cId="2903567035" sldId="279"/>
        </pc:sldMkLst>
        <pc:spChg chg="mod">
          <ac:chgData name="Marianna Leikomaa (TAMK)" userId="2e932f6d-b2fa-4ee0-a1d6-3b2481d1d354" providerId="ADAL" clId="{81D8712B-0DA9-4AD9-8CE1-500C0AEA63E9}" dt="2024-05-29T09:13:14.886" v="629" actId="20577"/>
          <ac:spMkLst>
            <pc:docMk/>
            <pc:sldMk cId="2903567035" sldId="279"/>
            <ac:spMk id="3" creationId="{1207500C-D55A-C199-2DAA-D5492CCB5078}"/>
          </ac:spMkLst>
        </pc:spChg>
      </pc:sldChg>
      <pc:sldChg chg="new del">
        <pc:chgData name="Marianna Leikomaa (TAMK)" userId="2e932f6d-b2fa-4ee0-a1d6-3b2481d1d354" providerId="ADAL" clId="{81D8712B-0DA9-4AD9-8CE1-500C0AEA63E9}" dt="2024-05-30T06:53:18.058" v="635" actId="47"/>
        <pc:sldMkLst>
          <pc:docMk/>
          <pc:sldMk cId="1573160022" sldId="283"/>
        </pc:sldMkLst>
      </pc:sldChg>
      <pc:sldChg chg="new del">
        <pc:chgData name="Marianna Leikomaa (TAMK)" userId="2e932f6d-b2fa-4ee0-a1d6-3b2481d1d354" providerId="ADAL" clId="{81D8712B-0DA9-4AD9-8CE1-500C0AEA63E9}" dt="2024-05-29T09:13:06.239" v="628" actId="680"/>
        <pc:sldMkLst>
          <pc:docMk/>
          <pc:sldMk cId="3962997143" sldId="283"/>
        </pc:sldMkLst>
      </pc:sldChg>
      <pc:sldChg chg="add">
        <pc:chgData name="Marianna Leikomaa (TAMK)" userId="2e932f6d-b2fa-4ee0-a1d6-3b2481d1d354" providerId="ADAL" clId="{81D8712B-0DA9-4AD9-8CE1-500C0AEA63E9}" dt="2024-05-30T06:53:14.525" v="634"/>
        <pc:sldMkLst>
          <pc:docMk/>
          <pc:sldMk cId="2620841997" sldId="300"/>
        </pc:sldMkLst>
      </pc:sldChg>
    </pc:docChg>
  </pc:docChgLst>
  <pc:docChgLst>
    <pc:chgData name="Nina Kukkasniemi (TAMK)" userId="475c3659-4520-4bf8-8d39-06a4c884cf72" providerId="ADAL" clId="{837792D6-06B3-4BEE-A010-C4BA92B1D203}"/>
    <pc:docChg chg="undo custSel addSld delSld modSld sldOrd delMainMaster">
      <pc:chgData name="Nina Kukkasniemi (TAMK)" userId="475c3659-4520-4bf8-8d39-06a4c884cf72" providerId="ADAL" clId="{837792D6-06B3-4BEE-A010-C4BA92B1D203}" dt="2024-02-15T13:17:57.944" v="1142" actId="20577"/>
      <pc:docMkLst>
        <pc:docMk/>
      </pc:docMkLst>
      <pc:sldChg chg="modSp del mod">
        <pc:chgData name="Nina Kukkasniemi (TAMK)" userId="475c3659-4520-4bf8-8d39-06a4c884cf72" providerId="ADAL" clId="{837792D6-06B3-4BEE-A010-C4BA92B1D203}" dt="2024-02-15T13:07:25.042" v="828" actId="47"/>
        <pc:sldMkLst>
          <pc:docMk/>
          <pc:sldMk cId="3777311924" sldId="258"/>
        </pc:sldMkLst>
        <pc:spChg chg="mod">
          <ac:chgData name="Nina Kukkasniemi (TAMK)" userId="475c3659-4520-4bf8-8d39-06a4c884cf72" providerId="ADAL" clId="{837792D6-06B3-4BEE-A010-C4BA92B1D203}" dt="2024-02-15T13:07:00.077" v="822" actId="27636"/>
          <ac:spMkLst>
            <pc:docMk/>
            <pc:sldMk cId="3777311924" sldId="258"/>
            <ac:spMk id="2" creationId="{3591AF38-4C75-DEDB-8306-899065FFFFBB}"/>
          </ac:spMkLst>
        </pc:spChg>
      </pc:sldChg>
      <pc:sldChg chg="addSp delSp modSp del mod">
        <pc:chgData name="Nina Kukkasniemi (TAMK)" userId="475c3659-4520-4bf8-8d39-06a4c884cf72" providerId="ADAL" clId="{837792D6-06B3-4BEE-A010-C4BA92B1D203}" dt="2024-02-15T13:10:28.626" v="841" actId="47"/>
        <pc:sldMkLst>
          <pc:docMk/>
          <pc:sldMk cId="195717760" sldId="259"/>
        </pc:sldMkLst>
        <pc:spChg chg="mod">
          <ac:chgData name="Nina Kukkasniemi (TAMK)" userId="475c3659-4520-4bf8-8d39-06a4c884cf72" providerId="ADAL" clId="{837792D6-06B3-4BEE-A010-C4BA92B1D203}" dt="2024-02-15T13:09:48.800" v="831" actId="27636"/>
          <ac:spMkLst>
            <pc:docMk/>
            <pc:sldMk cId="195717760" sldId="259"/>
            <ac:spMk id="2" creationId="{89E4ED10-544E-ABDD-DFED-7528D48130DA}"/>
          </ac:spMkLst>
        </pc:spChg>
        <pc:spChg chg="add del">
          <ac:chgData name="Nina Kukkasniemi (TAMK)" userId="475c3659-4520-4bf8-8d39-06a4c884cf72" providerId="ADAL" clId="{837792D6-06B3-4BEE-A010-C4BA92B1D203}" dt="2024-02-15T13:10:15.276" v="833"/>
          <ac:spMkLst>
            <pc:docMk/>
            <pc:sldMk cId="195717760" sldId="259"/>
            <ac:spMk id="6" creationId="{5A9ADB41-E661-E889-F21E-E2D7BC647329}"/>
          </ac:spMkLst>
        </pc:spChg>
        <pc:graphicFrameChg chg="add del modGraphic">
          <ac:chgData name="Nina Kukkasniemi (TAMK)" userId="475c3659-4520-4bf8-8d39-06a4c884cf72" providerId="ADAL" clId="{837792D6-06B3-4BEE-A010-C4BA92B1D203}" dt="2024-02-15T13:07:27.995" v="830" actId="27309"/>
          <ac:graphicFrameMkLst>
            <pc:docMk/>
            <pc:sldMk cId="195717760" sldId="259"/>
            <ac:graphicFrameMk id="5" creationId="{736566DF-87B4-52EA-D504-65B1343EC890}"/>
          </ac:graphicFrameMkLst>
        </pc:graphicFrameChg>
      </pc:sldChg>
      <pc:sldChg chg="addSp del mod">
        <pc:chgData name="Nina Kukkasniemi (TAMK)" userId="475c3659-4520-4bf8-8d39-06a4c884cf72" providerId="ADAL" clId="{837792D6-06B3-4BEE-A010-C4BA92B1D203}" dt="2024-02-15T13:15:40.106" v="1093" actId="47"/>
        <pc:sldMkLst>
          <pc:docMk/>
          <pc:sldMk cId="2026250965" sldId="261"/>
        </pc:sldMkLst>
        <pc:spChg chg="add">
          <ac:chgData name="Nina Kukkasniemi (TAMK)" userId="475c3659-4520-4bf8-8d39-06a4c884cf72" providerId="ADAL" clId="{837792D6-06B3-4BEE-A010-C4BA92B1D203}" dt="2024-02-15T13:11:02.201" v="843" actId="11529"/>
          <ac:spMkLst>
            <pc:docMk/>
            <pc:sldMk cId="2026250965" sldId="261"/>
            <ac:spMk id="2" creationId="{1E008D95-9FED-CF65-28C0-5597EA05DB11}"/>
          </ac:spMkLst>
        </pc:spChg>
      </pc:sldChg>
      <pc:sldChg chg="modSp mod">
        <pc:chgData name="Nina Kukkasniemi (TAMK)" userId="475c3659-4520-4bf8-8d39-06a4c884cf72" providerId="ADAL" clId="{837792D6-06B3-4BEE-A010-C4BA92B1D203}" dt="2024-02-14T13:32:48.286" v="239" actId="20577"/>
        <pc:sldMkLst>
          <pc:docMk/>
          <pc:sldMk cId="3552738277" sldId="262"/>
        </pc:sldMkLst>
        <pc:spChg chg="mod">
          <ac:chgData name="Nina Kukkasniemi (TAMK)" userId="475c3659-4520-4bf8-8d39-06a4c884cf72" providerId="ADAL" clId="{837792D6-06B3-4BEE-A010-C4BA92B1D203}" dt="2024-02-14T13:27:35.468" v="71" actId="1076"/>
          <ac:spMkLst>
            <pc:docMk/>
            <pc:sldMk cId="3552738277" sldId="262"/>
            <ac:spMk id="2" creationId="{138260C3-F266-E60E-E446-59263C44F02E}"/>
          </ac:spMkLst>
        </pc:spChg>
        <pc:spChg chg="mod">
          <ac:chgData name="Nina Kukkasniemi (TAMK)" userId="475c3659-4520-4bf8-8d39-06a4c884cf72" providerId="ADAL" clId="{837792D6-06B3-4BEE-A010-C4BA92B1D203}" dt="2024-02-14T13:32:48.286" v="239" actId="20577"/>
          <ac:spMkLst>
            <pc:docMk/>
            <pc:sldMk cId="3552738277" sldId="262"/>
            <ac:spMk id="18" creationId="{5D049A33-E0CB-52E6-4F23-41D306EA5159}"/>
          </ac:spMkLst>
        </pc:spChg>
      </pc:sldChg>
      <pc:sldChg chg="modSp mod modCm">
        <pc:chgData name="Nina Kukkasniemi (TAMK)" userId="475c3659-4520-4bf8-8d39-06a4c884cf72" providerId="ADAL" clId="{837792D6-06B3-4BEE-A010-C4BA92B1D203}" dt="2024-02-14T13:28:34.387" v="113" actId="20577"/>
        <pc:sldMkLst>
          <pc:docMk/>
          <pc:sldMk cId="159995004" sldId="264"/>
        </pc:sldMkLst>
        <pc:spChg chg="mod">
          <ac:chgData name="Nina Kukkasniemi (TAMK)" userId="475c3659-4520-4bf8-8d39-06a4c884cf72" providerId="ADAL" clId="{837792D6-06B3-4BEE-A010-C4BA92B1D203}" dt="2024-02-14T13:28:34.387" v="113" actId="20577"/>
          <ac:spMkLst>
            <pc:docMk/>
            <pc:sldMk cId="159995004" sldId="264"/>
            <ac:spMk id="6" creationId="{F8DDD50C-0E46-B3D0-1150-3C207DD7F615}"/>
          </ac:spMkLst>
        </pc:spChg>
        <pc:spChg chg="mod">
          <ac:chgData name="Nina Kukkasniemi (TAMK)" userId="475c3659-4520-4bf8-8d39-06a4c884cf72" providerId="ADAL" clId="{837792D6-06B3-4BEE-A010-C4BA92B1D203}" dt="2024-02-14T13:28:28.817" v="102" actId="403"/>
          <ac:spMkLst>
            <pc:docMk/>
            <pc:sldMk cId="159995004" sldId="264"/>
            <ac:spMk id="7" creationId="{C144660B-64A7-84B5-A542-ECE4AF51E086}"/>
          </ac:spMkLst>
        </pc:spChg>
        <pc:extLst>
          <p:ext xmlns:p="http://schemas.openxmlformats.org/presentationml/2006/main" uri="{D6D511B9-2390-475A-947B-AFAB55BFBCF1}">
            <pc226:cmChg xmlns:pc226="http://schemas.microsoft.com/office/powerpoint/2022/06/main/command" chg="mod">
              <pc226:chgData name="Nina Kukkasniemi (TAMK)" userId="475c3659-4520-4bf8-8d39-06a4c884cf72" providerId="ADAL" clId="{837792D6-06B3-4BEE-A010-C4BA92B1D203}" dt="2024-02-14T13:28:34.387" v="113" actId="20577"/>
              <pc2:cmMkLst xmlns:pc2="http://schemas.microsoft.com/office/powerpoint/2019/9/main/command">
                <pc:docMk/>
                <pc:sldMk cId="159995004" sldId="264"/>
                <pc2:cmMk id="{2F98136A-7621-40B1-A7DF-71DCB3FE13D6}"/>
              </pc2:cmMkLst>
            </pc226:cmChg>
          </p:ext>
        </pc:extLst>
      </pc:sldChg>
      <pc:sldChg chg="modSp mod modCm">
        <pc:chgData name="Nina Kukkasniemi (TAMK)" userId="475c3659-4520-4bf8-8d39-06a4c884cf72" providerId="ADAL" clId="{837792D6-06B3-4BEE-A010-C4BA92B1D203}" dt="2024-02-14T13:29:06.621" v="143" actId="20577"/>
        <pc:sldMkLst>
          <pc:docMk/>
          <pc:sldMk cId="136812777" sldId="265"/>
        </pc:sldMkLst>
        <pc:spChg chg="mod">
          <ac:chgData name="Nina Kukkasniemi (TAMK)" userId="475c3659-4520-4bf8-8d39-06a4c884cf72" providerId="ADAL" clId="{837792D6-06B3-4BEE-A010-C4BA92B1D203}" dt="2024-02-14T13:28:42.260" v="123" actId="20577"/>
          <ac:spMkLst>
            <pc:docMk/>
            <pc:sldMk cId="136812777" sldId="265"/>
            <ac:spMk id="2" creationId="{1B7A63FA-A317-3A94-AEFD-D32AF0B03430}"/>
          </ac:spMkLst>
        </pc:spChg>
        <pc:spChg chg="mod">
          <ac:chgData name="Nina Kukkasniemi (TAMK)" userId="475c3659-4520-4bf8-8d39-06a4c884cf72" providerId="ADAL" clId="{837792D6-06B3-4BEE-A010-C4BA92B1D203}" dt="2024-02-14T13:29:06.621" v="143" actId="20577"/>
          <ac:spMkLst>
            <pc:docMk/>
            <pc:sldMk cId="136812777" sldId="265"/>
            <ac:spMk id="3" creationId="{30B0A35C-F778-6C51-9F36-0F0D96E42530}"/>
          </ac:spMkLst>
        </pc:spChg>
        <pc:extLst>
          <p:ext xmlns:p="http://schemas.openxmlformats.org/presentationml/2006/main" uri="{D6D511B9-2390-475A-947B-AFAB55BFBCF1}">
            <pc226:cmChg xmlns:pc226="http://schemas.microsoft.com/office/powerpoint/2022/06/main/command" chg="mod">
              <pc226:chgData name="Nina Kukkasniemi (TAMK)" userId="475c3659-4520-4bf8-8d39-06a4c884cf72" providerId="ADAL" clId="{837792D6-06B3-4BEE-A010-C4BA92B1D203}" dt="2024-02-14T13:28:42.260" v="123" actId="20577"/>
              <pc2:cmMkLst xmlns:pc2="http://schemas.microsoft.com/office/powerpoint/2019/9/main/command">
                <pc:docMk/>
                <pc:sldMk cId="136812777" sldId="265"/>
                <pc2:cmMk id="{06A09107-F54A-45AC-9759-D765253F490A}"/>
              </pc2:cmMkLst>
            </pc226:cmChg>
          </p:ext>
        </pc:extLst>
      </pc:sldChg>
      <pc:sldChg chg="modSp mod modCm">
        <pc:chgData name="Nina Kukkasniemi (TAMK)" userId="475c3659-4520-4bf8-8d39-06a4c884cf72" providerId="ADAL" clId="{837792D6-06B3-4BEE-A010-C4BA92B1D203}" dt="2024-02-14T13:31:26.179" v="237" actId="255"/>
        <pc:sldMkLst>
          <pc:docMk/>
          <pc:sldMk cId="2158427463" sldId="266"/>
        </pc:sldMkLst>
        <pc:spChg chg="mod">
          <ac:chgData name="Nina Kukkasniemi (TAMK)" userId="475c3659-4520-4bf8-8d39-06a4c884cf72" providerId="ADAL" clId="{837792D6-06B3-4BEE-A010-C4BA92B1D203}" dt="2024-02-14T13:29:21.069" v="146"/>
          <ac:spMkLst>
            <pc:docMk/>
            <pc:sldMk cId="2158427463" sldId="266"/>
            <ac:spMk id="2" creationId="{7AF9ED96-9BC8-AA6B-8300-90023F127761}"/>
          </ac:spMkLst>
        </pc:spChg>
        <pc:spChg chg="mod">
          <ac:chgData name="Nina Kukkasniemi (TAMK)" userId="475c3659-4520-4bf8-8d39-06a4c884cf72" providerId="ADAL" clId="{837792D6-06B3-4BEE-A010-C4BA92B1D203}" dt="2024-02-14T13:31:26.179" v="237" actId="255"/>
          <ac:spMkLst>
            <pc:docMk/>
            <pc:sldMk cId="2158427463" sldId="266"/>
            <ac:spMk id="3" creationId="{1CFFEBA0-913F-A5A8-F726-BCDA3A72C018}"/>
          </ac:spMkLst>
        </pc:spChg>
        <pc:extLst>
          <p:ext xmlns:p="http://schemas.openxmlformats.org/presentationml/2006/main" uri="{D6D511B9-2390-475A-947B-AFAB55BFBCF1}">
            <pc226:cmChg xmlns:pc226="http://schemas.microsoft.com/office/powerpoint/2022/06/main/command" chg="mod">
              <pc226:chgData name="Nina Kukkasniemi (TAMK)" userId="475c3659-4520-4bf8-8d39-06a4c884cf72" providerId="ADAL" clId="{837792D6-06B3-4BEE-A010-C4BA92B1D203}" dt="2024-02-14T13:29:21.069" v="146"/>
              <pc2:cmMkLst xmlns:pc2="http://schemas.microsoft.com/office/powerpoint/2019/9/main/command">
                <pc:docMk/>
                <pc:sldMk cId="2158427463" sldId="266"/>
                <pc2:cmMk id="{F3F8DC55-782B-4A7A-9894-60BF682DE966}"/>
              </pc2:cmMkLst>
            </pc226:cmChg>
          </p:ext>
        </pc:extLst>
      </pc:sldChg>
      <pc:sldChg chg="del">
        <pc:chgData name="Nina Kukkasniemi (TAMK)" userId="475c3659-4520-4bf8-8d39-06a4c884cf72" providerId="ADAL" clId="{837792D6-06B3-4BEE-A010-C4BA92B1D203}" dt="2024-02-14T13:33:32.292" v="241" actId="47"/>
        <pc:sldMkLst>
          <pc:docMk/>
          <pc:sldMk cId="2727147678" sldId="267"/>
        </pc:sldMkLst>
      </pc:sldChg>
      <pc:sldChg chg="modSp mod">
        <pc:chgData name="Nina Kukkasniemi (TAMK)" userId="475c3659-4520-4bf8-8d39-06a4c884cf72" providerId="ADAL" clId="{837792D6-06B3-4BEE-A010-C4BA92B1D203}" dt="2024-02-14T13:33:53.052" v="258" actId="20577"/>
        <pc:sldMkLst>
          <pc:docMk/>
          <pc:sldMk cId="3305051786" sldId="268"/>
        </pc:sldMkLst>
        <pc:spChg chg="mod">
          <ac:chgData name="Nina Kukkasniemi (TAMK)" userId="475c3659-4520-4bf8-8d39-06a4c884cf72" providerId="ADAL" clId="{837792D6-06B3-4BEE-A010-C4BA92B1D203}" dt="2024-02-14T13:33:45.650" v="242"/>
          <ac:spMkLst>
            <pc:docMk/>
            <pc:sldMk cId="3305051786" sldId="268"/>
            <ac:spMk id="2" creationId="{F0573BB1-18D8-5C35-667C-20DFB2EC1401}"/>
          </ac:spMkLst>
        </pc:spChg>
        <pc:spChg chg="mod">
          <ac:chgData name="Nina Kukkasniemi (TAMK)" userId="475c3659-4520-4bf8-8d39-06a4c884cf72" providerId="ADAL" clId="{837792D6-06B3-4BEE-A010-C4BA92B1D203}" dt="2024-02-14T13:33:53.052" v="258" actId="20577"/>
          <ac:spMkLst>
            <pc:docMk/>
            <pc:sldMk cId="3305051786" sldId="268"/>
            <ac:spMk id="3" creationId="{07FD1772-E586-051B-9124-6DFE8FFB5613}"/>
          </ac:spMkLst>
        </pc:spChg>
      </pc:sldChg>
      <pc:sldChg chg="modSp mod">
        <pc:chgData name="Nina Kukkasniemi (TAMK)" userId="475c3659-4520-4bf8-8d39-06a4c884cf72" providerId="ADAL" clId="{837792D6-06B3-4BEE-A010-C4BA92B1D203}" dt="2024-02-14T13:38:35.849" v="382" actId="20577"/>
        <pc:sldMkLst>
          <pc:docMk/>
          <pc:sldMk cId="1967224001" sldId="269"/>
        </pc:sldMkLst>
        <pc:spChg chg="mod">
          <ac:chgData name="Nina Kukkasniemi (TAMK)" userId="475c3659-4520-4bf8-8d39-06a4c884cf72" providerId="ADAL" clId="{837792D6-06B3-4BEE-A010-C4BA92B1D203}" dt="2024-02-14T13:35:51.628" v="261" actId="404"/>
          <ac:spMkLst>
            <pc:docMk/>
            <pc:sldMk cId="1967224001" sldId="269"/>
            <ac:spMk id="2" creationId="{6AF8AB06-D57D-E4DE-B3BD-1F92B8A1F161}"/>
          </ac:spMkLst>
        </pc:spChg>
        <pc:spChg chg="mod">
          <ac:chgData name="Nina Kukkasniemi (TAMK)" userId="475c3659-4520-4bf8-8d39-06a4c884cf72" providerId="ADAL" clId="{837792D6-06B3-4BEE-A010-C4BA92B1D203}" dt="2024-02-14T13:38:35.849" v="382" actId="20577"/>
          <ac:spMkLst>
            <pc:docMk/>
            <pc:sldMk cId="1967224001" sldId="269"/>
            <ac:spMk id="3" creationId="{11FFEF56-27F0-6AE7-4E46-6FC17014FD47}"/>
          </ac:spMkLst>
        </pc:spChg>
      </pc:sldChg>
      <pc:sldChg chg="modSp mod">
        <pc:chgData name="Nina Kukkasniemi (TAMK)" userId="475c3659-4520-4bf8-8d39-06a4c884cf72" providerId="ADAL" clId="{837792D6-06B3-4BEE-A010-C4BA92B1D203}" dt="2024-02-14T13:43:23.415" v="454" actId="20577"/>
        <pc:sldMkLst>
          <pc:docMk/>
          <pc:sldMk cId="1656715832" sldId="270"/>
        </pc:sldMkLst>
        <pc:spChg chg="mod">
          <ac:chgData name="Nina Kukkasniemi (TAMK)" userId="475c3659-4520-4bf8-8d39-06a4c884cf72" providerId="ADAL" clId="{837792D6-06B3-4BEE-A010-C4BA92B1D203}" dt="2024-02-14T13:38:58.178" v="384" actId="404"/>
          <ac:spMkLst>
            <pc:docMk/>
            <pc:sldMk cId="1656715832" sldId="270"/>
            <ac:spMk id="2" creationId="{946A072D-A3AE-5023-3B10-B0F64409806D}"/>
          </ac:spMkLst>
        </pc:spChg>
        <pc:spChg chg="mod">
          <ac:chgData name="Nina Kukkasniemi (TAMK)" userId="475c3659-4520-4bf8-8d39-06a4c884cf72" providerId="ADAL" clId="{837792D6-06B3-4BEE-A010-C4BA92B1D203}" dt="2024-02-14T13:43:23.415" v="454" actId="20577"/>
          <ac:spMkLst>
            <pc:docMk/>
            <pc:sldMk cId="1656715832" sldId="270"/>
            <ac:spMk id="3" creationId="{8ED86E03-378D-8E25-F692-16E68FCB3050}"/>
          </ac:spMkLst>
        </pc:spChg>
      </pc:sldChg>
      <pc:sldChg chg="modSp mod">
        <pc:chgData name="Nina Kukkasniemi (TAMK)" userId="475c3659-4520-4bf8-8d39-06a4c884cf72" providerId="ADAL" clId="{837792D6-06B3-4BEE-A010-C4BA92B1D203}" dt="2024-02-14T13:45:24.094" v="498" actId="20577"/>
        <pc:sldMkLst>
          <pc:docMk/>
          <pc:sldMk cId="1292916491" sldId="271"/>
        </pc:sldMkLst>
        <pc:spChg chg="mod">
          <ac:chgData name="Nina Kukkasniemi (TAMK)" userId="475c3659-4520-4bf8-8d39-06a4c884cf72" providerId="ADAL" clId="{837792D6-06B3-4BEE-A010-C4BA92B1D203}" dt="2024-02-14T13:43:52.116" v="457" actId="404"/>
          <ac:spMkLst>
            <pc:docMk/>
            <pc:sldMk cId="1292916491" sldId="271"/>
            <ac:spMk id="2" creationId="{43D14F8E-4C13-DBA1-0D83-4F550B7909EA}"/>
          </ac:spMkLst>
        </pc:spChg>
        <pc:spChg chg="mod">
          <ac:chgData name="Nina Kukkasniemi (TAMK)" userId="475c3659-4520-4bf8-8d39-06a4c884cf72" providerId="ADAL" clId="{837792D6-06B3-4BEE-A010-C4BA92B1D203}" dt="2024-02-14T13:45:24.094" v="498" actId="20577"/>
          <ac:spMkLst>
            <pc:docMk/>
            <pc:sldMk cId="1292916491" sldId="271"/>
            <ac:spMk id="3" creationId="{67313ECA-7EA1-A067-3908-3E89AE9EA370}"/>
          </ac:spMkLst>
        </pc:spChg>
      </pc:sldChg>
      <pc:sldChg chg="modSp mod">
        <pc:chgData name="Nina Kukkasniemi (TAMK)" userId="475c3659-4520-4bf8-8d39-06a4c884cf72" providerId="ADAL" clId="{837792D6-06B3-4BEE-A010-C4BA92B1D203}" dt="2024-02-15T13:16:02.276" v="1097" actId="1076"/>
        <pc:sldMkLst>
          <pc:docMk/>
          <pc:sldMk cId="533859738" sldId="272"/>
        </pc:sldMkLst>
        <pc:spChg chg="mod">
          <ac:chgData name="Nina Kukkasniemi (TAMK)" userId="475c3659-4520-4bf8-8d39-06a4c884cf72" providerId="ADAL" clId="{837792D6-06B3-4BEE-A010-C4BA92B1D203}" dt="2024-02-14T13:45:52.049" v="501" actId="404"/>
          <ac:spMkLst>
            <pc:docMk/>
            <pc:sldMk cId="533859738" sldId="272"/>
            <ac:spMk id="2" creationId="{A0490E41-1D75-F795-633E-94FD0F1811EE}"/>
          </ac:spMkLst>
        </pc:spChg>
        <pc:spChg chg="mod">
          <ac:chgData name="Nina Kukkasniemi (TAMK)" userId="475c3659-4520-4bf8-8d39-06a4c884cf72" providerId="ADAL" clId="{837792D6-06B3-4BEE-A010-C4BA92B1D203}" dt="2024-02-15T13:16:02.276" v="1097" actId="1076"/>
          <ac:spMkLst>
            <pc:docMk/>
            <pc:sldMk cId="533859738" sldId="272"/>
            <ac:spMk id="3" creationId="{A8787F83-A06D-0FB5-8128-E36815C90628}"/>
          </ac:spMkLst>
        </pc:spChg>
      </pc:sldChg>
      <pc:sldChg chg="modSp mod">
        <pc:chgData name="Nina Kukkasniemi (TAMK)" userId="475c3659-4520-4bf8-8d39-06a4c884cf72" providerId="ADAL" clId="{837792D6-06B3-4BEE-A010-C4BA92B1D203}" dt="2024-02-15T12:48:53.445" v="737" actId="20577"/>
        <pc:sldMkLst>
          <pc:docMk/>
          <pc:sldMk cId="64067701" sldId="273"/>
        </pc:sldMkLst>
        <pc:spChg chg="mod">
          <ac:chgData name="Nina Kukkasniemi (TAMK)" userId="475c3659-4520-4bf8-8d39-06a4c884cf72" providerId="ADAL" clId="{837792D6-06B3-4BEE-A010-C4BA92B1D203}" dt="2024-02-15T12:45:10.792" v="640" actId="14100"/>
          <ac:spMkLst>
            <pc:docMk/>
            <pc:sldMk cId="64067701" sldId="273"/>
            <ac:spMk id="2" creationId="{2C09DC3B-E210-618A-4654-403046B7C629}"/>
          </ac:spMkLst>
        </pc:spChg>
        <pc:spChg chg="mod">
          <ac:chgData name="Nina Kukkasniemi (TAMK)" userId="475c3659-4520-4bf8-8d39-06a4c884cf72" providerId="ADAL" clId="{837792D6-06B3-4BEE-A010-C4BA92B1D203}" dt="2024-02-15T12:48:53.445" v="737" actId="20577"/>
          <ac:spMkLst>
            <pc:docMk/>
            <pc:sldMk cId="64067701" sldId="273"/>
            <ac:spMk id="3" creationId="{70E11BC5-ADB3-CC57-3F2D-F9911C109C39}"/>
          </ac:spMkLst>
        </pc:spChg>
      </pc:sldChg>
      <pc:sldChg chg="modSp mod">
        <pc:chgData name="Nina Kukkasniemi (TAMK)" userId="475c3659-4520-4bf8-8d39-06a4c884cf72" providerId="ADAL" clId="{837792D6-06B3-4BEE-A010-C4BA92B1D203}" dt="2024-02-15T12:59:55.945" v="816" actId="20577"/>
        <pc:sldMkLst>
          <pc:docMk/>
          <pc:sldMk cId="2264491099" sldId="274"/>
        </pc:sldMkLst>
        <pc:spChg chg="mod">
          <ac:chgData name="Nina Kukkasniemi (TAMK)" userId="475c3659-4520-4bf8-8d39-06a4c884cf72" providerId="ADAL" clId="{837792D6-06B3-4BEE-A010-C4BA92B1D203}" dt="2024-02-15T12:59:55.945" v="816" actId="20577"/>
          <ac:spMkLst>
            <pc:docMk/>
            <pc:sldMk cId="2264491099" sldId="274"/>
            <ac:spMk id="3" creationId="{9461BED4-FAF0-6EA2-129C-8776C37F4EC3}"/>
          </ac:spMkLst>
        </pc:spChg>
        <pc:spChg chg="mod">
          <ac:chgData name="Nina Kukkasniemi (TAMK)" userId="475c3659-4520-4bf8-8d39-06a4c884cf72" providerId="ADAL" clId="{837792D6-06B3-4BEE-A010-C4BA92B1D203}" dt="2024-02-15T12:59:42.250" v="789" actId="1076"/>
          <ac:spMkLst>
            <pc:docMk/>
            <pc:sldMk cId="2264491099" sldId="274"/>
            <ac:spMk id="4" creationId="{4AA43214-BE53-47A0-0F68-42CDA153A1F4}"/>
          </ac:spMkLst>
        </pc:spChg>
      </pc:sldChg>
      <pc:sldChg chg="modSp mod">
        <pc:chgData name="Nina Kukkasniemi (TAMK)" userId="475c3659-4520-4bf8-8d39-06a4c884cf72" providerId="ADAL" clId="{837792D6-06B3-4BEE-A010-C4BA92B1D203}" dt="2024-02-15T12:45:15.498" v="644" actId="20577"/>
        <pc:sldMkLst>
          <pc:docMk/>
          <pc:sldMk cId="653758059" sldId="275"/>
        </pc:sldMkLst>
        <pc:spChg chg="mod">
          <ac:chgData name="Nina Kukkasniemi (TAMK)" userId="475c3659-4520-4bf8-8d39-06a4c884cf72" providerId="ADAL" clId="{837792D6-06B3-4BEE-A010-C4BA92B1D203}" dt="2024-02-15T12:45:15.498" v="644" actId="20577"/>
          <ac:spMkLst>
            <pc:docMk/>
            <pc:sldMk cId="653758059" sldId="275"/>
            <ac:spMk id="2" creationId="{3D6A8212-BEBC-61BE-DFA3-73D5F5475D4B}"/>
          </ac:spMkLst>
        </pc:spChg>
      </pc:sldChg>
      <pc:sldChg chg="modSp mod">
        <pc:chgData name="Nina Kukkasniemi (TAMK)" userId="475c3659-4520-4bf8-8d39-06a4c884cf72" providerId="ADAL" clId="{837792D6-06B3-4BEE-A010-C4BA92B1D203}" dt="2024-02-14T13:52:58.271" v="618" actId="255"/>
        <pc:sldMkLst>
          <pc:docMk/>
          <pc:sldMk cId="2485911745" sldId="276"/>
        </pc:sldMkLst>
        <pc:spChg chg="mod">
          <ac:chgData name="Nina Kukkasniemi (TAMK)" userId="475c3659-4520-4bf8-8d39-06a4c884cf72" providerId="ADAL" clId="{837792D6-06B3-4BEE-A010-C4BA92B1D203}" dt="2024-02-14T13:50:23.777" v="589" actId="404"/>
          <ac:spMkLst>
            <pc:docMk/>
            <pc:sldMk cId="2485911745" sldId="276"/>
            <ac:spMk id="2" creationId="{24D6FB8D-FDC5-4C52-152F-D4BE0734AB7D}"/>
          </ac:spMkLst>
        </pc:spChg>
        <pc:spChg chg="mod">
          <ac:chgData name="Nina Kukkasniemi (TAMK)" userId="475c3659-4520-4bf8-8d39-06a4c884cf72" providerId="ADAL" clId="{837792D6-06B3-4BEE-A010-C4BA92B1D203}" dt="2024-02-14T13:52:58.271" v="618" actId="255"/>
          <ac:spMkLst>
            <pc:docMk/>
            <pc:sldMk cId="2485911745" sldId="276"/>
            <ac:spMk id="3" creationId="{8CF2444E-5C13-E85E-3877-0B0C7FAA2736}"/>
          </ac:spMkLst>
        </pc:spChg>
      </pc:sldChg>
      <pc:sldChg chg="modSp mod">
        <pc:chgData name="Nina Kukkasniemi (TAMK)" userId="475c3659-4520-4bf8-8d39-06a4c884cf72" providerId="ADAL" clId="{837792D6-06B3-4BEE-A010-C4BA92B1D203}" dt="2024-02-15T12:44:33.280" v="630" actId="20577"/>
        <pc:sldMkLst>
          <pc:docMk/>
          <pc:sldMk cId="3229174759" sldId="277"/>
        </pc:sldMkLst>
        <pc:spChg chg="mod">
          <ac:chgData name="Nina Kukkasniemi (TAMK)" userId="475c3659-4520-4bf8-8d39-06a4c884cf72" providerId="ADAL" clId="{837792D6-06B3-4BEE-A010-C4BA92B1D203}" dt="2024-02-14T13:49:33.284" v="584" actId="20577"/>
          <ac:spMkLst>
            <pc:docMk/>
            <pc:sldMk cId="3229174759" sldId="277"/>
            <ac:spMk id="2" creationId="{EBDC1240-9FFF-7117-AE34-56552080C8AA}"/>
          </ac:spMkLst>
        </pc:spChg>
        <pc:spChg chg="mod">
          <ac:chgData name="Nina Kukkasniemi (TAMK)" userId="475c3659-4520-4bf8-8d39-06a4c884cf72" providerId="ADAL" clId="{837792D6-06B3-4BEE-A010-C4BA92B1D203}" dt="2024-02-15T12:44:33.280" v="630" actId="20577"/>
          <ac:spMkLst>
            <pc:docMk/>
            <pc:sldMk cId="3229174759" sldId="277"/>
            <ac:spMk id="3" creationId="{4400C1EC-02F7-7AEA-323D-1A14DEA5CFFC}"/>
          </ac:spMkLst>
        </pc:spChg>
      </pc:sldChg>
      <pc:sldChg chg="modSp mod">
        <pc:chgData name="Nina Kukkasniemi (TAMK)" userId="475c3659-4520-4bf8-8d39-06a4c884cf72" providerId="ADAL" clId="{837792D6-06B3-4BEE-A010-C4BA92B1D203}" dt="2024-02-14T13:51:43.507" v="610" actId="255"/>
        <pc:sldMkLst>
          <pc:docMk/>
          <pc:sldMk cId="849726811" sldId="278"/>
        </pc:sldMkLst>
        <pc:spChg chg="mod">
          <ac:chgData name="Nina Kukkasniemi (TAMK)" userId="475c3659-4520-4bf8-8d39-06a4c884cf72" providerId="ADAL" clId="{837792D6-06B3-4BEE-A010-C4BA92B1D203}" dt="2024-02-14T13:50:12.852" v="586" actId="404"/>
          <ac:spMkLst>
            <pc:docMk/>
            <pc:sldMk cId="849726811" sldId="278"/>
            <ac:spMk id="2" creationId="{6865AADA-EF96-F610-7096-4E28FB8777CD}"/>
          </ac:spMkLst>
        </pc:spChg>
        <pc:spChg chg="mod">
          <ac:chgData name="Nina Kukkasniemi (TAMK)" userId="475c3659-4520-4bf8-8d39-06a4c884cf72" providerId="ADAL" clId="{837792D6-06B3-4BEE-A010-C4BA92B1D203}" dt="2024-02-14T13:51:43.507" v="610" actId="255"/>
          <ac:spMkLst>
            <pc:docMk/>
            <pc:sldMk cId="849726811" sldId="278"/>
            <ac:spMk id="3" creationId="{C5460E56-1F77-D3AF-87E5-E719D138B12F}"/>
          </ac:spMkLst>
        </pc:spChg>
      </pc:sldChg>
      <pc:sldChg chg="add">
        <pc:chgData name="Nina Kukkasniemi (TAMK)" userId="475c3659-4520-4bf8-8d39-06a4c884cf72" providerId="ADAL" clId="{837792D6-06B3-4BEE-A010-C4BA92B1D203}" dt="2024-02-14T13:33:17.714" v="240"/>
        <pc:sldMkLst>
          <pc:docMk/>
          <pc:sldMk cId="2903567035" sldId="279"/>
        </pc:sldMkLst>
      </pc:sldChg>
      <pc:sldChg chg="modSp new mod ord">
        <pc:chgData name="Nina Kukkasniemi (TAMK)" userId="475c3659-4520-4bf8-8d39-06a4c884cf72" providerId="ADAL" clId="{837792D6-06B3-4BEE-A010-C4BA92B1D203}" dt="2024-02-15T13:07:12.495" v="826" actId="404"/>
        <pc:sldMkLst>
          <pc:docMk/>
          <pc:sldMk cId="132666553" sldId="280"/>
        </pc:sldMkLst>
        <pc:spChg chg="mod">
          <ac:chgData name="Nina Kukkasniemi (TAMK)" userId="475c3659-4520-4bf8-8d39-06a4c884cf72" providerId="ADAL" clId="{837792D6-06B3-4BEE-A010-C4BA92B1D203}" dt="2024-02-15T13:07:12.495" v="826" actId="404"/>
          <ac:spMkLst>
            <pc:docMk/>
            <pc:sldMk cId="132666553" sldId="280"/>
            <ac:spMk id="2" creationId="{480B1FF3-060D-A21B-C4C5-80500491C3DD}"/>
          </ac:spMkLst>
        </pc:spChg>
      </pc:sldChg>
      <pc:sldChg chg="new del">
        <pc:chgData name="Nina Kukkasniemi (TAMK)" userId="475c3659-4520-4bf8-8d39-06a4c884cf72" providerId="ADAL" clId="{837792D6-06B3-4BEE-A010-C4BA92B1D203}" dt="2024-02-15T13:06:47.745" v="818" actId="47"/>
        <pc:sldMkLst>
          <pc:docMk/>
          <pc:sldMk cId="2047040558" sldId="280"/>
        </pc:sldMkLst>
      </pc:sldChg>
      <pc:sldChg chg="addSp delSp modSp new mod">
        <pc:chgData name="Nina Kukkasniemi (TAMK)" userId="475c3659-4520-4bf8-8d39-06a4c884cf72" providerId="ADAL" clId="{837792D6-06B3-4BEE-A010-C4BA92B1D203}" dt="2024-02-15T13:10:41.036" v="842" actId="404"/>
        <pc:sldMkLst>
          <pc:docMk/>
          <pc:sldMk cId="484452618" sldId="281"/>
        </pc:sldMkLst>
        <pc:spChg chg="add del mod">
          <ac:chgData name="Nina Kukkasniemi (TAMK)" userId="475c3659-4520-4bf8-8d39-06a4c884cf72" providerId="ADAL" clId="{837792D6-06B3-4BEE-A010-C4BA92B1D203}" dt="2024-02-15T13:10:41.036" v="842" actId="404"/>
          <ac:spMkLst>
            <pc:docMk/>
            <pc:sldMk cId="484452618" sldId="281"/>
            <ac:spMk id="2" creationId="{27375E95-844B-D8D2-C69A-AD33E9E5C3C2}"/>
          </ac:spMkLst>
        </pc:spChg>
        <pc:spChg chg="add del mod">
          <ac:chgData name="Nina Kukkasniemi (TAMK)" userId="475c3659-4520-4bf8-8d39-06a4c884cf72" providerId="ADAL" clId="{837792D6-06B3-4BEE-A010-C4BA92B1D203}" dt="2024-02-15T13:10:20.026" v="835"/>
          <ac:spMkLst>
            <pc:docMk/>
            <pc:sldMk cId="484452618" sldId="281"/>
            <ac:spMk id="6" creationId="{FC04C79F-A1FE-A4C3-72AC-176A11F7CE40}"/>
          </ac:spMkLst>
        </pc:spChg>
      </pc:sldChg>
      <pc:sldChg chg="addSp delSp modSp new mod ord">
        <pc:chgData name="Nina Kukkasniemi (TAMK)" userId="475c3659-4520-4bf8-8d39-06a4c884cf72" providerId="ADAL" clId="{837792D6-06B3-4BEE-A010-C4BA92B1D203}" dt="2024-02-15T13:17:57.944" v="1142" actId="20577"/>
        <pc:sldMkLst>
          <pc:docMk/>
          <pc:sldMk cId="699851707" sldId="282"/>
        </pc:sldMkLst>
        <pc:spChg chg="del">
          <ac:chgData name="Nina Kukkasniemi (TAMK)" userId="475c3659-4520-4bf8-8d39-06a4c884cf72" providerId="ADAL" clId="{837792D6-06B3-4BEE-A010-C4BA92B1D203}" dt="2024-02-15T13:13:43.016" v="1032" actId="478"/>
          <ac:spMkLst>
            <pc:docMk/>
            <pc:sldMk cId="699851707" sldId="282"/>
            <ac:spMk id="2" creationId="{9DB747EB-4BC6-906C-30E7-F9C38F8BECBE}"/>
          </ac:spMkLst>
        </pc:spChg>
        <pc:spChg chg="del">
          <ac:chgData name="Nina Kukkasniemi (TAMK)" userId="475c3659-4520-4bf8-8d39-06a4c884cf72" providerId="ADAL" clId="{837792D6-06B3-4BEE-A010-C4BA92B1D203}" dt="2024-02-15T13:11:34.685" v="847" actId="1032"/>
          <ac:spMkLst>
            <pc:docMk/>
            <pc:sldMk cId="699851707" sldId="282"/>
            <ac:spMk id="3" creationId="{98F171C1-A321-F398-E539-EBC0D757833C}"/>
          </ac:spMkLst>
        </pc:spChg>
        <pc:spChg chg="add mod">
          <ac:chgData name="Nina Kukkasniemi (TAMK)" userId="475c3659-4520-4bf8-8d39-06a4c884cf72" providerId="ADAL" clId="{837792D6-06B3-4BEE-A010-C4BA92B1D203}" dt="2024-02-15T13:17:57.944" v="1142" actId="20577"/>
          <ac:spMkLst>
            <pc:docMk/>
            <pc:sldMk cId="699851707" sldId="282"/>
            <ac:spMk id="8" creationId="{2A835B14-8ADB-B83D-FED5-737088085C66}"/>
          </ac:spMkLst>
        </pc:spChg>
        <pc:graphicFrameChg chg="add mod modGraphic">
          <ac:chgData name="Nina Kukkasniemi (TAMK)" userId="475c3659-4520-4bf8-8d39-06a4c884cf72" providerId="ADAL" clId="{837792D6-06B3-4BEE-A010-C4BA92B1D203}" dt="2024-02-15T13:15:30.858" v="1092" actId="20577"/>
          <ac:graphicFrameMkLst>
            <pc:docMk/>
            <pc:sldMk cId="699851707" sldId="282"/>
            <ac:graphicFrameMk id="6" creationId="{03EF9F14-83CA-71A9-C490-CE8892CCC476}"/>
          </ac:graphicFrameMkLst>
        </pc:graphicFrameChg>
      </pc:sldChg>
      <pc:sldMasterChg chg="del delSldLayout">
        <pc:chgData name="Nina Kukkasniemi (TAMK)" userId="475c3659-4520-4bf8-8d39-06a4c884cf72" providerId="ADAL" clId="{837792D6-06B3-4BEE-A010-C4BA92B1D203}" dt="2024-02-15T13:15:40.106" v="1093" actId="47"/>
        <pc:sldMasterMkLst>
          <pc:docMk/>
          <pc:sldMasterMk cId="544116752" sldId="2147483807"/>
        </pc:sldMasterMkLst>
        <pc:sldLayoutChg chg="del">
          <pc:chgData name="Nina Kukkasniemi (TAMK)" userId="475c3659-4520-4bf8-8d39-06a4c884cf72" providerId="ADAL" clId="{837792D6-06B3-4BEE-A010-C4BA92B1D203}" dt="2024-02-15T13:15:40.106" v="1093" actId="47"/>
          <pc:sldLayoutMkLst>
            <pc:docMk/>
            <pc:sldMasterMk cId="544116752" sldId="2147483807"/>
            <pc:sldLayoutMk cId="1522311411" sldId="2147483808"/>
          </pc:sldLayoutMkLst>
        </pc:sldLayoutChg>
        <pc:sldLayoutChg chg="del">
          <pc:chgData name="Nina Kukkasniemi (TAMK)" userId="475c3659-4520-4bf8-8d39-06a4c884cf72" providerId="ADAL" clId="{837792D6-06B3-4BEE-A010-C4BA92B1D203}" dt="2024-02-15T13:15:40.106" v="1093" actId="47"/>
          <pc:sldLayoutMkLst>
            <pc:docMk/>
            <pc:sldMasterMk cId="544116752" sldId="2147483807"/>
            <pc:sldLayoutMk cId="4089622239" sldId="2147483809"/>
          </pc:sldLayoutMkLst>
        </pc:sldLayoutChg>
        <pc:sldLayoutChg chg="del">
          <pc:chgData name="Nina Kukkasniemi (TAMK)" userId="475c3659-4520-4bf8-8d39-06a4c884cf72" providerId="ADAL" clId="{837792D6-06B3-4BEE-A010-C4BA92B1D203}" dt="2024-02-15T13:15:40.106" v="1093" actId="47"/>
          <pc:sldLayoutMkLst>
            <pc:docMk/>
            <pc:sldMasterMk cId="544116752" sldId="2147483807"/>
            <pc:sldLayoutMk cId="1716988665" sldId="2147483810"/>
          </pc:sldLayoutMkLst>
        </pc:sldLayoutChg>
        <pc:sldLayoutChg chg="del">
          <pc:chgData name="Nina Kukkasniemi (TAMK)" userId="475c3659-4520-4bf8-8d39-06a4c884cf72" providerId="ADAL" clId="{837792D6-06B3-4BEE-A010-C4BA92B1D203}" dt="2024-02-15T13:15:40.106" v="1093" actId="47"/>
          <pc:sldLayoutMkLst>
            <pc:docMk/>
            <pc:sldMasterMk cId="544116752" sldId="2147483807"/>
            <pc:sldLayoutMk cId="3556030044" sldId="2147483811"/>
          </pc:sldLayoutMkLst>
        </pc:sldLayoutChg>
        <pc:sldLayoutChg chg="del">
          <pc:chgData name="Nina Kukkasniemi (TAMK)" userId="475c3659-4520-4bf8-8d39-06a4c884cf72" providerId="ADAL" clId="{837792D6-06B3-4BEE-A010-C4BA92B1D203}" dt="2024-02-15T13:15:40.106" v="1093" actId="47"/>
          <pc:sldLayoutMkLst>
            <pc:docMk/>
            <pc:sldMasterMk cId="544116752" sldId="2147483807"/>
            <pc:sldLayoutMk cId="3282076130" sldId="2147483812"/>
          </pc:sldLayoutMkLst>
        </pc:sldLayoutChg>
        <pc:sldLayoutChg chg="del">
          <pc:chgData name="Nina Kukkasniemi (TAMK)" userId="475c3659-4520-4bf8-8d39-06a4c884cf72" providerId="ADAL" clId="{837792D6-06B3-4BEE-A010-C4BA92B1D203}" dt="2024-02-15T13:15:40.106" v="1093" actId="47"/>
          <pc:sldLayoutMkLst>
            <pc:docMk/>
            <pc:sldMasterMk cId="544116752" sldId="2147483807"/>
            <pc:sldLayoutMk cId="96800594" sldId="2147483813"/>
          </pc:sldLayoutMkLst>
        </pc:sldLayoutChg>
        <pc:sldLayoutChg chg="del">
          <pc:chgData name="Nina Kukkasniemi (TAMK)" userId="475c3659-4520-4bf8-8d39-06a4c884cf72" providerId="ADAL" clId="{837792D6-06B3-4BEE-A010-C4BA92B1D203}" dt="2024-02-15T13:15:40.106" v="1093" actId="47"/>
          <pc:sldLayoutMkLst>
            <pc:docMk/>
            <pc:sldMasterMk cId="544116752" sldId="2147483807"/>
            <pc:sldLayoutMk cId="3947272709" sldId="2147483814"/>
          </pc:sldLayoutMkLst>
        </pc:sldLayoutChg>
        <pc:sldLayoutChg chg="del">
          <pc:chgData name="Nina Kukkasniemi (TAMK)" userId="475c3659-4520-4bf8-8d39-06a4c884cf72" providerId="ADAL" clId="{837792D6-06B3-4BEE-A010-C4BA92B1D203}" dt="2024-02-15T13:15:40.106" v="1093" actId="47"/>
          <pc:sldLayoutMkLst>
            <pc:docMk/>
            <pc:sldMasterMk cId="544116752" sldId="2147483807"/>
            <pc:sldLayoutMk cId="2390855907" sldId="2147483815"/>
          </pc:sldLayoutMkLst>
        </pc:sldLayoutChg>
        <pc:sldLayoutChg chg="del">
          <pc:chgData name="Nina Kukkasniemi (TAMK)" userId="475c3659-4520-4bf8-8d39-06a4c884cf72" providerId="ADAL" clId="{837792D6-06B3-4BEE-A010-C4BA92B1D203}" dt="2024-02-15T13:15:40.106" v="1093" actId="47"/>
          <pc:sldLayoutMkLst>
            <pc:docMk/>
            <pc:sldMasterMk cId="544116752" sldId="2147483807"/>
            <pc:sldLayoutMk cId="3550564717" sldId="2147483816"/>
          </pc:sldLayoutMkLst>
        </pc:sldLayoutChg>
        <pc:sldLayoutChg chg="del">
          <pc:chgData name="Nina Kukkasniemi (TAMK)" userId="475c3659-4520-4bf8-8d39-06a4c884cf72" providerId="ADAL" clId="{837792D6-06B3-4BEE-A010-C4BA92B1D203}" dt="2024-02-15T13:15:40.106" v="1093" actId="47"/>
          <pc:sldLayoutMkLst>
            <pc:docMk/>
            <pc:sldMasterMk cId="544116752" sldId="2147483807"/>
            <pc:sldLayoutMk cId="693199290" sldId="2147483817"/>
          </pc:sldLayoutMkLst>
        </pc:sldLayoutChg>
        <pc:sldLayoutChg chg="del">
          <pc:chgData name="Nina Kukkasniemi (TAMK)" userId="475c3659-4520-4bf8-8d39-06a4c884cf72" providerId="ADAL" clId="{837792D6-06B3-4BEE-A010-C4BA92B1D203}" dt="2024-02-15T13:15:40.106" v="1093" actId="47"/>
          <pc:sldLayoutMkLst>
            <pc:docMk/>
            <pc:sldMasterMk cId="544116752" sldId="2147483807"/>
            <pc:sldLayoutMk cId="1188019758" sldId="2147483818"/>
          </pc:sldLayoutMkLst>
        </pc:sldLayoutChg>
      </pc:sldMasterChg>
    </pc:docChg>
  </pc:docChgLst>
</pc:chgInfo>
</file>

<file path=ppt/comments/modernComment_10D_754174C1.xml><?xml version="1.0" encoding="utf-8"?>
<p188:cmLst xmlns:a="http://schemas.openxmlformats.org/drawingml/2006/main" xmlns:r="http://schemas.openxmlformats.org/officeDocument/2006/relationships" xmlns:p188="http://schemas.microsoft.com/office/powerpoint/2018/8/main">
  <p188:cm id="{D6632BF1-3E6F-4594-8E81-4337278F4E75}" authorId="{16462C64-2C1A-8F66-27AB-D64C7CA0DE4C}" created="2024-02-21T10:48:44.062">
    <ac:txMkLst xmlns:ac="http://schemas.microsoft.com/office/drawing/2013/main/command">
      <pc:docMk xmlns:pc="http://schemas.microsoft.com/office/powerpoint/2013/main/command"/>
      <pc:sldMk xmlns:pc="http://schemas.microsoft.com/office/powerpoint/2013/main/command" cId="1967224001" sldId="269"/>
      <ac:spMk id="3" creationId="{11FFEF56-27F0-6AE7-4E46-6FC17014FD47}"/>
      <ac:txMk cp="108" len="5">
        <ac:context len="839" hash="1603805633"/>
      </ac:txMk>
    </ac:txMkLst>
    <p188:pos x="6730629" y="491617"/>
    <p188:txBody>
      <a:bodyPr/>
      <a:lstStyle/>
      <a:p>
        <a:r>
          <a:rPr lang="en-GB"/>
          <a:t>Saavutettavuuskommentti: olisi tosi hyvä, jos jo tällä sivulla mainittaisiin kunkin podcastin pituus.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A0299-DFBE-4054-B9DC-59B4DF4E8B2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i-FI"/>
        </a:p>
      </dgm:t>
    </dgm:pt>
    <dgm:pt modelId="{30257590-B8D4-48D0-BB48-77E499B9B019}">
      <dgm:prSet phldrT="[Text]"/>
      <dgm:spPr/>
      <dgm:t>
        <a:bodyPr/>
        <a:lstStyle/>
        <a:p>
          <a:r>
            <a:rPr lang="fi-FI" dirty="0" err="1"/>
            <a:t>Rawmaterials</a:t>
          </a:r>
          <a:r>
            <a:rPr lang="fi-FI" dirty="0"/>
            <a:t> </a:t>
          </a:r>
          <a:r>
            <a:rPr lang="fi-FI" dirty="0" err="1"/>
            <a:t>production</a:t>
          </a:r>
          <a:endParaRPr lang="fi-FI" dirty="0"/>
        </a:p>
      </dgm:t>
    </dgm:pt>
    <dgm:pt modelId="{863DF97D-CEFB-43B5-9C4E-DA4117C4E1F2}" type="parTrans" cxnId="{E90C9B95-E933-4603-BA89-096A7B203935}">
      <dgm:prSet/>
      <dgm:spPr/>
      <dgm:t>
        <a:bodyPr/>
        <a:lstStyle/>
        <a:p>
          <a:endParaRPr lang="fi-FI"/>
        </a:p>
      </dgm:t>
    </dgm:pt>
    <dgm:pt modelId="{2BDB8C14-FC9D-43C8-BE60-3946A4E3CC26}" type="sibTrans" cxnId="{E90C9B95-E933-4603-BA89-096A7B203935}">
      <dgm:prSet/>
      <dgm:spPr/>
      <dgm:t>
        <a:bodyPr/>
        <a:lstStyle/>
        <a:p>
          <a:endParaRPr lang="fi-FI"/>
        </a:p>
      </dgm:t>
    </dgm:pt>
    <dgm:pt modelId="{4D042183-3D25-47AC-BE39-AE23F08424D2}">
      <dgm:prSet phldrT="[Text]"/>
      <dgm:spPr/>
      <dgm:t>
        <a:bodyPr/>
        <a:lstStyle/>
        <a:p>
          <a:r>
            <a:rPr lang="fi-FI" dirty="0"/>
            <a:t>Manufacturing of </a:t>
          </a:r>
          <a:r>
            <a:rPr lang="fi-FI" dirty="0" err="1"/>
            <a:t>the</a:t>
          </a:r>
          <a:r>
            <a:rPr lang="fi-FI" dirty="0"/>
            <a:t> </a:t>
          </a:r>
          <a:r>
            <a:rPr lang="fi-FI" dirty="0" err="1"/>
            <a:t>product</a:t>
          </a:r>
          <a:endParaRPr lang="fi-FI" dirty="0"/>
        </a:p>
      </dgm:t>
    </dgm:pt>
    <dgm:pt modelId="{184755B2-A903-48BF-ADB9-B88C4579C603}" type="parTrans" cxnId="{8AD9E228-56E4-4828-9E3D-87F909B23489}">
      <dgm:prSet/>
      <dgm:spPr/>
      <dgm:t>
        <a:bodyPr/>
        <a:lstStyle/>
        <a:p>
          <a:endParaRPr lang="fi-FI"/>
        </a:p>
      </dgm:t>
    </dgm:pt>
    <dgm:pt modelId="{942C312C-F6AE-440B-8318-91ADDDE73C8B}" type="sibTrans" cxnId="{8AD9E228-56E4-4828-9E3D-87F909B23489}">
      <dgm:prSet/>
      <dgm:spPr/>
      <dgm:t>
        <a:bodyPr/>
        <a:lstStyle/>
        <a:p>
          <a:endParaRPr lang="fi-FI"/>
        </a:p>
      </dgm:t>
    </dgm:pt>
    <dgm:pt modelId="{0B462720-4296-43F1-95F6-807EDDBCE67C}">
      <dgm:prSet phldrT="[Text]"/>
      <dgm:spPr/>
      <dgm:t>
        <a:bodyPr/>
        <a:lstStyle/>
        <a:p>
          <a:r>
            <a:rPr lang="fi-FI" dirty="0" err="1"/>
            <a:t>Packaging</a:t>
          </a:r>
          <a:r>
            <a:rPr lang="fi-FI" dirty="0"/>
            <a:t> and </a:t>
          </a:r>
          <a:r>
            <a:rPr lang="fi-FI" dirty="0" err="1"/>
            <a:t>transportations</a:t>
          </a:r>
          <a:endParaRPr lang="fi-FI" dirty="0"/>
        </a:p>
      </dgm:t>
    </dgm:pt>
    <dgm:pt modelId="{25807B66-32A5-4C1E-9B2F-623D9A4F9BCC}" type="parTrans" cxnId="{894B2285-195A-474F-B963-E6EC393F9EB5}">
      <dgm:prSet/>
      <dgm:spPr/>
      <dgm:t>
        <a:bodyPr/>
        <a:lstStyle/>
        <a:p>
          <a:endParaRPr lang="fi-FI"/>
        </a:p>
      </dgm:t>
    </dgm:pt>
    <dgm:pt modelId="{32A8F34A-0131-493C-84F5-6C9969CDD95F}" type="sibTrans" cxnId="{894B2285-195A-474F-B963-E6EC393F9EB5}">
      <dgm:prSet/>
      <dgm:spPr/>
      <dgm:t>
        <a:bodyPr/>
        <a:lstStyle/>
        <a:p>
          <a:endParaRPr lang="fi-FI"/>
        </a:p>
      </dgm:t>
    </dgm:pt>
    <dgm:pt modelId="{55D76FE8-0B54-46F0-B340-0E659894BA4E}">
      <dgm:prSet phldrT="[Text]"/>
      <dgm:spPr/>
      <dgm:t>
        <a:bodyPr/>
        <a:lstStyle/>
        <a:p>
          <a:r>
            <a:rPr lang="fi-FI" dirty="0" err="1"/>
            <a:t>Use</a:t>
          </a:r>
          <a:r>
            <a:rPr lang="fi-FI" dirty="0"/>
            <a:t> of </a:t>
          </a:r>
          <a:r>
            <a:rPr lang="fi-FI" dirty="0" err="1"/>
            <a:t>the</a:t>
          </a:r>
          <a:r>
            <a:rPr lang="fi-FI" dirty="0"/>
            <a:t> </a:t>
          </a:r>
          <a:r>
            <a:rPr lang="fi-FI" dirty="0" err="1"/>
            <a:t>product</a:t>
          </a:r>
          <a:endParaRPr lang="fi-FI" dirty="0"/>
        </a:p>
      </dgm:t>
    </dgm:pt>
    <dgm:pt modelId="{6AE9BF8C-7C85-4E40-AF9C-605B031B4C10}" type="parTrans" cxnId="{0795E922-B5C2-4C75-A50D-20846C0615E5}">
      <dgm:prSet/>
      <dgm:spPr/>
      <dgm:t>
        <a:bodyPr/>
        <a:lstStyle/>
        <a:p>
          <a:endParaRPr lang="fi-FI"/>
        </a:p>
      </dgm:t>
    </dgm:pt>
    <dgm:pt modelId="{202844B9-C47C-42F3-B66E-61EBC15C24CC}" type="sibTrans" cxnId="{0795E922-B5C2-4C75-A50D-20846C0615E5}">
      <dgm:prSet/>
      <dgm:spPr/>
      <dgm:t>
        <a:bodyPr/>
        <a:lstStyle/>
        <a:p>
          <a:endParaRPr lang="fi-FI"/>
        </a:p>
      </dgm:t>
    </dgm:pt>
    <dgm:pt modelId="{00EEC88F-7E77-4D62-9062-FE08FB90A29A}">
      <dgm:prSet phldrT="[Text]"/>
      <dgm:spPr/>
      <dgm:t>
        <a:bodyPr/>
        <a:lstStyle/>
        <a:p>
          <a:r>
            <a:rPr lang="fi-FI" dirty="0" err="1"/>
            <a:t>End-use</a:t>
          </a:r>
          <a:r>
            <a:rPr lang="fi-FI" dirty="0"/>
            <a:t> of </a:t>
          </a:r>
          <a:r>
            <a:rPr lang="fi-FI" dirty="0" err="1"/>
            <a:t>the</a:t>
          </a:r>
          <a:r>
            <a:rPr lang="fi-FI" dirty="0"/>
            <a:t> </a:t>
          </a:r>
          <a:r>
            <a:rPr lang="fi-FI" dirty="0" err="1"/>
            <a:t>product</a:t>
          </a:r>
          <a:endParaRPr lang="fi-FI" dirty="0"/>
        </a:p>
      </dgm:t>
    </dgm:pt>
    <dgm:pt modelId="{D3D99983-AAFF-4E47-833B-28A70DE26CA0}" type="parTrans" cxnId="{2F3E2A47-E819-4AF3-9E15-B3623EE74338}">
      <dgm:prSet/>
      <dgm:spPr/>
      <dgm:t>
        <a:bodyPr/>
        <a:lstStyle/>
        <a:p>
          <a:endParaRPr lang="fi-FI"/>
        </a:p>
      </dgm:t>
    </dgm:pt>
    <dgm:pt modelId="{8BB4068E-3735-432B-BF3F-A06B04078222}" type="sibTrans" cxnId="{2F3E2A47-E819-4AF3-9E15-B3623EE74338}">
      <dgm:prSet/>
      <dgm:spPr/>
      <dgm:t>
        <a:bodyPr/>
        <a:lstStyle/>
        <a:p>
          <a:endParaRPr lang="fi-FI"/>
        </a:p>
      </dgm:t>
    </dgm:pt>
    <dgm:pt modelId="{FC6D56C6-4C8B-43C8-8E83-22C7967C02CB}">
      <dgm:prSet phldrT="[Text]"/>
      <dgm:spPr/>
      <dgm:t>
        <a:bodyPr/>
        <a:lstStyle/>
        <a:p>
          <a:endParaRPr lang="fi-FI" dirty="0"/>
        </a:p>
      </dgm:t>
    </dgm:pt>
    <dgm:pt modelId="{2E20F02B-BBDD-4DF6-AD2B-6DCD7F045C66}" type="parTrans" cxnId="{BCBAE3DE-973D-4C1E-A130-6C26E05025AF}">
      <dgm:prSet/>
      <dgm:spPr/>
      <dgm:t>
        <a:bodyPr/>
        <a:lstStyle/>
        <a:p>
          <a:endParaRPr lang="fi-FI"/>
        </a:p>
      </dgm:t>
    </dgm:pt>
    <dgm:pt modelId="{EC5F0CB5-239E-47F3-B011-6B207E65475B}" type="sibTrans" cxnId="{BCBAE3DE-973D-4C1E-A130-6C26E05025AF}">
      <dgm:prSet/>
      <dgm:spPr/>
      <dgm:t>
        <a:bodyPr/>
        <a:lstStyle/>
        <a:p>
          <a:endParaRPr lang="fi-FI"/>
        </a:p>
      </dgm:t>
    </dgm:pt>
    <dgm:pt modelId="{F7744B7B-E211-4E1C-BFD4-BE1DF454967F}">
      <dgm:prSet phldrT="[Text]"/>
      <dgm:spPr/>
      <dgm:t>
        <a:bodyPr/>
        <a:lstStyle/>
        <a:p>
          <a:endParaRPr lang="fi-FI" dirty="0"/>
        </a:p>
      </dgm:t>
    </dgm:pt>
    <dgm:pt modelId="{ED974EAA-2A3F-42A3-81EC-A498B48673F4}" type="parTrans" cxnId="{92DCAA03-DB71-4C46-B116-10397DACD79A}">
      <dgm:prSet/>
      <dgm:spPr/>
      <dgm:t>
        <a:bodyPr/>
        <a:lstStyle/>
        <a:p>
          <a:endParaRPr lang="fi-FI"/>
        </a:p>
      </dgm:t>
    </dgm:pt>
    <dgm:pt modelId="{0FB44731-A0D5-40E7-88A4-5E4A3242BC05}" type="sibTrans" cxnId="{92DCAA03-DB71-4C46-B116-10397DACD79A}">
      <dgm:prSet/>
      <dgm:spPr/>
      <dgm:t>
        <a:bodyPr/>
        <a:lstStyle/>
        <a:p>
          <a:endParaRPr lang="fi-FI"/>
        </a:p>
      </dgm:t>
    </dgm:pt>
    <dgm:pt modelId="{5E25EF97-581C-4B1B-B574-1E7FF4F5592D}">
      <dgm:prSet phldrT="[Text]"/>
      <dgm:spPr/>
      <dgm:t>
        <a:bodyPr/>
        <a:lstStyle/>
        <a:p>
          <a:endParaRPr lang="fi-FI" dirty="0"/>
        </a:p>
      </dgm:t>
    </dgm:pt>
    <dgm:pt modelId="{F97A1C5E-2647-4F08-9BD4-BFEA1746E7E9}" type="parTrans" cxnId="{EB4EAC80-2106-41E6-891B-0B0F11251052}">
      <dgm:prSet/>
      <dgm:spPr/>
      <dgm:t>
        <a:bodyPr/>
        <a:lstStyle/>
        <a:p>
          <a:endParaRPr lang="fi-FI"/>
        </a:p>
      </dgm:t>
    </dgm:pt>
    <dgm:pt modelId="{E1D94C8F-9BB2-42E9-9928-9477A063646B}" type="sibTrans" cxnId="{EB4EAC80-2106-41E6-891B-0B0F11251052}">
      <dgm:prSet/>
      <dgm:spPr/>
      <dgm:t>
        <a:bodyPr/>
        <a:lstStyle/>
        <a:p>
          <a:endParaRPr lang="fi-FI"/>
        </a:p>
      </dgm:t>
    </dgm:pt>
    <dgm:pt modelId="{EE8D72E2-92CE-4336-84D5-23A174679B29}">
      <dgm:prSet phldrT="[Text]"/>
      <dgm:spPr/>
      <dgm:t>
        <a:bodyPr/>
        <a:lstStyle/>
        <a:p>
          <a:endParaRPr lang="fi-FI" dirty="0"/>
        </a:p>
      </dgm:t>
    </dgm:pt>
    <dgm:pt modelId="{6F98789E-6757-4649-8844-F67418F54E0E}" type="parTrans" cxnId="{B63AAF2B-02C1-4B56-AC24-500F59E804D7}">
      <dgm:prSet/>
      <dgm:spPr/>
      <dgm:t>
        <a:bodyPr/>
        <a:lstStyle/>
        <a:p>
          <a:endParaRPr lang="fi-FI"/>
        </a:p>
      </dgm:t>
    </dgm:pt>
    <dgm:pt modelId="{6E839FC4-1D64-42FD-AB4B-775062A588B9}" type="sibTrans" cxnId="{B63AAF2B-02C1-4B56-AC24-500F59E804D7}">
      <dgm:prSet/>
      <dgm:spPr/>
      <dgm:t>
        <a:bodyPr/>
        <a:lstStyle/>
        <a:p>
          <a:endParaRPr lang="fi-FI"/>
        </a:p>
      </dgm:t>
    </dgm:pt>
    <dgm:pt modelId="{E1AD4388-845E-4DE4-9296-4C64AE189124}">
      <dgm:prSet phldrT="[Text]"/>
      <dgm:spPr/>
      <dgm:t>
        <a:bodyPr/>
        <a:lstStyle/>
        <a:p>
          <a:endParaRPr lang="fi-FI" dirty="0"/>
        </a:p>
      </dgm:t>
    </dgm:pt>
    <dgm:pt modelId="{18EEA565-C66B-4DA4-8E54-B06F05D066C5}" type="parTrans" cxnId="{1269FEF6-B474-4F53-8AF2-D0C07F941DC4}">
      <dgm:prSet/>
      <dgm:spPr/>
      <dgm:t>
        <a:bodyPr/>
        <a:lstStyle/>
        <a:p>
          <a:endParaRPr lang="fi-FI"/>
        </a:p>
      </dgm:t>
    </dgm:pt>
    <dgm:pt modelId="{A378A01B-E468-4B1C-8B37-869ADE7A12A8}" type="sibTrans" cxnId="{1269FEF6-B474-4F53-8AF2-D0C07F941DC4}">
      <dgm:prSet/>
      <dgm:spPr/>
      <dgm:t>
        <a:bodyPr/>
        <a:lstStyle/>
        <a:p>
          <a:endParaRPr lang="fi-FI"/>
        </a:p>
      </dgm:t>
    </dgm:pt>
    <dgm:pt modelId="{8E1E74E9-E695-45B6-913E-0E1FD5832E33}">
      <dgm:prSet phldrT="[Text]"/>
      <dgm:spPr/>
      <dgm:t>
        <a:bodyPr/>
        <a:lstStyle/>
        <a:p>
          <a:endParaRPr lang="fi-FI" dirty="0"/>
        </a:p>
      </dgm:t>
    </dgm:pt>
    <dgm:pt modelId="{5465C093-783B-4275-8719-584356D79D42}" type="parTrans" cxnId="{9389FAB5-CC64-4090-9BDB-805A1200D53F}">
      <dgm:prSet/>
      <dgm:spPr/>
      <dgm:t>
        <a:bodyPr/>
        <a:lstStyle/>
        <a:p>
          <a:endParaRPr lang="fi-FI"/>
        </a:p>
      </dgm:t>
    </dgm:pt>
    <dgm:pt modelId="{B367855B-0027-48EC-91EF-ED15566CE2F3}" type="sibTrans" cxnId="{9389FAB5-CC64-4090-9BDB-805A1200D53F}">
      <dgm:prSet/>
      <dgm:spPr/>
      <dgm:t>
        <a:bodyPr/>
        <a:lstStyle/>
        <a:p>
          <a:endParaRPr lang="fi-FI"/>
        </a:p>
      </dgm:t>
    </dgm:pt>
    <dgm:pt modelId="{0B962ADD-1256-44E4-A503-4CD3C08E45DE}">
      <dgm:prSet phldrT="[Text]"/>
      <dgm:spPr/>
      <dgm:t>
        <a:bodyPr/>
        <a:lstStyle/>
        <a:p>
          <a:endParaRPr lang="fi-FI" dirty="0"/>
        </a:p>
      </dgm:t>
    </dgm:pt>
    <dgm:pt modelId="{C9043FBB-3751-404F-B55C-0C22C6CCC2A1}" type="parTrans" cxnId="{E46633A6-7E5A-4471-BBBD-57281867CFF0}">
      <dgm:prSet/>
      <dgm:spPr/>
      <dgm:t>
        <a:bodyPr/>
        <a:lstStyle/>
        <a:p>
          <a:endParaRPr lang="fi-FI"/>
        </a:p>
      </dgm:t>
    </dgm:pt>
    <dgm:pt modelId="{4F42304B-6A47-471A-AF25-8DEAC791C8E3}" type="sibTrans" cxnId="{E46633A6-7E5A-4471-BBBD-57281867CFF0}">
      <dgm:prSet/>
      <dgm:spPr/>
      <dgm:t>
        <a:bodyPr/>
        <a:lstStyle/>
        <a:p>
          <a:endParaRPr lang="fi-FI"/>
        </a:p>
      </dgm:t>
    </dgm:pt>
    <dgm:pt modelId="{0D3F093E-9ED4-4088-940A-C09A69C001BB}">
      <dgm:prSet phldrT="[Text]"/>
      <dgm:spPr/>
      <dgm:t>
        <a:bodyPr/>
        <a:lstStyle/>
        <a:p>
          <a:endParaRPr lang="fi-FI" dirty="0"/>
        </a:p>
      </dgm:t>
    </dgm:pt>
    <dgm:pt modelId="{E92A6F7A-C906-40C0-8E28-CE11EFD4CA3F}" type="parTrans" cxnId="{62C09EC2-6FDD-47DA-95D1-D5B126DBADB6}">
      <dgm:prSet/>
      <dgm:spPr/>
      <dgm:t>
        <a:bodyPr/>
        <a:lstStyle/>
        <a:p>
          <a:endParaRPr lang="fi-FI"/>
        </a:p>
      </dgm:t>
    </dgm:pt>
    <dgm:pt modelId="{FCEE7F2B-BDEC-4283-8CE0-E575DA27BD5A}" type="sibTrans" cxnId="{62C09EC2-6FDD-47DA-95D1-D5B126DBADB6}">
      <dgm:prSet/>
      <dgm:spPr/>
      <dgm:t>
        <a:bodyPr/>
        <a:lstStyle/>
        <a:p>
          <a:endParaRPr lang="fi-FI"/>
        </a:p>
      </dgm:t>
    </dgm:pt>
    <dgm:pt modelId="{F983BF0C-EF39-41B3-B526-BA6BA0C0E710}">
      <dgm:prSet phldrT="[Text]"/>
      <dgm:spPr/>
      <dgm:t>
        <a:bodyPr/>
        <a:lstStyle/>
        <a:p>
          <a:endParaRPr lang="fi-FI" dirty="0"/>
        </a:p>
      </dgm:t>
    </dgm:pt>
    <dgm:pt modelId="{24FA3B26-4761-4B89-8843-B4B6018ED811}" type="parTrans" cxnId="{E52977C3-E19D-44DA-BA36-59510D8CF534}">
      <dgm:prSet/>
      <dgm:spPr/>
      <dgm:t>
        <a:bodyPr/>
        <a:lstStyle/>
        <a:p>
          <a:endParaRPr lang="fi-FI"/>
        </a:p>
      </dgm:t>
    </dgm:pt>
    <dgm:pt modelId="{AF71BA04-2F59-4A9E-9069-987563E587C2}" type="sibTrans" cxnId="{E52977C3-E19D-44DA-BA36-59510D8CF534}">
      <dgm:prSet/>
      <dgm:spPr/>
      <dgm:t>
        <a:bodyPr/>
        <a:lstStyle/>
        <a:p>
          <a:endParaRPr lang="fi-FI"/>
        </a:p>
      </dgm:t>
    </dgm:pt>
    <dgm:pt modelId="{A75102DF-0D6D-45F3-98D7-2F8EB98AA3CB}">
      <dgm:prSet phldrT="[Text]"/>
      <dgm:spPr/>
      <dgm:t>
        <a:bodyPr/>
        <a:lstStyle/>
        <a:p>
          <a:endParaRPr lang="fi-FI" dirty="0"/>
        </a:p>
      </dgm:t>
    </dgm:pt>
    <dgm:pt modelId="{EFE56489-41F0-42CD-9461-1330118C6DF8}" type="parTrans" cxnId="{68A95257-07DD-4A8D-92B8-C48AFC2AAB81}">
      <dgm:prSet/>
      <dgm:spPr/>
      <dgm:t>
        <a:bodyPr/>
        <a:lstStyle/>
        <a:p>
          <a:endParaRPr lang="fi-FI"/>
        </a:p>
      </dgm:t>
    </dgm:pt>
    <dgm:pt modelId="{B4F9B546-CC7A-402C-A519-630A3DCCF407}" type="sibTrans" cxnId="{68A95257-07DD-4A8D-92B8-C48AFC2AAB81}">
      <dgm:prSet/>
      <dgm:spPr/>
      <dgm:t>
        <a:bodyPr/>
        <a:lstStyle/>
        <a:p>
          <a:endParaRPr lang="fi-FI"/>
        </a:p>
      </dgm:t>
    </dgm:pt>
    <dgm:pt modelId="{23B22164-C311-4BA2-9DBD-C6883EC22EA2}">
      <dgm:prSet phldrT="[Text]"/>
      <dgm:spPr/>
      <dgm:t>
        <a:bodyPr/>
        <a:lstStyle/>
        <a:p>
          <a:endParaRPr lang="fi-FI" dirty="0"/>
        </a:p>
      </dgm:t>
    </dgm:pt>
    <dgm:pt modelId="{9CF449EA-95FB-46C6-B6A4-0681B668E7F3}" type="parTrans" cxnId="{7A9F3973-9655-4207-84A1-2328DC88D368}">
      <dgm:prSet/>
      <dgm:spPr/>
      <dgm:t>
        <a:bodyPr/>
        <a:lstStyle/>
        <a:p>
          <a:endParaRPr lang="fi-FI"/>
        </a:p>
      </dgm:t>
    </dgm:pt>
    <dgm:pt modelId="{532B9BDB-9E48-4CA8-ADA3-3FD0CEBE3A1D}" type="sibTrans" cxnId="{7A9F3973-9655-4207-84A1-2328DC88D368}">
      <dgm:prSet/>
      <dgm:spPr/>
      <dgm:t>
        <a:bodyPr/>
        <a:lstStyle/>
        <a:p>
          <a:endParaRPr lang="fi-FI"/>
        </a:p>
      </dgm:t>
    </dgm:pt>
    <dgm:pt modelId="{5BCB756C-7733-4993-A9F6-5CA3AB7E4E9E}">
      <dgm:prSet phldrT="[Text]"/>
      <dgm:spPr/>
      <dgm:t>
        <a:bodyPr/>
        <a:lstStyle/>
        <a:p>
          <a:endParaRPr lang="fi-FI" dirty="0"/>
        </a:p>
      </dgm:t>
    </dgm:pt>
    <dgm:pt modelId="{7DB91675-0015-4828-8983-C0FF758DFC30}" type="parTrans" cxnId="{063DF08A-B6EC-4B5F-89ED-FA734FB2515B}">
      <dgm:prSet/>
      <dgm:spPr/>
      <dgm:t>
        <a:bodyPr/>
        <a:lstStyle/>
        <a:p>
          <a:endParaRPr lang="fi-FI"/>
        </a:p>
      </dgm:t>
    </dgm:pt>
    <dgm:pt modelId="{C789E4B7-30A7-44D2-93A0-B691CEEEB396}" type="sibTrans" cxnId="{063DF08A-B6EC-4B5F-89ED-FA734FB2515B}">
      <dgm:prSet/>
      <dgm:spPr/>
      <dgm:t>
        <a:bodyPr/>
        <a:lstStyle/>
        <a:p>
          <a:endParaRPr lang="fi-FI"/>
        </a:p>
      </dgm:t>
    </dgm:pt>
    <dgm:pt modelId="{A3B86F89-30E8-4934-A1F0-C8D843E7AF0A}">
      <dgm:prSet phldrT="[Text]"/>
      <dgm:spPr/>
      <dgm:t>
        <a:bodyPr/>
        <a:lstStyle/>
        <a:p>
          <a:endParaRPr lang="fi-FI" dirty="0"/>
        </a:p>
      </dgm:t>
    </dgm:pt>
    <dgm:pt modelId="{44C1B54D-E046-47B3-AA5F-32C674610BC0}" type="parTrans" cxnId="{5F85C5D3-4920-494A-827D-7CB9F6E61123}">
      <dgm:prSet/>
      <dgm:spPr/>
      <dgm:t>
        <a:bodyPr/>
        <a:lstStyle/>
        <a:p>
          <a:endParaRPr lang="fi-FI"/>
        </a:p>
      </dgm:t>
    </dgm:pt>
    <dgm:pt modelId="{E7C4EF20-6B54-4C5C-AAA7-CF4CDB72A1F8}" type="sibTrans" cxnId="{5F85C5D3-4920-494A-827D-7CB9F6E61123}">
      <dgm:prSet/>
      <dgm:spPr/>
      <dgm:t>
        <a:bodyPr/>
        <a:lstStyle/>
        <a:p>
          <a:endParaRPr lang="fi-FI"/>
        </a:p>
      </dgm:t>
    </dgm:pt>
    <dgm:pt modelId="{EF50FFD4-9E79-41CE-8B35-C71BF39D79A8}">
      <dgm:prSet phldrT="[Text]"/>
      <dgm:spPr/>
      <dgm:t>
        <a:bodyPr/>
        <a:lstStyle/>
        <a:p>
          <a:endParaRPr lang="fi-FI" dirty="0"/>
        </a:p>
      </dgm:t>
    </dgm:pt>
    <dgm:pt modelId="{878C7EDA-3690-4EE4-9262-E716870BE150}" type="parTrans" cxnId="{BADE9402-7493-4148-9A19-58D131938BF3}">
      <dgm:prSet/>
      <dgm:spPr/>
      <dgm:t>
        <a:bodyPr/>
        <a:lstStyle/>
        <a:p>
          <a:endParaRPr lang="fi-FI"/>
        </a:p>
      </dgm:t>
    </dgm:pt>
    <dgm:pt modelId="{259E9CB4-7FE5-42F4-8B20-B012C7BAAFF9}" type="sibTrans" cxnId="{BADE9402-7493-4148-9A19-58D131938BF3}">
      <dgm:prSet/>
      <dgm:spPr/>
      <dgm:t>
        <a:bodyPr/>
        <a:lstStyle/>
        <a:p>
          <a:endParaRPr lang="fi-FI"/>
        </a:p>
      </dgm:t>
    </dgm:pt>
    <dgm:pt modelId="{3773AA90-0641-4D57-B596-9B77EB17BF9D}">
      <dgm:prSet phldrT="[Text]"/>
      <dgm:spPr/>
      <dgm:t>
        <a:bodyPr/>
        <a:lstStyle/>
        <a:p>
          <a:endParaRPr lang="fi-FI" dirty="0"/>
        </a:p>
      </dgm:t>
    </dgm:pt>
    <dgm:pt modelId="{9B412F0C-A0C7-4070-B007-A239A67F4D3F}" type="parTrans" cxnId="{10305591-0789-455A-9577-40A74442C2EE}">
      <dgm:prSet/>
      <dgm:spPr/>
      <dgm:t>
        <a:bodyPr/>
        <a:lstStyle/>
        <a:p>
          <a:endParaRPr lang="fi-FI"/>
        </a:p>
      </dgm:t>
    </dgm:pt>
    <dgm:pt modelId="{8323FA41-3B24-4733-93B1-0C78F96F00D1}" type="sibTrans" cxnId="{10305591-0789-455A-9577-40A74442C2EE}">
      <dgm:prSet/>
      <dgm:spPr/>
      <dgm:t>
        <a:bodyPr/>
        <a:lstStyle/>
        <a:p>
          <a:endParaRPr lang="fi-FI"/>
        </a:p>
      </dgm:t>
    </dgm:pt>
    <dgm:pt modelId="{89E030BE-5F00-41D8-B55B-BA2560A4E5E4}">
      <dgm:prSet phldrT="[Text]"/>
      <dgm:spPr/>
      <dgm:t>
        <a:bodyPr/>
        <a:lstStyle/>
        <a:p>
          <a:endParaRPr lang="fi-FI" dirty="0"/>
        </a:p>
      </dgm:t>
    </dgm:pt>
    <dgm:pt modelId="{75CC88F8-0394-40B1-9569-1C8D3C8256C2}" type="parTrans" cxnId="{010068E3-AAFB-4174-90F7-0C7FDC589664}">
      <dgm:prSet/>
      <dgm:spPr/>
      <dgm:t>
        <a:bodyPr/>
        <a:lstStyle/>
        <a:p>
          <a:endParaRPr lang="fi-FI"/>
        </a:p>
      </dgm:t>
    </dgm:pt>
    <dgm:pt modelId="{60A8675E-3239-4357-BF17-610E30E642F4}" type="sibTrans" cxnId="{010068E3-AAFB-4174-90F7-0C7FDC589664}">
      <dgm:prSet/>
      <dgm:spPr/>
      <dgm:t>
        <a:bodyPr/>
        <a:lstStyle/>
        <a:p>
          <a:endParaRPr lang="fi-FI"/>
        </a:p>
      </dgm:t>
    </dgm:pt>
    <dgm:pt modelId="{977B1CE5-D0B3-4992-8FA3-C0D5F21BE773}">
      <dgm:prSet phldrT="[Text]"/>
      <dgm:spPr/>
      <dgm:t>
        <a:bodyPr/>
        <a:lstStyle/>
        <a:p>
          <a:endParaRPr lang="fi-FI" dirty="0"/>
        </a:p>
      </dgm:t>
    </dgm:pt>
    <dgm:pt modelId="{37239193-09A1-4F86-B9CF-C6AF5D719AFA}" type="parTrans" cxnId="{613E10F4-8603-4F6C-BAB8-E957557C5194}">
      <dgm:prSet/>
      <dgm:spPr/>
      <dgm:t>
        <a:bodyPr/>
        <a:lstStyle/>
        <a:p>
          <a:endParaRPr lang="fi-FI"/>
        </a:p>
      </dgm:t>
    </dgm:pt>
    <dgm:pt modelId="{7E4499D0-2099-4A2E-ADF5-6F1D3E1A0CA3}" type="sibTrans" cxnId="{613E10F4-8603-4F6C-BAB8-E957557C5194}">
      <dgm:prSet/>
      <dgm:spPr/>
      <dgm:t>
        <a:bodyPr/>
        <a:lstStyle/>
        <a:p>
          <a:endParaRPr lang="fi-FI"/>
        </a:p>
      </dgm:t>
    </dgm:pt>
    <dgm:pt modelId="{A5F5B421-F6B3-497B-85D3-D0FC28B11013}">
      <dgm:prSet phldrT="[Text]"/>
      <dgm:spPr/>
      <dgm:t>
        <a:bodyPr/>
        <a:lstStyle/>
        <a:p>
          <a:endParaRPr lang="fi-FI" dirty="0"/>
        </a:p>
      </dgm:t>
    </dgm:pt>
    <dgm:pt modelId="{9F9DD156-3556-4B17-A1B3-16767A88B05A}" type="parTrans" cxnId="{5D83064C-2D44-4795-922B-E70A1F3AEAC8}">
      <dgm:prSet/>
      <dgm:spPr/>
      <dgm:t>
        <a:bodyPr/>
        <a:lstStyle/>
        <a:p>
          <a:endParaRPr lang="fi-FI"/>
        </a:p>
      </dgm:t>
    </dgm:pt>
    <dgm:pt modelId="{B0C4C748-1447-4B3F-8BA1-44CCA360A4E0}" type="sibTrans" cxnId="{5D83064C-2D44-4795-922B-E70A1F3AEAC8}">
      <dgm:prSet/>
      <dgm:spPr/>
      <dgm:t>
        <a:bodyPr/>
        <a:lstStyle/>
        <a:p>
          <a:endParaRPr lang="fi-FI"/>
        </a:p>
      </dgm:t>
    </dgm:pt>
    <dgm:pt modelId="{C942685E-020F-49F3-8AB1-80CB51ABFD53}">
      <dgm:prSet phldrT="[Text]"/>
      <dgm:spPr/>
      <dgm:t>
        <a:bodyPr/>
        <a:lstStyle/>
        <a:p>
          <a:endParaRPr lang="fi-FI" dirty="0"/>
        </a:p>
      </dgm:t>
    </dgm:pt>
    <dgm:pt modelId="{D06B609B-850D-4BD4-863E-B802E6D0E118}" type="parTrans" cxnId="{CD91C4B5-9947-451C-9C4C-44306B8074DA}">
      <dgm:prSet/>
      <dgm:spPr/>
      <dgm:t>
        <a:bodyPr/>
        <a:lstStyle/>
        <a:p>
          <a:endParaRPr lang="fi-FI"/>
        </a:p>
      </dgm:t>
    </dgm:pt>
    <dgm:pt modelId="{2179B5A1-C6E3-46B2-9825-4D6294BD910E}" type="sibTrans" cxnId="{CD91C4B5-9947-451C-9C4C-44306B8074DA}">
      <dgm:prSet/>
      <dgm:spPr/>
      <dgm:t>
        <a:bodyPr/>
        <a:lstStyle/>
        <a:p>
          <a:endParaRPr lang="fi-FI"/>
        </a:p>
      </dgm:t>
    </dgm:pt>
    <dgm:pt modelId="{9628E5CF-0F3A-4D6B-97C1-ACBAD112E56A}">
      <dgm:prSet phldrT="[Text]"/>
      <dgm:spPr/>
      <dgm:t>
        <a:bodyPr/>
        <a:lstStyle/>
        <a:p>
          <a:endParaRPr lang="fi-FI" dirty="0"/>
        </a:p>
      </dgm:t>
    </dgm:pt>
    <dgm:pt modelId="{56FAC8ED-4808-43A6-B4C0-0E991343BD7C}" type="parTrans" cxnId="{73D91B1E-03D3-45C7-93C5-50EADB567BFD}">
      <dgm:prSet/>
      <dgm:spPr/>
      <dgm:t>
        <a:bodyPr/>
        <a:lstStyle/>
        <a:p>
          <a:endParaRPr lang="fi-FI"/>
        </a:p>
      </dgm:t>
    </dgm:pt>
    <dgm:pt modelId="{5935A912-88D3-45AC-AD88-43B6A43145A0}" type="sibTrans" cxnId="{73D91B1E-03D3-45C7-93C5-50EADB567BFD}">
      <dgm:prSet/>
      <dgm:spPr/>
      <dgm:t>
        <a:bodyPr/>
        <a:lstStyle/>
        <a:p>
          <a:endParaRPr lang="fi-FI"/>
        </a:p>
      </dgm:t>
    </dgm:pt>
    <dgm:pt modelId="{718B37E2-6186-492A-99AC-BCE306BA19A9}">
      <dgm:prSet phldrT="[Text]"/>
      <dgm:spPr/>
      <dgm:t>
        <a:bodyPr/>
        <a:lstStyle/>
        <a:p>
          <a:endParaRPr lang="fi-FI" dirty="0"/>
        </a:p>
      </dgm:t>
    </dgm:pt>
    <dgm:pt modelId="{182126E4-FC34-4BCA-AB47-47A46A295E1B}" type="parTrans" cxnId="{7CCBB9EE-47A7-4B9B-AF36-7A71BAF4B6A2}">
      <dgm:prSet/>
      <dgm:spPr/>
      <dgm:t>
        <a:bodyPr/>
        <a:lstStyle/>
        <a:p>
          <a:endParaRPr lang="fi-FI"/>
        </a:p>
      </dgm:t>
    </dgm:pt>
    <dgm:pt modelId="{47EF21A9-1548-4F9B-AC5D-E18330FA5DC5}" type="sibTrans" cxnId="{7CCBB9EE-47A7-4B9B-AF36-7A71BAF4B6A2}">
      <dgm:prSet/>
      <dgm:spPr/>
      <dgm:t>
        <a:bodyPr/>
        <a:lstStyle/>
        <a:p>
          <a:endParaRPr lang="fi-FI"/>
        </a:p>
      </dgm:t>
    </dgm:pt>
    <dgm:pt modelId="{C9D4252C-BE41-4DE6-A2A9-85624432B572}">
      <dgm:prSet phldrT="[Text]"/>
      <dgm:spPr/>
      <dgm:t>
        <a:bodyPr/>
        <a:lstStyle/>
        <a:p>
          <a:endParaRPr lang="fi-FI" dirty="0"/>
        </a:p>
      </dgm:t>
    </dgm:pt>
    <dgm:pt modelId="{E8DDC2E5-4A68-49A6-9B93-5C3BEAFBF11E}" type="parTrans" cxnId="{B722E220-BA92-4BB7-912F-FD89385F0CC8}">
      <dgm:prSet/>
      <dgm:spPr/>
      <dgm:t>
        <a:bodyPr/>
        <a:lstStyle/>
        <a:p>
          <a:endParaRPr lang="fi-FI"/>
        </a:p>
      </dgm:t>
    </dgm:pt>
    <dgm:pt modelId="{EE804013-A492-48D6-9FCA-4ED5236E77EF}" type="sibTrans" cxnId="{B722E220-BA92-4BB7-912F-FD89385F0CC8}">
      <dgm:prSet/>
      <dgm:spPr/>
      <dgm:t>
        <a:bodyPr/>
        <a:lstStyle/>
        <a:p>
          <a:endParaRPr lang="fi-FI"/>
        </a:p>
      </dgm:t>
    </dgm:pt>
    <dgm:pt modelId="{5E446BC3-1644-4A2D-BB75-41B05D05DADD}">
      <dgm:prSet phldrT="[Text]"/>
      <dgm:spPr/>
      <dgm:t>
        <a:bodyPr/>
        <a:lstStyle/>
        <a:p>
          <a:endParaRPr lang="fi-FI" dirty="0"/>
        </a:p>
      </dgm:t>
    </dgm:pt>
    <dgm:pt modelId="{AFC2AB5D-8816-4F82-B9F2-F968DF40490C}" type="parTrans" cxnId="{6F2C723D-4887-4D3B-AED8-A79A0EFAAA0E}">
      <dgm:prSet/>
      <dgm:spPr/>
      <dgm:t>
        <a:bodyPr/>
        <a:lstStyle/>
        <a:p>
          <a:endParaRPr lang="fi-FI"/>
        </a:p>
      </dgm:t>
    </dgm:pt>
    <dgm:pt modelId="{1E279AC1-6784-4B16-8BA8-5C30E8B1929A}" type="sibTrans" cxnId="{6F2C723D-4887-4D3B-AED8-A79A0EFAAA0E}">
      <dgm:prSet/>
      <dgm:spPr/>
      <dgm:t>
        <a:bodyPr/>
        <a:lstStyle/>
        <a:p>
          <a:endParaRPr lang="fi-FI"/>
        </a:p>
      </dgm:t>
    </dgm:pt>
    <dgm:pt modelId="{2F867248-61A9-4C47-A595-739BDE7C854F}">
      <dgm:prSet phldrT="[Text]"/>
      <dgm:spPr/>
      <dgm:t>
        <a:bodyPr/>
        <a:lstStyle/>
        <a:p>
          <a:endParaRPr lang="fi-FI" dirty="0"/>
        </a:p>
      </dgm:t>
    </dgm:pt>
    <dgm:pt modelId="{17CC3C77-5875-4788-8A8A-355FADE3074C}" type="parTrans" cxnId="{723F5060-FB2F-4BD4-99F0-294A585F5B99}">
      <dgm:prSet/>
      <dgm:spPr/>
      <dgm:t>
        <a:bodyPr/>
        <a:lstStyle/>
        <a:p>
          <a:endParaRPr lang="fi-FI"/>
        </a:p>
      </dgm:t>
    </dgm:pt>
    <dgm:pt modelId="{5AF913D6-E10B-4706-9474-95A62CCAB56A}" type="sibTrans" cxnId="{723F5060-FB2F-4BD4-99F0-294A585F5B99}">
      <dgm:prSet/>
      <dgm:spPr/>
      <dgm:t>
        <a:bodyPr/>
        <a:lstStyle/>
        <a:p>
          <a:endParaRPr lang="fi-FI"/>
        </a:p>
      </dgm:t>
    </dgm:pt>
    <dgm:pt modelId="{3AEE5EC9-9873-4B3E-8533-9357D6F168FC}">
      <dgm:prSet phldrT="[Text]"/>
      <dgm:spPr/>
      <dgm:t>
        <a:bodyPr/>
        <a:lstStyle/>
        <a:p>
          <a:endParaRPr lang="fi-FI" dirty="0"/>
        </a:p>
      </dgm:t>
    </dgm:pt>
    <dgm:pt modelId="{0D98B9B5-3127-470A-83C0-C8089BA9212E}" type="parTrans" cxnId="{68037D37-E187-4394-A18D-B4815B64B5BB}">
      <dgm:prSet/>
      <dgm:spPr/>
      <dgm:t>
        <a:bodyPr/>
        <a:lstStyle/>
        <a:p>
          <a:endParaRPr lang="fi-FI"/>
        </a:p>
      </dgm:t>
    </dgm:pt>
    <dgm:pt modelId="{366E1C37-8838-4F6D-BB64-B7E3F2945CFF}" type="sibTrans" cxnId="{68037D37-E187-4394-A18D-B4815B64B5BB}">
      <dgm:prSet/>
      <dgm:spPr/>
      <dgm:t>
        <a:bodyPr/>
        <a:lstStyle/>
        <a:p>
          <a:endParaRPr lang="fi-FI"/>
        </a:p>
      </dgm:t>
    </dgm:pt>
    <dgm:pt modelId="{017418B2-DAE7-4549-A5C0-7C59AEC260E6}">
      <dgm:prSet phldrT="[Text]"/>
      <dgm:spPr/>
      <dgm:t>
        <a:bodyPr/>
        <a:lstStyle/>
        <a:p>
          <a:endParaRPr lang="fi-FI" dirty="0"/>
        </a:p>
      </dgm:t>
    </dgm:pt>
    <dgm:pt modelId="{F6E91BA3-612A-4A07-9BA0-6FE5204FACD1}" type="parTrans" cxnId="{E118DD44-A61F-4DAD-B53B-952BB236F5E0}">
      <dgm:prSet/>
      <dgm:spPr/>
      <dgm:t>
        <a:bodyPr/>
        <a:lstStyle/>
        <a:p>
          <a:endParaRPr lang="fi-FI"/>
        </a:p>
      </dgm:t>
    </dgm:pt>
    <dgm:pt modelId="{B7098B11-C71A-4F6B-892E-850B4C80377E}" type="sibTrans" cxnId="{E118DD44-A61F-4DAD-B53B-952BB236F5E0}">
      <dgm:prSet/>
      <dgm:spPr/>
      <dgm:t>
        <a:bodyPr/>
        <a:lstStyle/>
        <a:p>
          <a:endParaRPr lang="fi-FI"/>
        </a:p>
      </dgm:t>
    </dgm:pt>
    <dgm:pt modelId="{4B5CE2AB-69E5-416F-9A61-E6596D356339}">
      <dgm:prSet phldrT="[Text]"/>
      <dgm:spPr/>
      <dgm:t>
        <a:bodyPr/>
        <a:lstStyle/>
        <a:p>
          <a:endParaRPr lang="fi-FI" dirty="0"/>
        </a:p>
      </dgm:t>
    </dgm:pt>
    <dgm:pt modelId="{7BFC8F65-A547-4A31-BA7C-991C3F102E63}" type="parTrans" cxnId="{13B9EEED-8669-4D27-AD58-6BFBB531C479}">
      <dgm:prSet/>
      <dgm:spPr/>
      <dgm:t>
        <a:bodyPr/>
        <a:lstStyle/>
        <a:p>
          <a:endParaRPr lang="fi-FI"/>
        </a:p>
      </dgm:t>
    </dgm:pt>
    <dgm:pt modelId="{C54DE16D-DE33-4D4B-A888-E1C73F7CB977}" type="sibTrans" cxnId="{13B9EEED-8669-4D27-AD58-6BFBB531C479}">
      <dgm:prSet/>
      <dgm:spPr/>
      <dgm:t>
        <a:bodyPr/>
        <a:lstStyle/>
        <a:p>
          <a:endParaRPr lang="fi-FI"/>
        </a:p>
      </dgm:t>
    </dgm:pt>
    <dgm:pt modelId="{B5FE6297-7437-474C-A712-87E195323965}" type="pres">
      <dgm:prSet presAssocID="{874A0299-DFBE-4054-B9DC-59B4DF4E8B2B}" presName="Name0" presStyleCnt="0">
        <dgm:presLayoutVars>
          <dgm:dir/>
          <dgm:animLvl val="lvl"/>
          <dgm:resizeHandles val="exact"/>
        </dgm:presLayoutVars>
      </dgm:prSet>
      <dgm:spPr/>
    </dgm:pt>
    <dgm:pt modelId="{158F0D81-BA69-4BCC-B18D-ADBBD8BDB598}" type="pres">
      <dgm:prSet presAssocID="{30257590-B8D4-48D0-BB48-77E499B9B019}" presName="composite" presStyleCnt="0"/>
      <dgm:spPr/>
    </dgm:pt>
    <dgm:pt modelId="{53C24956-8080-45C2-852B-B017FF5C06CF}" type="pres">
      <dgm:prSet presAssocID="{30257590-B8D4-48D0-BB48-77E499B9B019}" presName="parTx" presStyleLbl="alignNode1" presStyleIdx="0" presStyleCnt="5">
        <dgm:presLayoutVars>
          <dgm:chMax val="0"/>
          <dgm:chPref val="0"/>
          <dgm:bulletEnabled val="1"/>
        </dgm:presLayoutVars>
      </dgm:prSet>
      <dgm:spPr/>
    </dgm:pt>
    <dgm:pt modelId="{41F8AB0D-9757-4EC8-8837-B670E6ECC6AA}" type="pres">
      <dgm:prSet presAssocID="{30257590-B8D4-48D0-BB48-77E499B9B019}" presName="desTx" presStyleLbl="alignAccFollowNode1" presStyleIdx="0" presStyleCnt="5">
        <dgm:presLayoutVars>
          <dgm:bulletEnabled val="1"/>
        </dgm:presLayoutVars>
      </dgm:prSet>
      <dgm:spPr/>
    </dgm:pt>
    <dgm:pt modelId="{EAA089BD-4BA0-4913-A77F-401C1D7544EA}" type="pres">
      <dgm:prSet presAssocID="{2BDB8C14-FC9D-43C8-BE60-3946A4E3CC26}" presName="space" presStyleCnt="0"/>
      <dgm:spPr/>
    </dgm:pt>
    <dgm:pt modelId="{F269B5E2-0027-46E8-B5F1-6FE6EC2CAFF2}" type="pres">
      <dgm:prSet presAssocID="{4D042183-3D25-47AC-BE39-AE23F08424D2}" presName="composite" presStyleCnt="0"/>
      <dgm:spPr/>
    </dgm:pt>
    <dgm:pt modelId="{E4C3FA4A-AA65-4D16-8BDA-5C4AE0685CF9}" type="pres">
      <dgm:prSet presAssocID="{4D042183-3D25-47AC-BE39-AE23F08424D2}" presName="parTx" presStyleLbl="alignNode1" presStyleIdx="1" presStyleCnt="5">
        <dgm:presLayoutVars>
          <dgm:chMax val="0"/>
          <dgm:chPref val="0"/>
          <dgm:bulletEnabled val="1"/>
        </dgm:presLayoutVars>
      </dgm:prSet>
      <dgm:spPr/>
    </dgm:pt>
    <dgm:pt modelId="{214B2800-5699-4557-86B8-391ABD69AF8A}" type="pres">
      <dgm:prSet presAssocID="{4D042183-3D25-47AC-BE39-AE23F08424D2}" presName="desTx" presStyleLbl="alignAccFollowNode1" presStyleIdx="1" presStyleCnt="5">
        <dgm:presLayoutVars>
          <dgm:bulletEnabled val="1"/>
        </dgm:presLayoutVars>
      </dgm:prSet>
      <dgm:spPr/>
    </dgm:pt>
    <dgm:pt modelId="{CCBF75E6-9FF9-43D4-81B1-2AD992E214C9}" type="pres">
      <dgm:prSet presAssocID="{942C312C-F6AE-440B-8318-91ADDDE73C8B}" presName="space" presStyleCnt="0"/>
      <dgm:spPr/>
    </dgm:pt>
    <dgm:pt modelId="{0F4D1A71-8DCF-4B9B-84A2-82270CD8B7BF}" type="pres">
      <dgm:prSet presAssocID="{0B462720-4296-43F1-95F6-807EDDBCE67C}" presName="composite" presStyleCnt="0"/>
      <dgm:spPr/>
    </dgm:pt>
    <dgm:pt modelId="{74997D9D-B574-4E81-B11B-0AC8AFE651CD}" type="pres">
      <dgm:prSet presAssocID="{0B462720-4296-43F1-95F6-807EDDBCE67C}" presName="parTx" presStyleLbl="alignNode1" presStyleIdx="2" presStyleCnt="5">
        <dgm:presLayoutVars>
          <dgm:chMax val="0"/>
          <dgm:chPref val="0"/>
          <dgm:bulletEnabled val="1"/>
        </dgm:presLayoutVars>
      </dgm:prSet>
      <dgm:spPr/>
    </dgm:pt>
    <dgm:pt modelId="{17EF4114-0937-4A12-921E-E3F48AD75B71}" type="pres">
      <dgm:prSet presAssocID="{0B462720-4296-43F1-95F6-807EDDBCE67C}" presName="desTx" presStyleLbl="alignAccFollowNode1" presStyleIdx="2" presStyleCnt="5">
        <dgm:presLayoutVars>
          <dgm:bulletEnabled val="1"/>
        </dgm:presLayoutVars>
      </dgm:prSet>
      <dgm:spPr/>
    </dgm:pt>
    <dgm:pt modelId="{54F491EF-0AEF-43C9-931D-EAB8EBB5C67C}" type="pres">
      <dgm:prSet presAssocID="{32A8F34A-0131-493C-84F5-6C9969CDD95F}" presName="space" presStyleCnt="0"/>
      <dgm:spPr/>
    </dgm:pt>
    <dgm:pt modelId="{31E03184-8086-4179-9B66-F8D5DB3AA7F4}" type="pres">
      <dgm:prSet presAssocID="{55D76FE8-0B54-46F0-B340-0E659894BA4E}" presName="composite" presStyleCnt="0"/>
      <dgm:spPr/>
    </dgm:pt>
    <dgm:pt modelId="{59160AD3-8462-4700-B4D1-BB15EB90442D}" type="pres">
      <dgm:prSet presAssocID="{55D76FE8-0B54-46F0-B340-0E659894BA4E}" presName="parTx" presStyleLbl="alignNode1" presStyleIdx="3" presStyleCnt="5">
        <dgm:presLayoutVars>
          <dgm:chMax val="0"/>
          <dgm:chPref val="0"/>
          <dgm:bulletEnabled val="1"/>
        </dgm:presLayoutVars>
      </dgm:prSet>
      <dgm:spPr/>
    </dgm:pt>
    <dgm:pt modelId="{6D86FDFB-B312-40CB-96FA-3D72E94ECC5F}" type="pres">
      <dgm:prSet presAssocID="{55D76FE8-0B54-46F0-B340-0E659894BA4E}" presName="desTx" presStyleLbl="alignAccFollowNode1" presStyleIdx="3" presStyleCnt="5">
        <dgm:presLayoutVars>
          <dgm:bulletEnabled val="1"/>
        </dgm:presLayoutVars>
      </dgm:prSet>
      <dgm:spPr/>
    </dgm:pt>
    <dgm:pt modelId="{1E330763-20A4-4438-8DFD-826A68ED41D1}" type="pres">
      <dgm:prSet presAssocID="{202844B9-C47C-42F3-B66E-61EBC15C24CC}" presName="space" presStyleCnt="0"/>
      <dgm:spPr/>
    </dgm:pt>
    <dgm:pt modelId="{2F7C6E31-EEB3-4D32-AF7E-BA180D942E87}" type="pres">
      <dgm:prSet presAssocID="{00EEC88F-7E77-4D62-9062-FE08FB90A29A}" presName="composite" presStyleCnt="0"/>
      <dgm:spPr/>
    </dgm:pt>
    <dgm:pt modelId="{AE70DAE8-4CC9-49C7-B4C2-DCB5AF3334F6}" type="pres">
      <dgm:prSet presAssocID="{00EEC88F-7E77-4D62-9062-FE08FB90A29A}" presName="parTx" presStyleLbl="alignNode1" presStyleIdx="4" presStyleCnt="5">
        <dgm:presLayoutVars>
          <dgm:chMax val="0"/>
          <dgm:chPref val="0"/>
          <dgm:bulletEnabled val="1"/>
        </dgm:presLayoutVars>
      </dgm:prSet>
      <dgm:spPr/>
    </dgm:pt>
    <dgm:pt modelId="{1D95DCFA-0043-445D-8574-2EDC74B515ED}" type="pres">
      <dgm:prSet presAssocID="{00EEC88F-7E77-4D62-9062-FE08FB90A29A}" presName="desTx" presStyleLbl="alignAccFollowNode1" presStyleIdx="4" presStyleCnt="5">
        <dgm:presLayoutVars>
          <dgm:bulletEnabled val="1"/>
        </dgm:presLayoutVars>
      </dgm:prSet>
      <dgm:spPr/>
    </dgm:pt>
  </dgm:ptLst>
  <dgm:cxnLst>
    <dgm:cxn modelId="{BADE9402-7493-4148-9A19-58D131938BF3}" srcId="{4D042183-3D25-47AC-BE39-AE23F08424D2}" destId="{EF50FFD4-9E79-41CE-8B35-C71BF39D79A8}" srcOrd="13" destOrd="0" parTransId="{878C7EDA-3690-4EE4-9262-E716870BE150}" sibTransId="{259E9CB4-7FE5-42F4-8B20-B012C7BAAFF9}"/>
    <dgm:cxn modelId="{D6739603-4690-4F17-95A9-C74FB1DFA980}" type="presOf" srcId="{30257590-B8D4-48D0-BB48-77E499B9B019}" destId="{53C24956-8080-45C2-852B-B017FF5C06CF}" srcOrd="0" destOrd="0" presId="urn:microsoft.com/office/officeart/2005/8/layout/hList1"/>
    <dgm:cxn modelId="{92DCAA03-DB71-4C46-B116-10397DACD79A}" srcId="{55D76FE8-0B54-46F0-B340-0E659894BA4E}" destId="{F7744B7B-E211-4E1C-BFD4-BE1DF454967F}" srcOrd="0" destOrd="0" parTransId="{ED974EAA-2A3F-42A3-81EC-A498B48673F4}" sibTransId="{0FB44731-A0D5-40E7-88A4-5E4A3242BC05}"/>
    <dgm:cxn modelId="{09FC7013-DC96-41FE-97B4-3D12254807A6}" type="presOf" srcId="{3AEE5EC9-9873-4B3E-8533-9357D6F168FC}" destId="{214B2800-5699-4557-86B8-391ABD69AF8A}" srcOrd="0" destOrd="10" presId="urn:microsoft.com/office/officeart/2005/8/layout/hList1"/>
    <dgm:cxn modelId="{A242A615-84EB-4802-9C61-6E9E4D3D3A5C}" type="presOf" srcId="{00EEC88F-7E77-4D62-9062-FE08FB90A29A}" destId="{AE70DAE8-4CC9-49C7-B4C2-DCB5AF3334F6}" srcOrd="0" destOrd="0" presId="urn:microsoft.com/office/officeart/2005/8/layout/hList1"/>
    <dgm:cxn modelId="{B952BF18-589E-4606-AD6D-FFCE8B8EAA9B}" type="presOf" srcId="{55D76FE8-0B54-46F0-B340-0E659894BA4E}" destId="{59160AD3-8462-4700-B4D1-BB15EB90442D}" srcOrd="0" destOrd="0" presId="urn:microsoft.com/office/officeart/2005/8/layout/hList1"/>
    <dgm:cxn modelId="{28C3741D-959A-4EEF-9BC0-FA20A4620804}" type="presOf" srcId="{4B5CE2AB-69E5-416F-9A61-E6596D356339}" destId="{214B2800-5699-4557-86B8-391ABD69AF8A}" srcOrd="0" destOrd="12" presId="urn:microsoft.com/office/officeart/2005/8/layout/hList1"/>
    <dgm:cxn modelId="{73D91B1E-03D3-45C7-93C5-50EADB567BFD}" srcId="{4D042183-3D25-47AC-BE39-AE23F08424D2}" destId="{9628E5CF-0F3A-4D6B-97C1-ACBAD112E56A}" srcOrd="5" destOrd="0" parTransId="{56FAC8ED-4808-43A6-B4C0-0E991343BD7C}" sibTransId="{5935A912-88D3-45AC-AD88-43B6A43145A0}"/>
    <dgm:cxn modelId="{19F3B91F-CD53-4D14-A914-B27421B060C2}" type="presOf" srcId="{5E25EF97-581C-4B1B-B574-1E7FF4F5592D}" destId="{6D86FDFB-B312-40CB-96FA-3D72E94ECC5F}" srcOrd="0" destOrd="1" presId="urn:microsoft.com/office/officeart/2005/8/layout/hList1"/>
    <dgm:cxn modelId="{B722E220-BA92-4BB7-912F-FD89385F0CC8}" srcId="{4D042183-3D25-47AC-BE39-AE23F08424D2}" destId="{C9D4252C-BE41-4DE6-A2A9-85624432B572}" srcOrd="7" destOrd="0" parTransId="{E8DDC2E5-4A68-49A6-9B93-5C3BEAFBF11E}" sibTransId="{EE804013-A492-48D6-9FCA-4ED5236E77EF}"/>
    <dgm:cxn modelId="{0795E922-B5C2-4C75-A50D-20846C0615E5}" srcId="{874A0299-DFBE-4054-B9DC-59B4DF4E8B2B}" destId="{55D76FE8-0B54-46F0-B340-0E659894BA4E}" srcOrd="3" destOrd="0" parTransId="{6AE9BF8C-7C85-4E40-AF9C-605B031B4C10}" sibTransId="{202844B9-C47C-42F3-B66E-61EBC15C24CC}"/>
    <dgm:cxn modelId="{35AAA623-A2B6-48CA-B7A7-F0EA7C9522E0}" type="presOf" srcId="{0D3F093E-9ED4-4088-940A-C09A69C001BB}" destId="{17EF4114-0937-4A12-921E-E3F48AD75B71}" srcOrd="0" destOrd="0" presId="urn:microsoft.com/office/officeart/2005/8/layout/hList1"/>
    <dgm:cxn modelId="{8AD9E228-56E4-4828-9E3D-87F909B23489}" srcId="{874A0299-DFBE-4054-B9DC-59B4DF4E8B2B}" destId="{4D042183-3D25-47AC-BE39-AE23F08424D2}" srcOrd="1" destOrd="0" parTransId="{184755B2-A903-48BF-ADB9-B88C4579C603}" sibTransId="{942C312C-F6AE-440B-8318-91ADDDE73C8B}"/>
    <dgm:cxn modelId="{D1002129-5123-4D3D-A226-D70DE33BC902}" type="presOf" srcId="{EF50FFD4-9E79-41CE-8B35-C71BF39D79A8}" destId="{214B2800-5699-4557-86B8-391ABD69AF8A}" srcOrd="0" destOrd="13" presId="urn:microsoft.com/office/officeart/2005/8/layout/hList1"/>
    <dgm:cxn modelId="{B63AAF2B-02C1-4B56-AC24-500F59E804D7}" srcId="{00EEC88F-7E77-4D62-9062-FE08FB90A29A}" destId="{EE8D72E2-92CE-4336-84D5-23A174679B29}" srcOrd="2" destOrd="0" parTransId="{6F98789E-6757-4649-8844-F67418F54E0E}" sibTransId="{6E839FC4-1D64-42FD-AB4B-775062A588B9}"/>
    <dgm:cxn modelId="{67330536-180C-4AE2-A4DF-A1F2C662F941}" type="presOf" srcId="{5E446BC3-1644-4A2D-BB75-41B05D05DADD}" destId="{214B2800-5699-4557-86B8-391ABD69AF8A}" srcOrd="0" destOrd="8" presId="urn:microsoft.com/office/officeart/2005/8/layout/hList1"/>
    <dgm:cxn modelId="{68037D37-E187-4394-A18D-B4815B64B5BB}" srcId="{4D042183-3D25-47AC-BE39-AE23F08424D2}" destId="{3AEE5EC9-9873-4B3E-8533-9357D6F168FC}" srcOrd="10" destOrd="0" parTransId="{0D98B9B5-3127-470A-83C0-C8089BA9212E}" sibTransId="{366E1C37-8838-4F6D-BB64-B7E3F2945CFF}"/>
    <dgm:cxn modelId="{6F2C723D-4887-4D3B-AED8-A79A0EFAAA0E}" srcId="{4D042183-3D25-47AC-BE39-AE23F08424D2}" destId="{5E446BC3-1644-4A2D-BB75-41B05D05DADD}" srcOrd="8" destOrd="0" parTransId="{AFC2AB5D-8816-4F82-B9F2-F968DF40490C}" sibTransId="{1E279AC1-6784-4B16-8BA8-5C30E8B1929A}"/>
    <dgm:cxn modelId="{723F5060-FB2F-4BD4-99F0-294A585F5B99}" srcId="{4D042183-3D25-47AC-BE39-AE23F08424D2}" destId="{2F867248-61A9-4C47-A595-739BDE7C854F}" srcOrd="9" destOrd="0" parTransId="{17CC3C77-5875-4788-8A8A-355FADE3074C}" sibTransId="{5AF913D6-E10B-4706-9474-95A62CCAB56A}"/>
    <dgm:cxn modelId="{35997D62-4BDF-4B1A-9F0C-451B346B1D54}" type="presOf" srcId="{F7744B7B-E211-4E1C-BFD4-BE1DF454967F}" destId="{6D86FDFB-B312-40CB-96FA-3D72E94ECC5F}" srcOrd="0" destOrd="0" presId="urn:microsoft.com/office/officeart/2005/8/layout/hList1"/>
    <dgm:cxn modelId="{AAF42663-03BD-48A5-8F72-EEE6A3CAF066}" type="presOf" srcId="{2F867248-61A9-4C47-A595-739BDE7C854F}" destId="{214B2800-5699-4557-86B8-391ABD69AF8A}" srcOrd="0" destOrd="9" presId="urn:microsoft.com/office/officeart/2005/8/layout/hList1"/>
    <dgm:cxn modelId="{E118DD44-A61F-4DAD-B53B-952BB236F5E0}" srcId="{4D042183-3D25-47AC-BE39-AE23F08424D2}" destId="{017418B2-DAE7-4549-A5C0-7C59AEC260E6}" srcOrd="11" destOrd="0" parTransId="{F6E91BA3-612A-4A07-9BA0-6FE5204FACD1}" sibTransId="{B7098B11-C71A-4F6B-892E-850B4C80377E}"/>
    <dgm:cxn modelId="{53CCFB65-0D82-4FB3-B197-648D251BECFA}" type="presOf" srcId="{718B37E2-6186-492A-99AC-BCE306BA19A9}" destId="{214B2800-5699-4557-86B8-391ABD69AF8A}" srcOrd="0" destOrd="6" presId="urn:microsoft.com/office/officeart/2005/8/layout/hList1"/>
    <dgm:cxn modelId="{2F3E2A47-E819-4AF3-9E15-B3623EE74338}" srcId="{874A0299-DFBE-4054-B9DC-59B4DF4E8B2B}" destId="{00EEC88F-7E77-4D62-9062-FE08FB90A29A}" srcOrd="4" destOrd="0" parTransId="{D3D99983-AAFF-4E47-833B-28A70DE26CA0}" sibTransId="{8BB4068E-3735-432B-BF3F-A06B04078222}"/>
    <dgm:cxn modelId="{8CDC3548-0C14-4D69-B8FA-D2FF7959D673}" type="presOf" srcId="{A5F5B421-F6B3-497B-85D3-D0FC28B11013}" destId="{214B2800-5699-4557-86B8-391ABD69AF8A}" srcOrd="0" destOrd="3" presId="urn:microsoft.com/office/officeart/2005/8/layout/hList1"/>
    <dgm:cxn modelId="{0960394B-8284-4C59-B893-F06B56D72966}" type="presOf" srcId="{A75102DF-0D6D-45F3-98D7-2F8EB98AA3CB}" destId="{17EF4114-0937-4A12-921E-E3F48AD75B71}" srcOrd="0" destOrd="2" presId="urn:microsoft.com/office/officeart/2005/8/layout/hList1"/>
    <dgm:cxn modelId="{5D83064C-2D44-4795-922B-E70A1F3AEAC8}" srcId="{4D042183-3D25-47AC-BE39-AE23F08424D2}" destId="{A5F5B421-F6B3-497B-85D3-D0FC28B11013}" srcOrd="3" destOrd="0" parTransId="{9F9DD156-3556-4B17-A1B3-16767A88B05A}" sibTransId="{B0C4C748-1447-4B3F-8BA1-44CCA360A4E0}"/>
    <dgm:cxn modelId="{43980A4F-4568-46CA-8210-BACC8F66C11E}" type="presOf" srcId="{C942685E-020F-49F3-8AB1-80CB51ABFD53}" destId="{214B2800-5699-4557-86B8-391ABD69AF8A}" srcOrd="0" destOrd="4" presId="urn:microsoft.com/office/officeart/2005/8/layout/hList1"/>
    <dgm:cxn modelId="{11B5896F-95A4-4CF8-A271-547C460DB5BD}" type="presOf" srcId="{E1AD4388-845E-4DE4-9296-4C64AE189124}" destId="{1D95DCFA-0043-445D-8574-2EDC74B515ED}" srcOrd="0" destOrd="0" presId="urn:microsoft.com/office/officeart/2005/8/layout/hList1"/>
    <dgm:cxn modelId="{79A6AD71-3005-4B8C-97D9-A497C2AAC749}" type="presOf" srcId="{C9D4252C-BE41-4DE6-A2A9-85624432B572}" destId="{214B2800-5699-4557-86B8-391ABD69AF8A}" srcOrd="0" destOrd="7" presId="urn:microsoft.com/office/officeart/2005/8/layout/hList1"/>
    <dgm:cxn modelId="{7A9F3973-9655-4207-84A1-2328DC88D368}" srcId="{30257590-B8D4-48D0-BB48-77E499B9B019}" destId="{23B22164-C311-4BA2-9DBD-C6883EC22EA2}" srcOrd="2" destOrd="0" parTransId="{9CF449EA-95FB-46C6-B6A4-0681B668E7F3}" sibTransId="{532B9BDB-9E48-4CA8-ADA3-3FD0CEBE3A1D}"/>
    <dgm:cxn modelId="{1EEB5D53-881F-4D93-B825-0C7400F7C073}" type="presOf" srcId="{874A0299-DFBE-4054-B9DC-59B4DF4E8B2B}" destId="{B5FE6297-7437-474C-A712-87E195323965}" srcOrd="0" destOrd="0" presId="urn:microsoft.com/office/officeart/2005/8/layout/hList1"/>
    <dgm:cxn modelId="{68A95257-07DD-4A8D-92B8-C48AFC2AAB81}" srcId="{0B462720-4296-43F1-95F6-807EDDBCE67C}" destId="{A75102DF-0D6D-45F3-98D7-2F8EB98AA3CB}" srcOrd="2" destOrd="0" parTransId="{EFE56489-41F0-42CD-9461-1330118C6DF8}" sibTransId="{B4F9B546-CC7A-402C-A519-630A3DCCF407}"/>
    <dgm:cxn modelId="{FB6CA658-BE17-4F56-8877-1C5D36D03860}" type="presOf" srcId="{017418B2-DAE7-4549-A5C0-7C59AEC260E6}" destId="{214B2800-5699-4557-86B8-391ABD69AF8A}" srcOrd="0" destOrd="11" presId="urn:microsoft.com/office/officeart/2005/8/layout/hList1"/>
    <dgm:cxn modelId="{EB4EAC80-2106-41E6-891B-0B0F11251052}" srcId="{55D76FE8-0B54-46F0-B340-0E659894BA4E}" destId="{5E25EF97-581C-4B1B-B574-1E7FF4F5592D}" srcOrd="1" destOrd="0" parTransId="{F97A1C5E-2647-4F08-9BD4-BFEA1746E7E9}" sibTransId="{E1D94C8F-9BB2-42E9-9928-9477A063646B}"/>
    <dgm:cxn modelId="{A578CE81-9AC0-495F-9147-6A463B8EC03B}" type="presOf" srcId="{4D042183-3D25-47AC-BE39-AE23F08424D2}" destId="{E4C3FA4A-AA65-4D16-8BDA-5C4AE0685CF9}" srcOrd="0" destOrd="0" presId="urn:microsoft.com/office/officeart/2005/8/layout/hList1"/>
    <dgm:cxn modelId="{894B2285-195A-474F-B963-E6EC393F9EB5}" srcId="{874A0299-DFBE-4054-B9DC-59B4DF4E8B2B}" destId="{0B462720-4296-43F1-95F6-807EDDBCE67C}" srcOrd="2" destOrd="0" parTransId="{25807B66-32A5-4C1E-9B2F-623D9A4F9BCC}" sibTransId="{32A8F34A-0131-493C-84F5-6C9969CDD95F}"/>
    <dgm:cxn modelId="{AD7E2286-97EF-4CA5-8660-306EBB00BB08}" type="presOf" srcId="{9628E5CF-0F3A-4D6B-97C1-ACBAD112E56A}" destId="{214B2800-5699-4557-86B8-391ABD69AF8A}" srcOrd="0" destOrd="5" presId="urn:microsoft.com/office/officeart/2005/8/layout/hList1"/>
    <dgm:cxn modelId="{703E6289-49AD-43E6-A690-F7D2A47EEDC3}" type="presOf" srcId="{0B962ADD-1256-44E4-A503-4CD3C08E45DE}" destId="{17EF4114-0937-4A12-921E-E3F48AD75B71}" srcOrd="0" destOrd="3" presId="urn:microsoft.com/office/officeart/2005/8/layout/hList1"/>
    <dgm:cxn modelId="{063DF08A-B6EC-4B5F-89ED-FA734FB2515B}" srcId="{30257590-B8D4-48D0-BB48-77E499B9B019}" destId="{5BCB756C-7733-4993-A9F6-5CA3AB7E4E9E}" srcOrd="0" destOrd="0" parTransId="{7DB91675-0015-4828-8983-C0FF758DFC30}" sibTransId="{C789E4B7-30A7-44D2-93A0-B691CEEEB396}"/>
    <dgm:cxn modelId="{10305591-0789-455A-9577-40A74442C2EE}" srcId="{4D042183-3D25-47AC-BE39-AE23F08424D2}" destId="{3773AA90-0641-4D57-B596-9B77EB17BF9D}" srcOrd="0" destOrd="0" parTransId="{9B412F0C-A0C7-4070-B007-A239A67F4D3F}" sibTransId="{8323FA41-3B24-4733-93B1-0C78F96F00D1}"/>
    <dgm:cxn modelId="{83ECE294-EABA-4148-AC58-47D0B34A1DA9}" type="presOf" srcId="{A3B86F89-30E8-4934-A1F0-C8D843E7AF0A}" destId="{41F8AB0D-9757-4EC8-8837-B670E6ECC6AA}" srcOrd="0" destOrd="1" presId="urn:microsoft.com/office/officeart/2005/8/layout/hList1"/>
    <dgm:cxn modelId="{E90C9B95-E933-4603-BA89-096A7B203935}" srcId="{874A0299-DFBE-4054-B9DC-59B4DF4E8B2B}" destId="{30257590-B8D4-48D0-BB48-77E499B9B019}" srcOrd="0" destOrd="0" parTransId="{863DF97D-CEFB-43B5-9C4E-DA4117C4E1F2}" sibTransId="{2BDB8C14-FC9D-43C8-BE60-3946A4E3CC26}"/>
    <dgm:cxn modelId="{E02FD89C-D64A-4EBD-A8F6-909B6B17F67E}" type="presOf" srcId="{977B1CE5-D0B3-4992-8FA3-C0D5F21BE773}" destId="{214B2800-5699-4557-86B8-391ABD69AF8A}" srcOrd="0" destOrd="2" presId="urn:microsoft.com/office/officeart/2005/8/layout/hList1"/>
    <dgm:cxn modelId="{73830A9F-BD1A-4930-BA3E-944B0B720726}" type="presOf" srcId="{23B22164-C311-4BA2-9DBD-C6883EC22EA2}" destId="{41F8AB0D-9757-4EC8-8837-B670E6ECC6AA}" srcOrd="0" destOrd="2" presId="urn:microsoft.com/office/officeart/2005/8/layout/hList1"/>
    <dgm:cxn modelId="{E46633A6-7E5A-4471-BBBD-57281867CFF0}" srcId="{0B462720-4296-43F1-95F6-807EDDBCE67C}" destId="{0B962ADD-1256-44E4-A503-4CD3C08E45DE}" srcOrd="3" destOrd="0" parTransId="{C9043FBB-3751-404F-B55C-0C22C6CCC2A1}" sibTransId="{4F42304B-6A47-471A-AF25-8DEAC791C8E3}"/>
    <dgm:cxn modelId="{70E414A8-69BC-4F25-A509-50BE33C920FD}" type="presOf" srcId="{5BCB756C-7733-4993-A9F6-5CA3AB7E4E9E}" destId="{41F8AB0D-9757-4EC8-8837-B670E6ECC6AA}" srcOrd="0" destOrd="0" presId="urn:microsoft.com/office/officeart/2005/8/layout/hList1"/>
    <dgm:cxn modelId="{166E60AC-7534-4A5C-A61B-51DC1BC684A7}" type="presOf" srcId="{F983BF0C-EF39-41B3-B526-BA6BA0C0E710}" destId="{17EF4114-0937-4A12-921E-E3F48AD75B71}" srcOrd="0" destOrd="1" presId="urn:microsoft.com/office/officeart/2005/8/layout/hList1"/>
    <dgm:cxn modelId="{C65284B2-349C-49D0-9DCF-8CBB476D4803}" type="presOf" srcId="{EE8D72E2-92CE-4336-84D5-23A174679B29}" destId="{1D95DCFA-0043-445D-8574-2EDC74B515ED}" srcOrd="0" destOrd="2" presId="urn:microsoft.com/office/officeart/2005/8/layout/hList1"/>
    <dgm:cxn modelId="{CD91C4B5-9947-451C-9C4C-44306B8074DA}" srcId="{4D042183-3D25-47AC-BE39-AE23F08424D2}" destId="{C942685E-020F-49F3-8AB1-80CB51ABFD53}" srcOrd="4" destOrd="0" parTransId="{D06B609B-850D-4BD4-863E-B802E6D0E118}" sibTransId="{2179B5A1-C6E3-46B2-9825-4D6294BD910E}"/>
    <dgm:cxn modelId="{9389FAB5-CC64-4090-9BDB-805A1200D53F}" srcId="{00EEC88F-7E77-4D62-9062-FE08FB90A29A}" destId="{8E1E74E9-E695-45B6-913E-0E1FD5832E33}" srcOrd="1" destOrd="0" parTransId="{5465C093-783B-4275-8719-584356D79D42}" sibTransId="{B367855B-0027-48EC-91EF-ED15566CE2F3}"/>
    <dgm:cxn modelId="{0C9FC1BB-4F8B-4495-935B-F9A42FA3093B}" type="presOf" srcId="{FC6D56C6-4C8B-43C8-8E83-22C7967C02CB}" destId="{6D86FDFB-B312-40CB-96FA-3D72E94ECC5F}" srcOrd="0" destOrd="2" presId="urn:microsoft.com/office/officeart/2005/8/layout/hList1"/>
    <dgm:cxn modelId="{62C09EC2-6FDD-47DA-95D1-D5B126DBADB6}" srcId="{0B462720-4296-43F1-95F6-807EDDBCE67C}" destId="{0D3F093E-9ED4-4088-940A-C09A69C001BB}" srcOrd="0" destOrd="0" parTransId="{E92A6F7A-C906-40C0-8E28-CE11EFD4CA3F}" sibTransId="{FCEE7F2B-BDEC-4283-8CE0-E575DA27BD5A}"/>
    <dgm:cxn modelId="{E52977C3-E19D-44DA-BA36-59510D8CF534}" srcId="{0B462720-4296-43F1-95F6-807EDDBCE67C}" destId="{F983BF0C-EF39-41B3-B526-BA6BA0C0E710}" srcOrd="1" destOrd="0" parTransId="{24FA3B26-4761-4B89-8843-B4B6018ED811}" sibTransId="{AF71BA04-2F59-4A9E-9069-987563E587C2}"/>
    <dgm:cxn modelId="{EC409ED3-B875-40CC-BC36-6CAE03F3E479}" type="presOf" srcId="{89E030BE-5F00-41D8-B55B-BA2560A4E5E4}" destId="{214B2800-5699-4557-86B8-391ABD69AF8A}" srcOrd="0" destOrd="1" presId="urn:microsoft.com/office/officeart/2005/8/layout/hList1"/>
    <dgm:cxn modelId="{5F85C5D3-4920-494A-827D-7CB9F6E61123}" srcId="{30257590-B8D4-48D0-BB48-77E499B9B019}" destId="{A3B86F89-30E8-4934-A1F0-C8D843E7AF0A}" srcOrd="1" destOrd="0" parTransId="{44C1B54D-E046-47B3-AA5F-32C674610BC0}" sibTransId="{E7C4EF20-6B54-4C5C-AAA7-CF4CDB72A1F8}"/>
    <dgm:cxn modelId="{BCBAE3DE-973D-4C1E-A130-6C26E05025AF}" srcId="{55D76FE8-0B54-46F0-B340-0E659894BA4E}" destId="{FC6D56C6-4C8B-43C8-8E83-22C7967C02CB}" srcOrd="2" destOrd="0" parTransId="{2E20F02B-BBDD-4DF6-AD2B-6DCD7F045C66}" sibTransId="{EC5F0CB5-239E-47F3-B011-6B207E65475B}"/>
    <dgm:cxn modelId="{010068E3-AAFB-4174-90F7-0C7FDC589664}" srcId="{4D042183-3D25-47AC-BE39-AE23F08424D2}" destId="{89E030BE-5F00-41D8-B55B-BA2560A4E5E4}" srcOrd="1" destOrd="0" parTransId="{75CC88F8-0394-40B1-9569-1C8D3C8256C2}" sibTransId="{60A8675E-3239-4357-BF17-610E30E642F4}"/>
    <dgm:cxn modelId="{58BFE1E8-9FEE-4684-AB13-0C5F4BC148E3}" type="presOf" srcId="{8E1E74E9-E695-45B6-913E-0E1FD5832E33}" destId="{1D95DCFA-0043-445D-8574-2EDC74B515ED}" srcOrd="0" destOrd="1" presId="urn:microsoft.com/office/officeart/2005/8/layout/hList1"/>
    <dgm:cxn modelId="{36E16DED-CAF6-4BB6-872E-EED9D9AC99CC}" type="presOf" srcId="{0B462720-4296-43F1-95F6-807EDDBCE67C}" destId="{74997D9D-B574-4E81-B11B-0AC8AFE651CD}" srcOrd="0" destOrd="0" presId="urn:microsoft.com/office/officeart/2005/8/layout/hList1"/>
    <dgm:cxn modelId="{13B9EEED-8669-4D27-AD58-6BFBB531C479}" srcId="{4D042183-3D25-47AC-BE39-AE23F08424D2}" destId="{4B5CE2AB-69E5-416F-9A61-E6596D356339}" srcOrd="12" destOrd="0" parTransId="{7BFC8F65-A547-4A31-BA7C-991C3F102E63}" sibTransId="{C54DE16D-DE33-4D4B-A888-E1C73F7CB977}"/>
    <dgm:cxn modelId="{7CCBB9EE-47A7-4B9B-AF36-7A71BAF4B6A2}" srcId="{4D042183-3D25-47AC-BE39-AE23F08424D2}" destId="{718B37E2-6186-492A-99AC-BCE306BA19A9}" srcOrd="6" destOrd="0" parTransId="{182126E4-FC34-4BCA-AB47-47A46A295E1B}" sibTransId="{47EF21A9-1548-4F9B-AC5D-E18330FA5DC5}"/>
    <dgm:cxn modelId="{613E10F4-8603-4F6C-BAB8-E957557C5194}" srcId="{4D042183-3D25-47AC-BE39-AE23F08424D2}" destId="{977B1CE5-D0B3-4992-8FA3-C0D5F21BE773}" srcOrd="2" destOrd="0" parTransId="{37239193-09A1-4F86-B9CF-C6AF5D719AFA}" sibTransId="{7E4499D0-2099-4A2E-ADF5-6F1D3E1A0CA3}"/>
    <dgm:cxn modelId="{1269FEF6-B474-4F53-8AF2-D0C07F941DC4}" srcId="{00EEC88F-7E77-4D62-9062-FE08FB90A29A}" destId="{E1AD4388-845E-4DE4-9296-4C64AE189124}" srcOrd="0" destOrd="0" parTransId="{18EEA565-C66B-4DA4-8E54-B06F05D066C5}" sibTransId="{A378A01B-E468-4B1C-8B37-869ADE7A12A8}"/>
    <dgm:cxn modelId="{D79147F9-A7E4-4BC7-84DE-838C0F98B358}" type="presOf" srcId="{3773AA90-0641-4D57-B596-9B77EB17BF9D}" destId="{214B2800-5699-4557-86B8-391ABD69AF8A}" srcOrd="0" destOrd="0" presId="urn:microsoft.com/office/officeart/2005/8/layout/hList1"/>
    <dgm:cxn modelId="{018AEACD-2371-4475-819E-8CE957A2B2BC}" type="presParOf" srcId="{B5FE6297-7437-474C-A712-87E195323965}" destId="{158F0D81-BA69-4BCC-B18D-ADBBD8BDB598}" srcOrd="0" destOrd="0" presId="urn:microsoft.com/office/officeart/2005/8/layout/hList1"/>
    <dgm:cxn modelId="{275453A2-D23F-44EE-8E12-BB36064B2B12}" type="presParOf" srcId="{158F0D81-BA69-4BCC-B18D-ADBBD8BDB598}" destId="{53C24956-8080-45C2-852B-B017FF5C06CF}" srcOrd="0" destOrd="0" presId="urn:microsoft.com/office/officeart/2005/8/layout/hList1"/>
    <dgm:cxn modelId="{65DFC600-7312-4B63-804B-AB9E200AD6A6}" type="presParOf" srcId="{158F0D81-BA69-4BCC-B18D-ADBBD8BDB598}" destId="{41F8AB0D-9757-4EC8-8837-B670E6ECC6AA}" srcOrd="1" destOrd="0" presId="urn:microsoft.com/office/officeart/2005/8/layout/hList1"/>
    <dgm:cxn modelId="{42BE51E2-648F-4667-861A-61431AAC5F12}" type="presParOf" srcId="{B5FE6297-7437-474C-A712-87E195323965}" destId="{EAA089BD-4BA0-4913-A77F-401C1D7544EA}" srcOrd="1" destOrd="0" presId="urn:microsoft.com/office/officeart/2005/8/layout/hList1"/>
    <dgm:cxn modelId="{141DF07A-ADFC-4DF8-81E5-5BFCB620AF67}" type="presParOf" srcId="{B5FE6297-7437-474C-A712-87E195323965}" destId="{F269B5E2-0027-46E8-B5F1-6FE6EC2CAFF2}" srcOrd="2" destOrd="0" presId="urn:microsoft.com/office/officeart/2005/8/layout/hList1"/>
    <dgm:cxn modelId="{43125012-38C8-4889-A6E8-6943BE0B9F35}" type="presParOf" srcId="{F269B5E2-0027-46E8-B5F1-6FE6EC2CAFF2}" destId="{E4C3FA4A-AA65-4D16-8BDA-5C4AE0685CF9}" srcOrd="0" destOrd="0" presId="urn:microsoft.com/office/officeart/2005/8/layout/hList1"/>
    <dgm:cxn modelId="{917248D3-C886-4514-850C-5669280E0A5D}" type="presParOf" srcId="{F269B5E2-0027-46E8-B5F1-6FE6EC2CAFF2}" destId="{214B2800-5699-4557-86B8-391ABD69AF8A}" srcOrd="1" destOrd="0" presId="urn:microsoft.com/office/officeart/2005/8/layout/hList1"/>
    <dgm:cxn modelId="{8ED574FF-6D26-4320-9065-282613BD8C4D}" type="presParOf" srcId="{B5FE6297-7437-474C-A712-87E195323965}" destId="{CCBF75E6-9FF9-43D4-81B1-2AD992E214C9}" srcOrd="3" destOrd="0" presId="urn:microsoft.com/office/officeart/2005/8/layout/hList1"/>
    <dgm:cxn modelId="{ACD57485-ECDD-43D7-AFE7-A15FF2C67383}" type="presParOf" srcId="{B5FE6297-7437-474C-A712-87E195323965}" destId="{0F4D1A71-8DCF-4B9B-84A2-82270CD8B7BF}" srcOrd="4" destOrd="0" presId="urn:microsoft.com/office/officeart/2005/8/layout/hList1"/>
    <dgm:cxn modelId="{DB5D1765-B07B-4A12-A480-9FC38681478D}" type="presParOf" srcId="{0F4D1A71-8DCF-4B9B-84A2-82270CD8B7BF}" destId="{74997D9D-B574-4E81-B11B-0AC8AFE651CD}" srcOrd="0" destOrd="0" presId="urn:microsoft.com/office/officeart/2005/8/layout/hList1"/>
    <dgm:cxn modelId="{92DBB8C0-A2E8-4BE2-BE99-357A52C8F47C}" type="presParOf" srcId="{0F4D1A71-8DCF-4B9B-84A2-82270CD8B7BF}" destId="{17EF4114-0937-4A12-921E-E3F48AD75B71}" srcOrd="1" destOrd="0" presId="urn:microsoft.com/office/officeart/2005/8/layout/hList1"/>
    <dgm:cxn modelId="{743707C2-B30A-483B-8BAC-E2C910A7F3B8}" type="presParOf" srcId="{B5FE6297-7437-474C-A712-87E195323965}" destId="{54F491EF-0AEF-43C9-931D-EAB8EBB5C67C}" srcOrd="5" destOrd="0" presId="urn:microsoft.com/office/officeart/2005/8/layout/hList1"/>
    <dgm:cxn modelId="{08F4BADF-F7B0-48E3-ACED-D7469E3740FD}" type="presParOf" srcId="{B5FE6297-7437-474C-A712-87E195323965}" destId="{31E03184-8086-4179-9B66-F8D5DB3AA7F4}" srcOrd="6" destOrd="0" presId="urn:microsoft.com/office/officeart/2005/8/layout/hList1"/>
    <dgm:cxn modelId="{EF23EC26-BE8D-4A38-A671-38374E99690A}" type="presParOf" srcId="{31E03184-8086-4179-9B66-F8D5DB3AA7F4}" destId="{59160AD3-8462-4700-B4D1-BB15EB90442D}" srcOrd="0" destOrd="0" presId="urn:microsoft.com/office/officeart/2005/8/layout/hList1"/>
    <dgm:cxn modelId="{14A29DFF-E0DB-45CD-BE94-3EC11B8F44C5}" type="presParOf" srcId="{31E03184-8086-4179-9B66-F8D5DB3AA7F4}" destId="{6D86FDFB-B312-40CB-96FA-3D72E94ECC5F}" srcOrd="1" destOrd="0" presId="urn:microsoft.com/office/officeart/2005/8/layout/hList1"/>
    <dgm:cxn modelId="{2CED8A9D-6B6C-4B0F-B4D1-8EBE6696E72B}" type="presParOf" srcId="{B5FE6297-7437-474C-A712-87E195323965}" destId="{1E330763-20A4-4438-8DFD-826A68ED41D1}" srcOrd="7" destOrd="0" presId="urn:microsoft.com/office/officeart/2005/8/layout/hList1"/>
    <dgm:cxn modelId="{C53A9B28-ED41-4EBE-955B-C1440E71F9E8}" type="presParOf" srcId="{B5FE6297-7437-474C-A712-87E195323965}" destId="{2F7C6E31-EEB3-4D32-AF7E-BA180D942E87}" srcOrd="8" destOrd="0" presId="urn:microsoft.com/office/officeart/2005/8/layout/hList1"/>
    <dgm:cxn modelId="{8CA09335-00C5-4865-A41A-5FE2D398F7C4}" type="presParOf" srcId="{2F7C6E31-EEB3-4D32-AF7E-BA180D942E87}" destId="{AE70DAE8-4CC9-49C7-B4C2-DCB5AF3334F6}" srcOrd="0" destOrd="0" presId="urn:microsoft.com/office/officeart/2005/8/layout/hList1"/>
    <dgm:cxn modelId="{1BA00A93-E0A6-41AD-AC89-523D2CBE3261}" type="presParOf" srcId="{2F7C6E31-EEB3-4D32-AF7E-BA180D942E87}" destId="{1D95DCFA-0043-445D-8574-2EDC74B515E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24956-8080-45C2-852B-B017FF5C06CF}">
      <dsp:nvSpPr>
        <dsp:cNvPr id="0" name=""/>
        <dsp:cNvSpPr/>
      </dsp:nvSpPr>
      <dsp:spPr>
        <a:xfrm>
          <a:off x="4929" y="168347"/>
          <a:ext cx="1889521" cy="6580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i-FI" sz="1900" kern="1200" dirty="0" err="1"/>
            <a:t>Rawmaterials</a:t>
          </a:r>
          <a:r>
            <a:rPr lang="fi-FI" sz="1900" kern="1200" dirty="0"/>
            <a:t> </a:t>
          </a:r>
          <a:r>
            <a:rPr lang="fi-FI" sz="1900" kern="1200" dirty="0" err="1"/>
            <a:t>production</a:t>
          </a:r>
          <a:endParaRPr lang="fi-FI" sz="1900" kern="1200" dirty="0"/>
        </a:p>
      </dsp:txBody>
      <dsp:txXfrm>
        <a:off x="4929" y="168347"/>
        <a:ext cx="1889521" cy="658023"/>
      </dsp:txXfrm>
    </dsp:sp>
    <dsp:sp modelId="{41F8AB0D-9757-4EC8-8837-B670E6ECC6AA}">
      <dsp:nvSpPr>
        <dsp:cNvPr id="0" name=""/>
        <dsp:cNvSpPr/>
      </dsp:nvSpPr>
      <dsp:spPr>
        <a:xfrm>
          <a:off x="4929" y="826370"/>
          <a:ext cx="1889521" cy="43125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dsp:txBody>
      <dsp:txXfrm>
        <a:off x="4929" y="826370"/>
        <a:ext cx="1889521" cy="4312566"/>
      </dsp:txXfrm>
    </dsp:sp>
    <dsp:sp modelId="{E4C3FA4A-AA65-4D16-8BDA-5C4AE0685CF9}">
      <dsp:nvSpPr>
        <dsp:cNvPr id="0" name=""/>
        <dsp:cNvSpPr/>
      </dsp:nvSpPr>
      <dsp:spPr>
        <a:xfrm>
          <a:off x="2158984" y="168347"/>
          <a:ext cx="1889521" cy="6580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i-FI" sz="1900" kern="1200" dirty="0"/>
            <a:t>Manufacturing of </a:t>
          </a:r>
          <a:r>
            <a:rPr lang="fi-FI" sz="1900" kern="1200" dirty="0" err="1"/>
            <a:t>the</a:t>
          </a:r>
          <a:r>
            <a:rPr lang="fi-FI" sz="1900" kern="1200" dirty="0"/>
            <a:t> </a:t>
          </a:r>
          <a:r>
            <a:rPr lang="fi-FI" sz="1900" kern="1200" dirty="0" err="1"/>
            <a:t>product</a:t>
          </a:r>
          <a:endParaRPr lang="fi-FI" sz="1900" kern="1200" dirty="0"/>
        </a:p>
      </dsp:txBody>
      <dsp:txXfrm>
        <a:off x="2158984" y="168347"/>
        <a:ext cx="1889521" cy="658023"/>
      </dsp:txXfrm>
    </dsp:sp>
    <dsp:sp modelId="{214B2800-5699-4557-86B8-391ABD69AF8A}">
      <dsp:nvSpPr>
        <dsp:cNvPr id="0" name=""/>
        <dsp:cNvSpPr/>
      </dsp:nvSpPr>
      <dsp:spPr>
        <a:xfrm>
          <a:off x="2158984" y="826370"/>
          <a:ext cx="1889521" cy="43125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dsp:txBody>
      <dsp:txXfrm>
        <a:off x="2158984" y="826370"/>
        <a:ext cx="1889521" cy="4312566"/>
      </dsp:txXfrm>
    </dsp:sp>
    <dsp:sp modelId="{74997D9D-B574-4E81-B11B-0AC8AFE651CD}">
      <dsp:nvSpPr>
        <dsp:cNvPr id="0" name=""/>
        <dsp:cNvSpPr/>
      </dsp:nvSpPr>
      <dsp:spPr>
        <a:xfrm>
          <a:off x="4313039" y="168347"/>
          <a:ext cx="1889521" cy="6580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i-FI" sz="1900" kern="1200" dirty="0" err="1"/>
            <a:t>Packaging</a:t>
          </a:r>
          <a:r>
            <a:rPr lang="fi-FI" sz="1900" kern="1200" dirty="0"/>
            <a:t> and </a:t>
          </a:r>
          <a:r>
            <a:rPr lang="fi-FI" sz="1900" kern="1200" dirty="0" err="1"/>
            <a:t>transportations</a:t>
          </a:r>
          <a:endParaRPr lang="fi-FI" sz="1900" kern="1200" dirty="0"/>
        </a:p>
      </dsp:txBody>
      <dsp:txXfrm>
        <a:off x="4313039" y="168347"/>
        <a:ext cx="1889521" cy="658023"/>
      </dsp:txXfrm>
    </dsp:sp>
    <dsp:sp modelId="{17EF4114-0937-4A12-921E-E3F48AD75B71}">
      <dsp:nvSpPr>
        <dsp:cNvPr id="0" name=""/>
        <dsp:cNvSpPr/>
      </dsp:nvSpPr>
      <dsp:spPr>
        <a:xfrm>
          <a:off x="4313039" y="826370"/>
          <a:ext cx="1889521" cy="43125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dsp:txBody>
      <dsp:txXfrm>
        <a:off x="4313039" y="826370"/>
        <a:ext cx="1889521" cy="4312566"/>
      </dsp:txXfrm>
    </dsp:sp>
    <dsp:sp modelId="{59160AD3-8462-4700-B4D1-BB15EB90442D}">
      <dsp:nvSpPr>
        <dsp:cNvPr id="0" name=""/>
        <dsp:cNvSpPr/>
      </dsp:nvSpPr>
      <dsp:spPr>
        <a:xfrm>
          <a:off x="6467094" y="168347"/>
          <a:ext cx="1889521" cy="6580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i-FI" sz="1900" kern="1200" dirty="0" err="1"/>
            <a:t>Use</a:t>
          </a:r>
          <a:r>
            <a:rPr lang="fi-FI" sz="1900" kern="1200" dirty="0"/>
            <a:t> of </a:t>
          </a:r>
          <a:r>
            <a:rPr lang="fi-FI" sz="1900" kern="1200" dirty="0" err="1"/>
            <a:t>the</a:t>
          </a:r>
          <a:r>
            <a:rPr lang="fi-FI" sz="1900" kern="1200" dirty="0"/>
            <a:t> </a:t>
          </a:r>
          <a:r>
            <a:rPr lang="fi-FI" sz="1900" kern="1200" dirty="0" err="1"/>
            <a:t>product</a:t>
          </a:r>
          <a:endParaRPr lang="fi-FI" sz="1900" kern="1200" dirty="0"/>
        </a:p>
      </dsp:txBody>
      <dsp:txXfrm>
        <a:off x="6467094" y="168347"/>
        <a:ext cx="1889521" cy="658023"/>
      </dsp:txXfrm>
    </dsp:sp>
    <dsp:sp modelId="{6D86FDFB-B312-40CB-96FA-3D72E94ECC5F}">
      <dsp:nvSpPr>
        <dsp:cNvPr id="0" name=""/>
        <dsp:cNvSpPr/>
      </dsp:nvSpPr>
      <dsp:spPr>
        <a:xfrm>
          <a:off x="6467094" y="826370"/>
          <a:ext cx="1889521" cy="43125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dsp:txBody>
      <dsp:txXfrm>
        <a:off x="6467094" y="826370"/>
        <a:ext cx="1889521" cy="4312566"/>
      </dsp:txXfrm>
    </dsp:sp>
    <dsp:sp modelId="{AE70DAE8-4CC9-49C7-B4C2-DCB5AF3334F6}">
      <dsp:nvSpPr>
        <dsp:cNvPr id="0" name=""/>
        <dsp:cNvSpPr/>
      </dsp:nvSpPr>
      <dsp:spPr>
        <a:xfrm>
          <a:off x="8621148" y="168347"/>
          <a:ext cx="1889521" cy="6580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i-FI" sz="1900" kern="1200" dirty="0" err="1"/>
            <a:t>End-use</a:t>
          </a:r>
          <a:r>
            <a:rPr lang="fi-FI" sz="1900" kern="1200" dirty="0"/>
            <a:t> of </a:t>
          </a:r>
          <a:r>
            <a:rPr lang="fi-FI" sz="1900" kern="1200" dirty="0" err="1"/>
            <a:t>the</a:t>
          </a:r>
          <a:r>
            <a:rPr lang="fi-FI" sz="1900" kern="1200" dirty="0"/>
            <a:t> </a:t>
          </a:r>
          <a:r>
            <a:rPr lang="fi-FI" sz="1900" kern="1200" dirty="0" err="1"/>
            <a:t>product</a:t>
          </a:r>
          <a:endParaRPr lang="fi-FI" sz="1900" kern="1200" dirty="0"/>
        </a:p>
      </dsp:txBody>
      <dsp:txXfrm>
        <a:off x="8621148" y="168347"/>
        <a:ext cx="1889521" cy="658023"/>
      </dsp:txXfrm>
    </dsp:sp>
    <dsp:sp modelId="{1D95DCFA-0043-445D-8574-2EDC74B515ED}">
      <dsp:nvSpPr>
        <dsp:cNvPr id="0" name=""/>
        <dsp:cNvSpPr/>
      </dsp:nvSpPr>
      <dsp:spPr>
        <a:xfrm>
          <a:off x="8621148" y="826370"/>
          <a:ext cx="1889521" cy="43125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a:p>
          <a:pPr marL="171450" lvl="1" indent="-171450" algn="l" defTabSz="844550">
            <a:lnSpc>
              <a:spcPct val="90000"/>
            </a:lnSpc>
            <a:spcBef>
              <a:spcPct val="0"/>
            </a:spcBef>
            <a:spcAft>
              <a:spcPct val="15000"/>
            </a:spcAft>
            <a:buChar char="•"/>
          </a:pPr>
          <a:endParaRPr lang="fi-FI" sz="1900" kern="1200" dirty="0"/>
        </a:p>
      </dsp:txBody>
      <dsp:txXfrm>
        <a:off x="8621148" y="826370"/>
        <a:ext cx="1889521" cy="431256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2398E1-C99F-B940-AA2A-81EFFACD4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11D06C-D5DE-814D-931E-02A0CE659BAA}" type="datetimeFigureOut">
              <a:rPr lang="fi-FI" smtClean="0"/>
              <a:t>29.5.2024</a:t>
            </a:fld>
            <a:endParaRPr lang="fi-FI" dirty="0"/>
          </a:p>
        </p:txBody>
      </p:sp>
      <p:sp>
        <p:nvSpPr>
          <p:cNvPr id="4" name="Footer Placeholder 3">
            <a:extLst>
              <a:ext uri="{FF2B5EF4-FFF2-40B4-BE49-F238E27FC236}">
                <a16:creationId xmlns:a16="http://schemas.microsoft.com/office/drawing/2014/main" id="{A6F1C63F-BE00-6D49-B7F3-B253A7D51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5" name="Slide Number Placeholder 4">
            <a:extLst>
              <a:ext uri="{FF2B5EF4-FFF2-40B4-BE49-F238E27FC236}">
                <a16:creationId xmlns:a16="http://schemas.microsoft.com/office/drawing/2014/main" id="{E6271539-0194-5C43-B2F5-2C601016B9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E09C7D-6C28-B047-9D84-D52122B215C7}" type="slidenum">
              <a:rPr lang="fi-FI" smtClean="0"/>
              <a:t>‹#›</a:t>
            </a:fld>
            <a:endParaRPr lang="fi-FI" dirty="0"/>
          </a:p>
        </p:txBody>
      </p:sp>
    </p:spTree>
    <p:extLst>
      <p:ext uri="{BB962C8B-B14F-4D97-AF65-F5344CB8AC3E}">
        <p14:creationId xmlns:p14="http://schemas.microsoft.com/office/powerpoint/2010/main" val="377155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BFB5-475C-5B44-BA4D-42DE8089864D}" type="datetimeFigureOut">
              <a:rPr lang="fi-FI" smtClean="0"/>
              <a:t>29.5.2024</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97949-CA96-A34A-920F-344DC55B3479}" type="slidenum">
              <a:rPr lang="fi-FI" smtClean="0"/>
              <a:t>‹#›</a:t>
            </a:fld>
            <a:endParaRPr lang="fi-FI" dirty="0"/>
          </a:p>
        </p:txBody>
      </p:sp>
    </p:spTree>
    <p:extLst>
      <p:ext uri="{BB962C8B-B14F-4D97-AF65-F5344CB8AC3E}">
        <p14:creationId xmlns:p14="http://schemas.microsoft.com/office/powerpoint/2010/main" val="307862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1A97949-CA96-A34A-920F-344DC55B3479}" type="slidenum">
              <a:rPr lang="fi-FI" smtClean="0"/>
              <a:t>1</a:t>
            </a:fld>
            <a:endParaRPr lang="fi-FI" dirty="0"/>
          </a:p>
        </p:txBody>
      </p:sp>
    </p:spTree>
    <p:extLst>
      <p:ext uri="{BB962C8B-B14F-4D97-AF65-F5344CB8AC3E}">
        <p14:creationId xmlns:p14="http://schemas.microsoft.com/office/powerpoint/2010/main" val="422475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1A97949-CA96-A34A-920F-344DC55B3479}" type="slidenum">
              <a:rPr lang="fi-FI" smtClean="0"/>
              <a:t>8</a:t>
            </a:fld>
            <a:endParaRPr lang="fi-FI" dirty="0"/>
          </a:p>
        </p:txBody>
      </p:sp>
    </p:spTree>
    <p:extLst>
      <p:ext uri="{BB962C8B-B14F-4D97-AF65-F5344CB8AC3E}">
        <p14:creationId xmlns:p14="http://schemas.microsoft.com/office/powerpoint/2010/main" val="3723836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urp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4DC2A24-6828-8091-2D10-8B1DA85D6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2" name="Title 1"/>
          <p:cNvSpPr>
            <a:spLocks noGrp="1"/>
          </p:cNvSpPr>
          <p:nvPr>
            <p:ph type="ctrTitle"/>
          </p:nvPr>
        </p:nvSpPr>
        <p:spPr>
          <a:xfrm>
            <a:off x="0" y="1826926"/>
            <a:ext cx="12192000" cy="638369"/>
          </a:xfrm>
          <a:prstGeom prst="rect">
            <a:avLst/>
          </a:prstGeom>
        </p:spPr>
        <p:txBody>
          <a:bodyPr anchor="t" anchorCtr="0">
            <a:noAutofit/>
          </a:bodyPr>
          <a:lstStyle>
            <a:lvl1pPr algn="ctr">
              <a:defRPr sz="4000">
                <a:solidFill>
                  <a:srgbClr val="4E008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84233A6-15F1-FFBC-D2A9-FDDE8DCC1852}"/>
              </a:ext>
            </a:extLst>
          </p:cNvPr>
          <p:cNvSpPr>
            <a:spLocks noGrp="1" noChangeAspect="1"/>
          </p:cNvSpPr>
          <p:nvPr>
            <p:ph type="pic" idx="1" hasCustomPrompt="1"/>
          </p:nvPr>
        </p:nvSpPr>
        <p:spPr>
          <a:xfrm>
            <a:off x="0" y="2465295"/>
            <a:ext cx="12192000" cy="3346225"/>
          </a:xfrm>
        </p:spPr>
        <p:txBody>
          <a:bodyPr anchor="t">
            <a:no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Hankkeen pääkuva tähän. Kuvan koko 1280x400px. Lisää kuva alla olevaa ikonia klikkaamalla.</a:t>
            </a:r>
          </a:p>
        </p:txBody>
      </p:sp>
    </p:spTree>
    <p:extLst>
      <p:ext uri="{BB962C8B-B14F-4D97-AF65-F5344CB8AC3E}">
        <p14:creationId xmlns:p14="http://schemas.microsoft.com/office/powerpoint/2010/main" val="2128437407"/>
      </p:ext>
    </p:extLst>
  </p:cSld>
  <p:clrMapOvr>
    <a:masterClrMapping/>
  </p:clrMapOvr>
  <p:extLst>
    <p:ext uri="{DCECCB84-F9BA-43D5-87BE-67443E8EF086}">
      <p15:sldGuideLst xmlns:p15="http://schemas.microsoft.com/office/powerpoint/2012/main">
        <p15:guide id="1" orient="horz" pos="164" userDrawn="1">
          <p15:clr>
            <a:srgbClr val="FBAE40"/>
          </p15:clr>
        </p15:guide>
        <p15:guide id="2" pos="166" userDrawn="1">
          <p15:clr>
            <a:srgbClr val="FBAE40"/>
          </p15:clr>
        </p15:guide>
        <p15:guide id="3" pos="7680" userDrawn="1">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p:nvPr>
        </p:nvSpPr>
        <p:spPr>
          <a:xfrm>
            <a:off x="532141" y="1864659"/>
            <a:ext cx="11090275" cy="952376"/>
          </a:xfrm>
          <a:prstGeom prst="rect">
            <a:avLst/>
          </a:prstGeom>
        </p:spPr>
        <p:txBody>
          <a:bodyPr anchor="b">
            <a:noAutofit/>
          </a:bodyPr>
          <a:lstStyle>
            <a:lvl1pPr algn="ctr">
              <a:defRPr sz="5400">
                <a:solidFill>
                  <a:srgbClr val="4E008E"/>
                </a:solidFill>
              </a:defRPr>
            </a:lvl1pPr>
          </a:lstStyle>
          <a:p>
            <a:r>
              <a:rPr lang="en-US" dirty="0"/>
              <a:t>Click to edit Master title style</a:t>
            </a:r>
          </a:p>
        </p:txBody>
      </p:sp>
      <p:sp>
        <p:nvSpPr>
          <p:cNvPr id="3" name="Subtitle 2"/>
          <p:cNvSpPr>
            <a:spLocks noGrp="1"/>
          </p:cNvSpPr>
          <p:nvPr>
            <p:ph type="subTitle" idx="1"/>
          </p:nvPr>
        </p:nvSpPr>
        <p:spPr>
          <a:xfrm>
            <a:off x="532141" y="3135318"/>
            <a:ext cx="11083550" cy="1440000"/>
          </a:xfrm>
        </p:spPr>
        <p:txBody>
          <a:bodyPr>
            <a:noAutofit/>
          </a:bodyPr>
          <a:lstStyle>
            <a:lvl1pPr marL="0" indent="0" algn="ctr">
              <a:buNone/>
              <a:defRPr sz="3200">
                <a:solidFill>
                  <a:srgbClr val="4E00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38BB0235-0F5A-40FA-B663-F054FD106CF2}"/>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9" name="Slide Number Placeholder 5">
            <a:extLst>
              <a:ext uri="{FF2B5EF4-FFF2-40B4-BE49-F238E27FC236}">
                <a16:creationId xmlns:a16="http://schemas.microsoft.com/office/drawing/2014/main" id="{BE0BDB65-6D51-44F4-970C-428F139C630D}"/>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18146348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1723"/>
            <a:ext cx="10515600" cy="64561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10400" y="1707297"/>
            <a:ext cx="10515600" cy="37880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9EC2DD84-1BF6-4E3C-BCC3-08913B1A4537}"/>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0" name="Slide Number Placeholder 5">
            <a:extLst>
              <a:ext uri="{FF2B5EF4-FFF2-40B4-BE49-F238E27FC236}">
                <a16:creationId xmlns:a16="http://schemas.microsoft.com/office/drawing/2014/main" id="{36B2755C-0223-4E55-9084-FF6941279518}"/>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38357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1"/>
            <a:ext cx="10655486" cy="649288"/>
          </a:xfrm>
          <a:prstGeom prst="rect">
            <a:avLst/>
          </a:prstGeo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410400" y="1825625"/>
            <a:ext cx="5181600"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399" y="1825625"/>
            <a:ext cx="5387465"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7BCE51E9-C67C-4EF8-826E-F1A4EE041BC0}"/>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2" name="Slide Number Placeholder 5">
            <a:extLst>
              <a:ext uri="{FF2B5EF4-FFF2-40B4-BE49-F238E27FC236}">
                <a16:creationId xmlns:a16="http://schemas.microsoft.com/office/drawing/2014/main" id="{105DAC9A-9264-4E96-A741-2D8DA1F06451}"/>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7449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6517"/>
            <a:ext cx="10650635" cy="649288"/>
          </a:xfrm>
          <a:prstGeom prst="rect">
            <a:avLst/>
          </a:prstGeom>
        </p:spPr>
        <p:txBody>
          <a:bodyPr anchor="t" anchorCtr="0"/>
          <a:lstStyle/>
          <a:p>
            <a:r>
              <a:rPr lang="en-US"/>
              <a:t>Click to edit Master title style</a:t>
            </a:r>
            <a:endParaRPr lang="en-US" dirty="0"/>
          </a:p>
        </p:txBody>
      </p:sp>
      <p:sp>
        <p:nvSpPr>
          <p:cNvPr id="3" name="Text Placeholder 2"/>
          <p:cNvSpPr>
            <a:spLocks noGrp="1"/>
          </p:cNvSpPr>
          <p:nvPr>
            <p:ph type="body" idx="1"/>
          </p:nvPr>
        </p:nvSpPr>
        <p:spPr>
          <a:xfrm>
            <a:off x="410400" y="1700214"/>
            <a:ext cx="5157787"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0400" y="2647950"/>
            <a:ext cx="5157787"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81687" y="1700214"/>
            <a:ext cx="5183188"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1687" y="2647950"/>
            <a:ext cx="5183188"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8267BC55-B784-4D84-8769-21885DB5752F}"/>
              </a:ext>
            </a:extLst>
          </p:cNvPr>
          <p:cNvSpPr>
            <a:spLocks noGrp="1"/>
          </p:cNvSpPr>
          <p:nvPr>
            <p:ph type="dt" sz="half" idx="14"/>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4" name="Slide Number Placeholder 5">
            <a:extLst>
              <a:ext uri="{FF2B5EF4-FFF2-40B4-BE49-F238E27FC236}">
                <a16:creationId xmlns:a16="http://schemas.microsoft.com/office/drawing/2014/main" id="{01527A28-514A-4E4D-B9BB-80131B1DE746}"/>
              </a:ext>
            </a:extLst>
          </p:cNvPr>
          <p:cNvSpPr>
            <a:spLocks noGrp="1"/>
          </p:cNvSpPr>
          <p:nvPr>
            <p:ph type="sldNum" sz="quarter" idx="15"/>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48849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4401"/>
            <a:ext cx="10651813" cy="642938"/>
          </a:xfrm>
          <a:prstGeom prst="rect">
            <a:avLst/>
          </a:prstGeom>
        </p:spPr>
        <p:txBody>
          <a:bodyPr anchor="t" anchorCtr="0"/>
          <a:lstStyle/>
          <a:p>
            <a:r>
              <a:rPr lang="en-US"/>
              <a:t>Click to edit Master title style</a:t>
            </a:r>
            <a:endParaRPr lang="en-US" dirty="0"/>
          </a:p>
        </p:txBody>
      </p:sp>
      <p:sp>
        <p:nvSpPr>
          <p:cNvPr id="7" name="Date Placeholder 3">
            <a:extLst>
              <a:ext uri="{FF2B5EF4-FFF2-40B4-BE49-F238E27FC236}">
                <a16:creationId xmlns:a16="http://schemas.microsoft.com/office/drawing/2014/main" id="{17B513FB-A89D-4CD9-816A-A2426574FCB0}"/>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0" name="Slide Number Placeholder 5">
            <a:extLst>
              <a:ext uri="{FF2B5EF4-FFF2-40B4-BE49-F238E27FC236}">
                <a16:creationId xmlns:a16="http://schemas.microsoft.com/office/drawing/2014/main" id="{D7FC877C-D72B-4FA2-A4D8-10EC144C44B6}"/>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43132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1F2527F-684A-4121-9363-8807B0AFD189}"/>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0" name="Slide Number Placeholder 5">
            <a:extLst>
              <a:ext uri="{FF2B5EF4-FFF2-40B4-BE49-F238E27FC236}">
                <a16:creationId xmlns:a16="http://schemas.microsoft.com/office/drawing/2014/main" id="{2306364A-3632-4E1B-8113-A8981F3C5267}"/>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3291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0"/>
            <a:ext cx="3932237" cy="1149350"/>
          </a:xfrm>
          <a:prstGeom prst="rect">
            <a:avLst/>
          </a:prstGeom>
        </p:spPr>
        <p:txBody>
          <a:bodyPr anchor="b">
            <a:noAutofit/>
          </a:bodyPr>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22800" y="914275"/>
            <a:ext cx="7018337" cy="4652808"/>
          </a:xfrm>
        </p:spPr>
        <p:txBody>
          <a:bodyPr anchor="t">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10400" y="2223821"/>
            <a:ext cx="3932237" cy="3343262"/>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403500BF-A2C1-4F36-A443-35E1074B6686}"/>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3" name="Slide Number Placeholder 5">
            <a:extLst>
              <a:ext uri="{FF2B5EF4-FFF2-40B4-BE49-F238E27FC236}">
                <a16:creationId xmlns:a16="http://schemas.microsoft.com/office/drawing/2014/main" id="{803234A5-5678-4107-B6E4-4D194E2ECF6A}"/>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1998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captio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679" y="1143245"/>
            <a:ext cx="4853934" cy="3149671"/>
          </a:xfrm>
          <a:prstGeom prst="rect">
            <a:avLst/>
          </a:prstGeom>
        </p:spPr>
        <p:txBody>
          <a:bodyPr/>
          <a:lstStyle>
            <a:lvl1pPr>
              <a:defRPr sz="4400">
                <a:solidFill>
                  <a:srgbClr val="4E008E"/>
                </a:solidFill>
              </a:defRPr>
            </a:lvl1pPr>
          </a:lstStyle>
          <a:p>
            <a:r>
              <a:rPr lang="en-US" dirty="0"/>
              <a:t>This is a place for a longer text that goes on for three or more lines</a:t>
            </a:r>
          </a:p>
        </p:txBody>
      </p:sp>
      <p:sp>
        <p:nvSpPr>
          <p:cNvPr id="11" name="Content Placeholder 2">
            <a:extLst>
              <a:ext uri="{FF2B5EF4-FFF2-40B4-BE49-F238E27FC236}">
                <a16:creationId xmlns:a16="http://schemas.microsoft.com/office/drawing/2014/main" id="{CB8C4556-08AF-304E-8426-06F9F8EFFA15}"/>
              </a:ext>
            </a:extLst>
          </p:cNvPr>
          <p:cNvSpPr>
            <a:spLocks noGrp="1"/>
          </p:cNvSpPr>
          <p:nvPr>
            <p:ph idx="1"/>
          </p:nvPr>
        </p:nvSpPr>
        <p:spPr>
          <a:xfrm>
            <a:off x="6028267" y="1312458"/>
            <a:ext cx="5040000" cy="42366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D17F52D9-8B1E-4F7F-AA8C-39AD4EB471D1}"/>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13" name="Slide Number Placeholder 5">
            <a:extLst>
              <a:ext uri="{FF2B5EF4-FFF2-40B4-BE49-F238E27FC236}">
                <a16:creationId xmlns:a16="http://schemas.microsoft.com/office/drawing/2014/main" id="{EB5273A0-B2DF-4C71-84F5-8A0CABCD51C5}"/>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248971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6863F8-3927-4BEE-0B33-588E8C281FA5}"/>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4762" y="0"/>
            <a:ext cx="12182476" cy="6858000"/>
          </a:xfrm>
          <a:prstGeom prst="rect">
            <a:avLst/>
          </a:prstGeom>
        </p:spPr>
      </p:pic>
      <p:sp>
        <p:nvSpPr>
          <p:cNvPr id="3" name="Text Placeholder 2"/>
          <p:cNvSpPr>
            <a:spLocks noGrp="1"/>
          </p:cNvSpPr>
          <p:nvPr>
            <p:ph type="body" idx="1"/>
          </p:nvPr>
        </p:nvSpPr>
        <p:spPr>
          <a:xfrm>
            <a:off x="410400" y="1707297"/>
            <a:ext cx="10515600" cy="3680491"/>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29.5.2024</a:t>
            </a:fld>
            <a:endParaRPr lang="fi-FI" dirty="0"/>
          </a:p>
        </p:txBody>
      </p:sp>
      <p:sp>
        <p:nvSpPr>
          <p:cNvPr id="6" name="Slide Number Placeholder 5"/>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
        <p:nvSpPr>
          <p:cNvPr id="12" name="Title Placeholder 11">
            <a:extLst>
              <a:ext uri="{FF2B5EF4-FFF2-40B4-BE49-F238E27FC236}">
                <a16:creationId xmlns:a16="http://schemas.microsoft.com/office/drawing/2014/main" id="{03743BE5-29C0-A94B-962C-58F60464054B}"/>
              </a:ext>
            </a:extLst>
          </p:cNvPr>
          <p:cNvSpPr>
            <a:spLocks noGrp="1"/>
          </p:cNvSpPr>
          <p:nvPr>
            <p:ph type="title"/>
          </p:nvPr>
        </p:nvSpPr>
        <p:spPr>
          <a:xfrm>
            <a:off x="410400" y="911553"/>
            <a:ext cx="10521733" cy="645785"/>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661027825"/>
      </p:ext>
    </p:extLst>
  </p:cSld>
  <p:clrMap bg1="lt1" tx1="dk1" bg2="lt2" tx2="dk2" accent1="accent1" accent2="accent2" accent3="accent3" accent4="accent4" accent5="accent5" accent6="accent6" hlink="hlink" folHlink="folHlink"/>
  <p:sldLayoutIdLst>
    <p:sldLayoutId id="2147483806" r:id="rId1"/>
    <p:sldLayoutId id="2147483781" r:id="rId2"/>
    <p:sldLayoutId id="2147483770" r:id="rId3"/>
    <p:sldLayoutId id="2147483772" r:id="rId4"/>
    <p:sldLayoutId id="2147483773" r:id="rId5"/>
    <p:sldLayoutId id="2147483774" r:id="rId6"/>
    <p:sldLayoutId id="2147483775" r:id="rId7"/>
    <p:sldLayoutId id="2147483777" r:id="rId8"/>
    <p:sldLayoutId id="2147483791" r:id="rId9"/>
  </p:sldLayoutIdLst>
  <p:hf hdr="0"/>
  <p:txStyles>
    <p:titleStyle>
      <a:lvl1pPr algn="l" defTabSz="914400" rtl="0" eaLnBrk="1" latinLnBrk="0" hangingPunct="1">
        <a:lnSpc>
          <a:spcPct val="90000"/>
        </a:lnSpc>
        <a:spcBef>
          <a:spcPct val="0"/>
        </a:spcBef>
        <a:buNone/>
        <a:defRPr sz="4000" b="1" i="0" kern="1200">
          <a:solidFill>
            <a:srgbClr val="4E008E"/>
          </a:solidFill>
          <a:latin typeface="Arial" panose="020B0604020202020204" pitchFamily="34" charset="0"/>
          <a:ea typeface="+mj-ea"/>
          <a:cs typeface="Arial" panose="020B0604020202020204" pitchFamily="34" charset="0"/>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tabLst/>
        <a:defRPr sz="3200" kern="1200">
          <a:solidFill>
            <a:schemeClr val="tx1"/>
          </a:solidFill>
          <a:latin typeface="+mn-lt"/>
          <a:ea typeface="+mn-ea"/>
          <a:cs typeface="+mn-cs"/>
        </a:defRPr>
      </a:lvl1pPr>
      <a:lvl2pPr marL="488950" indent="-174625" algn="l" defTabSz="914400" rtl="0" eaLnBrk="1" latinLnBrk="0" hangingPunct="1">
        <a:lnSpc>
          <a:spcPct val="9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804863" indent="-13335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155700" indent="-12858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4pPr>
      <a:lvl5pPr marL="1470025" indent="-13335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s://emf.thirdlight.com/link/35ex5uod70xo-edoub5/@/preview/1?o"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kiertotaloussuomi.fi/taito-ja-tyokalut/digitaaliset-ratkaisut/" TargetMode="External"/><Relationship Id="rId2" Type="http://schemas.openxmlformats.org/officeDocument/2006/relationships/hyperlink" Target="https://doi.org/10.1016/j.procir.2018.04.027" TargetMode="External"/><Relationship Id="rId1" Type="http://schemas.openxmlformats.org/officeDocument/2006/relationships/slideLayout" Target="../slideLayouts/slideLayout3.xml"/><Relationship Id="rId4" Type="http://schemas.openxmlformats.org/officeDocument/2006/relationships/hyperlink" Target="https://www.sitra.fi/julkaisut/kestavaa-kasvua-kiertotalouden-liiketoimintamalleist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open.spotify.com/episode/6CTKquLwWK6yjJk8EBy9fq" TargetMode="External"/><Relationship Id="rId2" Type="http://schemas.microsoft.com/office/2018/10/relationships/comments" Target="../comments/modernComment_10D_754174C1.xml"/><Relationship Id="rId1" Type="http://schemas.openxmlformats.org/officeDocument/2006/relationships/slideLayout" Target="../slideLayouts/slideLayout3.xml"/><Relationship Id="rId5" Type="http://schemas.openxmlformats.org/officeDocument/2006/relationships/hyperlink" Target="https://op.europa.eu/en/publication-detail/-/publication/45cc30f6-cd57-11ea-adf7-01aa75ed71a1/language-en/format-PDF/source-170854112" TargetMode="External"/><Relationship Id="rId4" Type="http://schemas.openxmlformats.org/officeDocument/2006/relationships/hyperlink" Target="https://open.spotify.com/episode/5ns1nGMsUqPlmoy8loTx7z?si=22fb8d119c8d4ceb"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projects.tuni.fi/kiertotalousosaaja/podcast-nakokulmia-elinkaarilaskentaan"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60C3-F266-E60E-E446-59263C44F02E}"/>
              </a:ext>
            </a:extLst>
          </p:cNvPr>
          <p:cNvSpPr>
            <a:spLocks noGrp="1"/>
          </p:cNvSpPr>
          <p:nvPr>
            <p:ph type="ctrTitle"/>
          </p:nvPr>
        </p:nvSpPr>
        <p:spPr>
          <a:xfrm>
            <a:off x="130934" y="1844824"/>
            <a:ext cx="12192000" cy="638369"/>
          </a:xfrm>
        </p:spPr>
        <p:txBody>
          <a:bodyPr/>
          <a:lstStyle/>
          <a:p>
            <a:pPr algn="l"/>
            <a:r>
              <a:rPr lang="en-US" sz="3600" dirty="0"/>
              <a:t>Sustainable Design and Production Processes (5 cr)</a:t>
            </a:r>
            <a:endParaRPr lang="fi-FI" sz="3600" dirty="0"/>
          </a:p>
        </p:txBody>
      </p:sp>
      <p:pic>
        <p:nvPicPr>
          <p:cNvPr id="8" name="Picture 7" descr="Text&#10;&#10;Description automatically generated">
            <a:extLst>
              <a:ext uri="{FF2B5EF4-FFF2-40B4-BE49-F238E27FC236}">
                <a16:creationId xmlns:a16="http://schemas.microsoft.com/office/drawing/2014/main" id="{4CB5A19E-CCDE-0B1F-83D6-E3AE1DC8E686}"/>
              </a:ext>
            </a:extLst>
          </p:cNvPr>
          <p:cNvPicPr>
            <a:picLocks noChangeAspect="1"/>
          </p:cNvPicPr>
          <p:nvPr/>
        </p:nvPicPr>
        <p:blipFill>
          <a:blip r:embed="rId3"/>
          <a:stretch>
            <a:fillRect/>
          </a:stretch>
        </p:blipFill>
        <p:spPr>
          <a:xfrm>
            <a:off x="150316" y="116632"/>
            <a:ext cx="3069021" cy="7826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05525846-4A27-FF7D-DC53-0D1795601BF1}"/>
              </a:ext>
            </a:extLst>
          </p:cNvPr>
          <p:cNvPicPr>
            <a:picLocks noChangeAspect="1"/>
          </p:cNvPicPr>
          <p:nvPr/>
        </p:nvPicPr>
        <p:blipFill>
          <a:blip r:embed="rId4"/>
          <a:stretch>
            <a:fillRect/>
          </a:stretch>
        </p:blipFill>
        <p:spPr>
          <a:xfrm>
            <a:off x="3376031" y="68722"/>
            <a:ext cx="3337995" cy="878420"/>
          </a:xfrm>
          <a:prstGeom prst="rect">
            <a:avLst/>
          </a:prstGeom>
        </p:spPr>
      </p:pic>
      <p:pic>
        <p:nvPicPr>
          <p:cNvPr id="17" name="Picture 16" descr="Diagram&#10;&#10;Description automatically generated">
            <a:extLst>
              <a:ext uri="{FF2B5EF4-FFF2-40B4-BE49-F238E27FC236}">
                <a16:creationId xmlns:a16="http://schemas.microsoft.com/office/drawing/2014/main" id="{3A3B413F-3F68-44CB-DD64-5FFA0D5F3828}"/>
              </a:ext>
            </a:extLst>
          </p:cNvPr>
          <p:cNvPicPr>
            <a:picLocks noChangeAspect="1"/>
          </p:cNvPicPr>
          <p:nvPr/>
        </p:nvPicPr>
        <p:blipFill>
          <a:blip r:embed="rId5"/>
          <a:stretch>
            <a:fillRect/>
          </a:stretch>
        </p:blipFill>
        <p:spPr>
          <a:xfrm>
            <a:off x="1652184" y="2465295"/>
            <a:ext cx="3134305" cy="2988691"/>
          </a:xfrm>
          <a:prstGeom prst="rect">
            <a:avLst/>
          </a:prstGeom>
        </p:spPr>
      </p:pic>
      <p:sp>
        <p:nvSpPr>
          <p:cNvPr id="18" name="TextBox 17">
            <a:extLst>
              <a:ext uri="{FF2B5EF4-FFF2-40B4-BE49-F238E27FC236}">
                <a16:creationId xmlns:a16="http://schemas.microsoft.com/office/drawing/2014/main" id="{5D049A33-E0CB-52E6-4F23-41D306EA5159}"/>
              </a:ext>
            </a:extLst>
          </p:cNvPr>
          <p:cNvSpPr txBox="1"/>
          <p:nvPr/>
        </p:nvSpPr>
        <p:spPr>
          <a:xfrm>
            <a:off x="5231904" y="3002358"/>
            <a:ext cx="5796644" cy="2862322"/>
          </a:xfrm>
          <a:prstGeom prst="rect">
            <a:avLst/>
          </a:prstGeom>
          <a:noFill/>
        </p:spPr>
        <p:txBody>
          <a:bodyPr wrap="square" rtlCol="0">
            <a:spAutoFit/>
          </a:bodyPr>
          <a:lstStyle/>
          <a:p>
            <a:r>
              <a:rPr lang="en-US" sz="1800" dirty="0"/>
              <a:t>Implementation of the course as part of </a:t>
            </a:r>
            <a:r>
              <a:rPr lang="en-US" dirty="0"/>
              <a:t>Packaging Value Chain Circular Economy </a:t>
            </a:r>
            <a:r>
              <a:rPr lang="en-US"/>
              <a:t>Expert -training </a:t>
            </a:r>
            <a:r>
              <a:rPr lang="fi-FI" dirty="0"/>
              <a:t>(30 cr)</a:t>
            </a:r>
          </a:p>
          <a:p>
            <a:endParaRPr lang="fi-FI" dirty="0"/>
          </a:p>
          <a:p>
            <a:endParaRPr lang="fi-FI" dirty="0"/>
          </a:p>
          <a:p>
            <a:r>
              <a:rPr lang="fi-FI" dirty="0"/>
              <a:t>Nina Kukkasniemi</a:t>
            </a:r>
          </a:p>
          <a:p>
            <a:r>
              <a:rPr lang="fi-FI" dirty="0"/>
              <a:t>Mika Nieminen</a:t>
            </a:r>
          </a:p>
          <a:p>
            <a:endParaRPr lang="fi-FI" dirty="0"/>
          </a:p>
          <a:p>
            <a:endParaRPr lang="fi-FI" dirty="0"/>
          </a:p>
          <a:p>
            <a:endParaRPr lang="fi-FI" dirty="0"/>
          </a:p>
          <a:p>
            <a:endParaRPr lang="fi-FI" dirty="0"/>
          </a:p>
        </p:txBody>
      </p:sp>
      <p:pic>
        <p:nvPicPr>
          <p:cNvPr id="3" name="Picture 2" descr="A sign with text and symbols&#10;&#10;Description automatically generated">
            <a:extLst>
              <a:ext uri="{FF2B5EF4-FFF2-40B4-BE49-F238E27FC236}">
                <a16:creationId xmlns:a16="http://schemas.microsoft.com/office/drawing/2014/main" id="{E4E093AA-FD62-7724-02B0-5C9F96B04267}"/>
              </a:ext>
            </a:extLst>
          </p:cNvPr>
          <p:cNvPicPr>
            <a:picLocks noChangeAspect="1"/>
          </p:cNvPicPr>
          <p:nvPr/>
        </p:nvPicPr>
        <p:blipFill>
          <a:blip r:embed="rId6"/>
          <a:stretch>
            <a:fillRect/>
          </a:stretch>
        </p:blipFill>
        <p:spPr>
          <a:xfrm>
            <a:off x="5303912" y="4950871"/>
            <a:ext cx="1812091" cy="638369"/>
          </a:xfrm>
          <a:prstGeom prst="rect">
            <a:avLst/>
          </a:prstGeom>
        </p:spPr>
      </p:pic>
      <p:sp>
        <p:nvSpPr>
          <p:cNvPr id="4" name="TextBox 3">
            <a:extLst>
              <a:ext uri="{FF2B5EF4-FFF2-40B4-BE49-F238E27FC236}">
                <a16:creationId xmlns:a16="http://schemas.microsoft.com/office/drawing/2014/main" id="{F41A5D6D-17A8-C3CE-96DE-AF32E02E4C1E}"/>
              </a:ext>
            </a:extLst>
          </p:cNvPr>
          <p:cNvSpPr txBox="1"/>
          <p:nvPr/>
        </p:nvSpPr>
        <p:spPr>
          <a:xfrm>
            <a:off x="7143908" y="4980552"/>
            <a:ext cx="3884640" cy="579005"/>
          </a:xfrm>
          <a:prstGeom prst="rect">
            <a:avLst/>
          </a:prstGeom>
          <a:noFill/>
        </p:spPr>
        <p:txBody>
          <a:bodyPr wrap="square">
            <a:spAutoFit/>
          </a:bodyPr>
          <a:lstStyle/>
          <a:p>
            <a:pPr>
              <a:lnSpc>
                <a:spcPct val="107000"/>
              </a:lnSpc>
              <a:spcAft>
                <a:spcPts val="800"/>
              </a:spcAft>
            </a:pPr>
            <a:r>
              <a:rPr lang="fi-FI" sz="1000" kern="100">
                <a:effectLst/>
                <a:latin typeface="Calibri" panose="020F0502020204030204" pitchFamily="34" charset="0"/>
                <a:ea typeface="Calibri" panose="020F0502020204030204" pitchFamily="34" charset="0"/>
                <a:cs typeface="Times New Roman" panose="02020603050405020304" pitchFamily="18" charset="0"/>
              </a:rPr>
              <a:t>This work is licenced under Creative Commons ByAttribution-Non-commercial-Share-alike 4.0 licence </a:t>
            </a:r>
            <a:r>
              <a:rPr lang="fi-FI" sz="10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https://creativecommons.org/licenses/by/4.0/</a:t>
            </a:r>
            <a:endParaRPr lang="fi-FI"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273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0E41-1D75-F795-633E-94FD0F1811EE}"/>
              </a:ext>
            </a:extLst>
          </p:cNvPr>
          <p:cNvSpPr>
            <a:spLocks noGrp="1"/>
          </p:cNvSpPr>
          <p:nvPr>
            <p:ph type="title"/>
          </p:nvPr>
        </p:nvSpPr>
        <p:spPr/>
        <p:txBody>
          <a:bodyPr/>
          <a:lstStyle/>
          <a:p>
            <a:r>
              <a:rPr lang="fi-FI" sz="3200" b="1" i="0" dirty="0">
                <a:solidFill>
                  <a:srgbClr val="4E008E"/>
                </a:solidFill>
                <a:effectLst/>
                <a:latin typeface="+mn-lt"/>
              </a:rPr>
              <a:t>2. </a:t>
            </a:r>
            <a:r>
              <a:rPr lang="en-US" sz="3200" dirty="0"/>
              <a:t>Life Cycle Analysis (LCA) and circular economy</a:t>
            </a:r>
            <a:br>
              <a:rPr lang="fi-FI" sz="3200" b="1" i="0" dirty="0">
                <a:solidFill>
                  <a:srgbClr val="4E008E"/>
                </a:solidFill>
                <a:effectLst/>
                <a:latin typeface="Open Sans" panose="020B0606030504020204" pitchFamily="34" charset="0"/>
              </a:rPr>
            </a:br>
            <a:endParaRPr lang="fi-FI" sz="3200" dirty="0"/>
          </a:p>
        </p:txBody>
      </p:sp>
      <p:sp>
        <p:nvSpPr>
          <p:cNvPr id="3" name="Content Placeholder 2">
            <a:extLst>
              <a:ext uri="{FF2B5EF4-FFF2-40B4-BE49-F238E27FC236}">
                <a16:creationId xmlns:a16="http://schemas.microsoft.com/office/drawing/2014/main" id="{A8787F83-A06D-0FB5-8128-E36815C90628}"/>
              </a:ext>
            </a:extLst>
          </p:cNvPr>
          <p:cNvSpPr>
            <a:spLocks noGrp="1"/>
          </p:cNvSpPr>
          <p:nvPr>
            <p:ph idx="1"/>
          </p:nvPr>
        </p:nvSpPr>
        <p:spPr>
          <a:xfrm>
            <a:off x="410400" y="1412776"/>
            <a:ext cx="11518248" cy="3788068"/>
          </a:xfrm>
        </p:spPr>
        <p:txBody>
          <a:bodyPr/>
          <a:lstStyle/>
          <a:p>
            <a:pPr marL="342900" indent="-342900">
              <a:buFont typeface="+mj-lt"/>
              <a:buAutoNum type="arabicPeriod"/>
            </a:pPr>
            <a:r>
              <a:rPr lang="en-US" sz="1400" dirty="0">
                <a:solidFill>
                  <a:srgbClr val="212529"/>
                </a:solidFill>
                <a:ea typeface="Open Sans" panose="020B0606030504020204" pitchFamily="34" charset="0"/>
                <a:cs typeface="Open Sans" panose="020B0606030504020204" pitchFamily="34" charset="0"/>
              </a:rPr>
              <a:t>Choose a circular economy strategy that could be applied to the packaging </a:t>
            </a:r>
            <a:r>
              <a:rPr lang="en-US" sz="1400">
                <a:solidFill>
                  <a:srgbClr val="212529"/>
                </a:solidFill>
                <a:ea typeface="Open Sans" panose="020B0606030504020204" pitchFamily="34" charset="0"/>
                <a:cs typeface="Open Sans" panose="020B0606030504020204" pitchFamily="34" charset="0"/>
              </a:rPr>
              <a:t>you choose. </a:t>
            </a:r>
            <a:r>
              <a:rPr lang="en-US" sz="1400" b="0" i="0">
                <a:solidFill>
                  <a:srgbClr val="212529"/>
                </a:solidFill>
                <a:effectLst/>
                <a:ea typeface="Open Sans" panose="020B0606030504020204" pitchFamily="34" charset="0"/>
                <a:cs typeface="Open Sans" panose="020B0606030504020204" pitchFamily="34" charset="0"/>
              </a:rPr>
              <a:t>Circular </a:t>
            </a:r>
            <a:r>
              <a:rPr lang="en-US" sz="1400" b="0" i="0" dirty="0">
                <a:solidFill>
                  <a:srgbClr val="212529"/>
                </a:solidFill>
                <a:effectLst/>
                <a:ea typeface="Open Sans" panose="020B0606030504020204" pitchFamily="34" charset="0"/>
                <a:cs typeface="Open Sans" panose="020B0606030504020204" pitchFamily="34" charset="0"/>
              </a:rPr>
              <a:t>Strategies</a:t>
            </a:r>
            <a:r>
              <a:rPr lang="en-US" sz="1400" dirty="0">
                <a:solidFill>
                  <a:srgbClr val="212529"/>
                </a:solidFill>
                <a:ea typeface="Open Sans" panose="020B0606030504020204" pitchFamily="34" charset="0"/>
                <a:cs typeface="Open Sans" panose="020B0606030504020204" pitchFamily="34" charset="0"/>
              </a:rPr>
              <a:t> cards:</a:t>
            </a:r>
            <a:r>
              <a:rPr lang="en-US" sz="1400" b="0" i="0" dirty="0">
                <a:solidFill>
                  <a:srgbClr val="212529"/>
                </a:solidFill>
                <a:effectLst/>
                <a:ea typeface="Open Sans" panose="020B0606030504020204" pitchFamily="34" charset="0"/>
                <a:cs typeface="Open Sans" panose="020B0606030504020204" pitchFamily="34" charset="0"/>
              </a:rPr>
              <a:t> </a:t>
            </a:r>
            <a:r>
              <a:rPr lang="en-US" sz="1400" b="0" i="0" dirty="0">
                <a:solidFill>
                  <a:srgbClr val="212529"/>
                </a:solidFill>
                <a:effectLst/>
                <a:ea typeface="Open Sans" panose="020B0606030504020204" pitchFamily="34" charset="0"/>
                <a:cs typeface="Open Sans" panose="020B0606030504020204" pitchFamily="34" charset="0"/>
                <a:hlinkClick r:id="rId2"/>
              </a:rPr>
              <a:t>https://emf.thirdlight.com/link/35ex5uod70xo-edoub5/@/preview/1?o</a:t>
            </a:r>
            <a:r>
              <a:rPr lang="en-US" sz="1400" b="0" i="0" dirty="0">
                <a:solidFill>
                  <a:srgbClr val="212529"/>
                </a:solidFill>
                <a:effectLst/>
                <a:ea typeface="Open Sans" panose="020B0606030504020204" pitchFamily="34" charset="0"/>
                <a:cs typeface="Open Sans" panose="020B0606030504020204" pitchFamily="34" charset="0"/>
              </a:rPr>
              <a:t> </a:t>
            </a:r>
            <a:r>
              <a:rPr lang="en-US" sz="1400" dirty="0">
                <a:solidFill>
                  <a:srgbClr val="212529"/>
                </a:solidFill>
                <a:ea typeface="Open Sans" panose="020B0606030504020204" pitchFamily="34" charset="0"/>
                <a:cs typeface="Open Sans" panose="020B0606030504020204" pitchFamily="34" charset="0"/>
              </a:rPr>
              <a:t>. For example, the possibilities of extending the life of packaging at different stages of its life cycle.</a:t>
            </a:r>
            <a:endParaRPr lang="en-US" sz="1400" b="0" i="0" dirty="0">
              <a:solidFill>
                <a:srgbClr val="212529"/>
              </a:solidFill>
              <a:effectLst/>
              <a:ea typeface="Open Sans" panose="020B0606030504020204" pitchFamily="34" charset="0"/>
              <a:cs typeface="Open Sans" panose="020B0606030504020204" pitchFamily="34" charset="0"/>
            </a:endParaRPr>
          </a:p>
          <a:p>
            <a:pPr marL="342900" indent="-342900">
              <a:buFont typeface="+mj-lt"/>
              <a:buAutoNum type="arabicPeriod"/>
            </a:pPr>
            <a:r>
              <a:rPr lang="en-US" sz="1400" dirty="0">
                <a:solidFill>
                  <a:srgbClr val="212529"/>
                </a:solidFill>
                <a:ea typeface="Open Sans" panose="020B0606030504020204" pitchFamily="34" charset="0"/>
                <a:cs typeface="Open Sans" panose="020B0606030504020204" pitchFamily="34" charset="0"/>
              </a:rPr>
              <a:t>View the lifecycle of a package by dividing it into different stages of the lifecycle (separate template, slides 11-16). The template has five stages: raw materials production, product manufacturing, packaging and transportation, the use phase of the product, and the end use of the product. Pay attention to the material flows at different stages of the life cycle, incoming and outgoing. Aim for the same at least two input and output streams for each step. The task aims to visualize the life cycle of packaging comprehensively, but there is no need to go into details. In your presentation, analyze what kind of opportunities could be utilized in circular economy strategies at different stages of the packaging life cycle</a:t>
            </a:r>
            <a:r>
              <a:rPr lang="en-US" sz="1400" b="0" i="0" dirty="0">
                <a:solidFill>
                  <a:srgbClr val="212529"/>
                </a:solidFill>
                <a:effectLst/>
                <a:ea typeface="Open Sans" panose="020B0606030504020204" pitchFamily="34" charset="0"/>
                <a:cs typeface="Open Sans" panose="020B0606030504020204" pitchFamily="34" charset="0"/>
              </a:rPr>
              <a:t>.</a:t>
            </a:r>
          </a:p>
          <a:p>
            <a:pPr marL="342900" indent="-342900">
              <a:buFont typeface="+mj-lt"/>
              <a:buAutoNum type="arabicPeriod"/>
            </a:pPr>
            <a:r>
              <a:rPr lang="en-US" sz="1400" dirty="0">
                <a:solidFill>
                  <a:srgbClr val="212529"/>
                </a:solidFill>
                <a:ea typeface="Open Sans" panose="020B0606030504020204" pitchFamily="34" charset="0"/>
                <a:cs typeface="Open Sans" panose="020B0606030504020204" pitchFamily="34" charset="0"/>
              </a:rPr>
              <a:t>Evaluate the opportunities you have identified and their usefulness by using, for example, traffic lights (green - strategy implementation is easy, yellow - strategy implementation is challenging, but implementation is doable, red - strategy implementation is difficult). Be sure to add a brief explanation (e.g. costs, missing technologies, legislation, etc.) after your estimates.</a:t>
            </a:r>
          </a:p>
          <a:p>
            <a:pPr marL="342900" indent="-342900">
              <a:buFont typeface="+mj-lt"/>
              <a:buAutoNum type="arabicPeriod"/>
            </a:pPr>
            <a:r>
              <a:rPr lang="en-US" sz="1400" dirty="0">
                <a:solidFill>
                  <a:srgbClr val="212529"/>
                </a:solidFill>
                <a:ea typeface="Open Sans" panose="020B0606030504020204" pitchFamily="34" charset="0"/>
                <a:cs typeface="Open Sans" panose="020B0606030504020204" pitchFamily="34" charset="0"/>
              </a:rPr>
              <a:t>Consider the role of the end user/consumer. What challenges does a particular circular economy strategy have, especially with regard to the role of the end user of the product? For example, if the aim is to improve the life cycle of a product during the design phase, the actions of the end user may nevertheless cause the product to break down prematurely. How can we ensure that packaging ends up in the most appropriate end use at the end of its life cycle? For example, instead of a mixed waste container, it goes into a recycling bin.</a:t>
            </a:r>
          </a:p>
          <a:p>
            <a:pPr marL="342900" indent="-342900">
              <a:buFont typeface="+mj-lt"/>
              <a:buAutoNum type="arabicPeriod"/>
            </a:pPr>
            <a:r>
              <a:rPr lang="en-US" sz="1400" dirty="0">
                <a:solidFill>
                  <a:srgbClr val="212529"/>
                </a:solidFill>
                <a:ea typeface="Open Sans" panose="020B0606030504020204" pitchFamily="34" charset="0"/>
                <a:cs typeface="Open Sans" panose="020B0606030504020204" pitchFamily="34" charset="0"/>
              </a:rPr>
              <a:t>After uploading your presentation to the discussion forum, check out at least two other presentations made by the course participants and comment on them briefly and politely, for example. what you found interesting or what thoughts the presentation evoked in you.
Assignment template available on slides 11-14</a:t>
            </a:r>
            <a:endParaRPr lang="fi-FI" sz="1400" dirty="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88391482-94BA-3049-8D68-A9E5C978854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0021B36F-3A4A-0472-3FBD-AB1D168F3B32}"/>
              </a:ext>
            </a:extLst>
          </p:cNvPr>
          <p:cNvSpPr>
            <a:spLocks noGrp="1"/>
          </p:cNvSpPr>
          <p:nvPr>
            <p:ph type="sldNum" sz="quarter" idx="4"/>
          </p:nvPr>
        </p:nvSpPr>
        <p:spPr/>
        <p:txBody>
          <a:bodyPr/>
          <a:lstStyle/>
          <a:p>
            <a:r>
              <a:rPr lang="fi-FI" dirty="0"/>
              <a:t>|  </a:t>
            </a:r>
            <a:fld id="{CDC8994D-33BE-6F4B-918B-78B2D731EB1C}" type="slidenum">
              <a:rPr lang="fi-FI" smtClean="0"/>
              <a:pPr/>
              <a:t>10</a:t>
            </a:fld>
            <a:endParaRPr lang="fi-FI" dirty="0"/>
          </a:p>
        </p:txBody>
      </p:sp>
    </p:spTree>
    <p:extLst>
      <p:ext uri="{BB962C8B-B14F-4D97-AF65-F5344CB8AC3E}">
        <p14:creationId xmlns:p14="http://schemas.microsoft.com/office/powerpoint/2010/main" val="533859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38B56B-9193-11AD-6D8D-061A24261D14}"/>
              </a:ext>
            </a:extLst>
          </p:cNvPr>
          <p:cNvSpPr>
            <a:spLocks noGrp="1"/>
          </p:cNvSpPr>
          <p:nvPr>
            <p:ph type="ctrTitle"/>
          </p:nvPr>
        </p:nvSpPr>
        <p:spPr/>
        <p:txBody>
          <a:bodyPr/>
          <a:lstStyle/>
          <a:p>
            <a:r>
              <a:rPr lang="fi-FI" dirty="0"/>
              <a:t>Life </a:t>
            </a:r>
            <a:r>
              <a:rPr lang="fi-FI" dirty="0" err="1"/>
              <a:t>cycle</a:t>
            </a:r>
            <a:r>
              <a:rPr lang="fi-FI" dirty="0"/>
              <a:t> </a:t>
            </a:r>
            <a:r>
              <a:rPr lang="fi-FI" dirty="0" err="1"/>
              <a:t>description</a:t>
            </a:r>
            <a:endParaRPr lang="LID4096" dirty="0"/>
          </a:p>
        </p:txBody>
      </p:sp>
      <p:sp>
        <p:nvSpPr>
          <p:cNvPr id="3" name="Alaotsikko 2">
            <a:extLst>
              <a:ext uri="{FF2B5EF4-FFF2-40B4-BE49-F238E27FC236}">
                <a16:creationId xmlns:a16="http://schemas.microsoft.com/office/drawing/2014/main" id="{9461BED4-FAF0-6EA2-129C-8776C37F4EC3}"/>
              </a:ext>
            </a:extLst>
          </p:cNvPr>
          <p:cNvSpPr>
            <a:spLocks noGrp="1"/>
          </p:cNvSpPr>
          <p:nvPr>
            <p:ph type="subTitle" idx="1"/>
          </p:nvPr>
        </p:nvSpPr>
        <p:spPr/>
        <p:txBody>
          <a:bodyPr/>
          <a:lstStyle/>
          <a:p>
            <a:r>
              <a:rPr lang="en-US" dirty="0"/>
              <a:t>Name: [FIRST NAME LAST NAME]
Product in </a:t>
            </a:r>
            <a:r>
              <a:rPr lang="en-US"/>
              <a:t>the assignment</a:t>
            </a:r>
            <a:r>
              <a:rPr lang="en-US" dirty="0"/>
              <a:t>: [PRODUCT NAME]</a:t>
            </a:r>
            <a:endParaRPr lang="LID4096" dirty="0"/>
          </a:p>
        </p:txBody>
      </p:sp>
      <p:sp>
        <p:nvSpPr>
          <p:cNvPr id="4" name="Tekstiruutu 3">
            <a:extLst>
              <a:ext uri="{FF2B5EF4-FFF2-40B4-BE49-F238E27FC236}">
                <a16:creationId xmlns:a16="http://schemas.microsoft.com/office/drawing/2014/main" id="{4AA43214-BE53-47A0-0F68-42CDA153A1F4}"/>
              </a:ext>
            </a:extLst>
          </p:cNvPr>
          <p:cNvSpPr txBox="1"/>
          <p:nvPr/>
        </p:nvSpPr>
        <p:spPr>
          <a:xfrm>
            <a:off x="3219163" y="4343881"/>
            <a:ext cx="5432289" cy="1099439"/>
          </a:xfrm>
          <a:prstGeom prst="rect">
            <a:avLst/>
          </a:prstGeom>
          <a:noFill/>
          <a:ln w="25400">
            <a:solidFill>
              <a:srgbClr val="FF0000"/>
            </a:solidFill>
            <a:prstDash val="dash"/>
          </a:ln>
        </p:spPr>
        <p:txBody>
          <a:bodyPr wrap="square" lIns="265846" tIns="132923" rIns="132923" bIns="132923" rtlCol="0">
            <a:spAutoFit/>
          </a:bodyPr>
          <a:lstStyle/>
          <a:p>
            <a:pPr lvl="0" defTabSz="457200">
              <a:defRPr/>
            </a:pPr>
            <a:r>
              <a:rPr lang="en-US" dirty="0">
                <a:solidFill>
                  <a:prstClr val="black"/>
                </a:solidFill>
              </a:rPr>
              <a:t>You can customize the template however you want. You can also print the template and scan/photograph the result.</a:t>
            </a:r>
            <a:endParaRPr kumimoji="0" lang="LID4096" b="0" i="0" u="none" strike="noStrike" kern="1200" cap="none" spc="0" normalizeH="0" baseline="0" noProof="0" dirty="0">
              <a:ln>
                <a:noFill/>
              </a:ln>
              <a:solidFill>
                <a:prstClr val="black"/>
              </a:solidFill>
              <a:effectLst/>
              <a:uLnTx/>
              <a:uFillTx/>
              <a:ea typeface="+mn-ea"/>
              <a:cs typeface="+mn-cs"/>
            </a:endParaRPr>
          </a:p>
        </p:txBody>
      </p:sp>
      <p:pic>
        <p:nvPicPr>
          <p:cNvPr id="5" name="Picture 4" descr="Text&#10;&#10;Description automatically generated">
            <a:extLst>
              <a:ext uri="{FF2B5EF4-FFF2-40B4-BE49-F238E27FC236}">
                <a16:creationId xmlns:a16="http://schemas.microsoft.com/office/drawing/2014/main" id="{734F0865-B7AB-250A-7EED-E600011F447D}"/>
              </a:ext>
            </a:extLst>
          </p:cNvPr>
          <p:cNvPicPr>
            <a:picLocks noChangeAspect="1"/>
          </p:cNvPicPr>
          <p:nvPr/>
        </p:nvPicPr>
        <p:blipFill>
          <a:blip r:embed="rId2"/>
          <a:stretch>
            <a:fillRect/>
          </a:stretch>
        </p:blipFill>
        <p:spPr>
          <a:xfrm>
            <a:off x="150316" y="116632"/>
            <a:ext cx="3069021" cy="782600"/>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B0C12314-9636-780F-C1AB-1A3FB7112DE2}"/>
              </a:ext>
            </a:extLst>
          </p:cNvPr>
          <p:cNvPicPr>
            <a:picLocks noChangeAspect="1"/>
          </p:cNvPicPr>
          <p:nvPr/>
        </p:nvPicPr>
        <p:blipFill>
          <a:blip r:embed="rId3"/>
          <a:stretch>
            <a:fillRect/>
          </a:stretch>
        </p:blipFill>
        <p:spPr>
          <a:xfrm>
            <a:off x="3376031" y="68722"/>
            <a:ext cx="3337995" cy="878420"/>
          </a:xfrm>
          <a:prstGeom prst="rect">
            <a:avLst/>
          </a:prstGeom>
        </p:spPr>
      </p:pic>
      <p:pic>
        <p:nvPicPr>
          <p:cNvPr id="8" name="Picture 7">
            <a:extLst>
              <a:ext uri="{FF2B5EF4-FFF2-40B4-BE49-F238E27FC236}">
                <a16:creationId xmlns:a16="http://schemas.microsoft.com/office/drawing/2014/main" id="{6961EABA-418B-FBDE-3536-817FB8AC817B}"/>
              </a:ext>
            </a:extLst>
          </p:cNvPr>
          <p:cNvPicPr>
            <a:picLocks noChangeAspect="1"/>
          </p:cNvPicPr>
          <p:nvPr/>
        </p:nvPicPr>
        <p:blipFill>
          <a:blip r:embed="rId4"/>
          <a:stretch>
            <a:fillRect/>
          </a:stretch>
        </p:blipFill>
        <p:spPr>
          <a:xfrm>
            <a:off x="335360" y="5949280"/>
            <a:ext cx="2495600" cy="540458"/>
          </a:xfrm>
          <a:prstGeom prst="rect">
            <a:avLst/>
          </a:prstGeom>
        </p:spPr>
      </p:pic>
    </p:spTree>
    <p:extLst>
      <p:ext uri="{BB962C8B-B14F-4D97-AF65-F5344CB8AC3E}">
        <p14:creationId xmlns:p14="http://schemas.microsoft.com/office/powerpoint/2010/main" val="2264491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3EF9F14-83CA-71A9-C490-CE8892CCC476}"/>
              </a:ext>
            </a:extLst>
          </p:cNvPr>
          <p:cNvGraphicFramePr>
            <a:graphicFrameLocks noGrp="1"/>
          </p:cNvGraphicFramePr>
          <p:nvPr>
            <p:ph idx="1"/>
            <p:extLst>
              <p:ext uri="{D42A27DB-BD31-4B8C-83A1-F6EECF244321}">
                <p14:modId xmlns:p14="http://schemas.microsoft.com/office/powerpoint/2010/main" val="4273738512"/>
              </p:ext>
            </p:extLst>
          </p:nvPr>
        </p:nvGraphicFramePr>
        <p:xfrm>
          <a:off x="668766" y="404664"/>
          <a:ext cx="10515600" cy="5307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FD35951-B605-7437-5D28-8367112966D0}"/>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AA58EFB2-2C5B-EA0D-5F4F-FC23AB84B0D0}"/>
              </a:ext>
            </a:extLst>
          </p:cNvPr>
          <p:cNvSpPr>
            <a:spLocks noGrp="1"/>
          </p:cNvSpPr>
          <p:nvPr>
            <p:ph type="sldNum" sz="quarter" idx="4"/>
          </p:nvPr>
        </p:nvSpPr>
        <p:spPr/>
        <p:txBody>
          <a:bodyPr/>
          <a:lstStyle/>
          <a:p>
            <a:r>
              <a:rPr lang="fi-FI"/>
              <a:t>|  </a:t>
            </a:r>
            <a:fld id="{CDC8994D-33BE-6F4B-918B-78B2D731EB1C}" type="slidenum">
              <a:rPr lang="fi-FI" smtClean="0"/>
              <a:pPr/>
              <a:t>12</a:t>
            </a:fld>
            <a:endParaRPr lang="fi-FI" dirty="0"/>
          </a:p>
        </p:txBody>
      </p:sp>
      <p:sp>
        <p:nvSpPr>
          <p:cNvPr id="8" name="TextBox 7">
            <a:extLst>
              <a:ext uri="{FF2B5EF4-FFF2-40B4-BE49-F238E27FC236}">
                <a16:creationId xmlns:a16="http://schemas.microsoft.com/office/drawing/2014/main" id="{2A835B14-8ADB-B83D-FED5-737088085C66}"/>
              </a:ext>
            </a:extLst>
          </p:cNvPr>
          <p:cNvSpPr txBox="1"/>
          <p:nvPr/>
        </p:nvSpPr>
        <p:spPr>
          <a:xfrm>
            <a:off x="767408" y="5916158"/>
            <a:ext cx="6097836" cy="369332"/>
          </a:xfrm>
          <a:prstGeom prst="rect">
            <a:avLst/>
          </a:prstGeom>
          <a:noFill/>
        </p:spPr>
        <p:txBody>
          <a:bodyPr wrap="square">
            <a:spAutoFit/>
          </a:bodyPr>
          <a:lstStyle/>
          <a:p>
            <a:r>
              <a:rPr lang="fi-FI" dirty="0" err="1"/>
              <a:t>Modified</a:t>
            </a:r>
            <a:r>
              <a:rPr lang="fi-FI" dirty="0"/>
              <a:t> </a:t>
            </a:r>
            <a:r>
              <a:rPr lang="fi-FI" dirty="0" err="1"/>
              <a:t>from</a:t>
            </a:r>
            <a:r>
              <a:rPr lang="fi-FI" dirty="0"/>
              <a:t>: https://www.circulardesignguide.com/</a:t>
            </a:r>
          </a:p>
        </p:txBody>
      </p:sp>
    </p:spTree>
    <p:extLst>
      <p:ext uri="{BB962C8B-B14F-4D97-AF65-F5344CB8AC3E}">
        <p14:creationId xmlns:p14="http://schemas.microsoft.com/office/powerpoint/2010/main" val="699851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B1FF3-060D-A21B-C4C5-80500491C3DD}"/>
              </a:ext>
            </a:extLst>
          </p:cNvPr>
          <p:cNvSpPr>
            <a:spLocks noGrp="1"/>
          </p:cNvSpPr>
          <p:nvPr>
            <p:ph type="title"/>
          </p:nvPr>
        </p:nvSpPr>
        <p:spPr/>
        <p:txBody>
          <a:bodyPr/>
          <a:lstStyle/>
          <a:p>
            <a:r>
              <a:rPr lang="en-US" sz="2800" dirty="0"/>
              <a:t>Evaluate opportunities to make the product more circular</a:t>
            </a:r>
            <a:endParaRPr lang="fi-FI" sz="2800" dirty="0"/>
          </a:p>
        </p:txBody>
      </p:sp>
      <p:sp>
        <p:nvSpPr>
          <p:cNvPr id="3" name="Content Placeholder 2">
            <a:extLst>
              <a:ext uri="{FF2B5EF4-FFF2-40B4-BE49-F238E27FC236}">
                <a16:creationId xmlns:a16="http://schemas.microsoft.com/office/drawing/2014/main" id="{2E5FD95E-8521-A7FB-9F2E-8CAA9BA52C8A}"/>
              </a:ext>
            </a:extLst>
          </p:cNvPr>
          <p:cNvSpPr>
            <a:spLocks noGrp="1"/>
          </p:cNvSpPr>
          <p:nvPr>
            <p:ph idx="1"/>
          </p:nvPr>
        </p:nvSpPr>
        <p:spPr/>
        <p:txBody>
          <a:bodyPr/>
          <a:lstStyle/>
          <a:p>
            <a:endParaRPr lang="fi-FI"/>
          </a:p>
        </p:txBody>
      </p:sp>
      <p:sp>
        <p:nvSpPr>
          <p:cNvPr id="4" name="Date Placeholder 3">
            <a:extLst>
              <a:ext uri="{FF2B5EF4-FFF2-40B4-BE49-F238E27FC236}">
                <a16:creationId xmlns:a16="http://schemas.microsoft.com/office/drawing/2014/main" id="{664851AC-DB0C-E77B-BB4F-F80525337E83}"/>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3169DBA6-DCEB-5BF5-1506-ED3F1F33401F}"/>
              </a:ext>
            </a:extLst>
          </p:cNvPr>
          <p:cNvSpPr>
            <a:spLocks noGrp="1"/>
          </p:cNvSpPr>
          <p:nvPr>
            <p:ph type="sldNum" sz="quarter" idx="4"/>
          </p:nvPr>
        </p:nvSpPr>
        <p:spPr/>
        <p:txBody>
          <a:bodyPr/>
          <a:lstStyle/>
          <a:p>
            <a:r>
              <a:rPr lang="fi-FI"/>
              <a:t>|  </a:t>
            </a:r>
            <a:fld id="{CDC8994D-33BE-6F4B-918B-78B2D731EB1C}" type="slidenum">
              <a:rPr lang="fi-FI" smtClean="0"/>
              <a:pPr/>
              <a:t>13</a:t>
            </a:fld>
            <a:endParaRPr lang="fi-FI" dirty="0"/>
          </a:p>
        </p:txBody>
      </p:sp>
    </p:spTree>
    <p:extLst>
      <p:ext uri="{BB962C8B-B14F-4D97-AF65-F5344CB8AC3E}">
        <p14:creationId xmlns:p14="http://schemas.microsoft.com/office/powerpoint/2010/main" val="132666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75E95-844B-D8D2-C69A-AD33E9E5C3C2}"/>
              </a:ext>
            </a:extLst>
          </p:cNvPr>
          <p:cNvSpPr>
            <a:spLocks noGrp="1"/>
          </p:cNvSpPr>
          <p:nvPr>
            <p:ph type="title"/>
          </p:nvPr>
        </p:nvSpPr>
        <p:spPr>
          <a:xfrm>
            <a:off x="410400" y="712962"/>
            <a:ext cx="10515600" cy="645616"/>
          </a:xfrm>
        </p:spPr>
        <p:txBody>
          <a:bodyPr/>
          <a:lstStyle/>
          <a:p>
            <a:r>
              <a:rPr lang="en-US" sz="2800" dirty="0"/>
              <a:t>What kind of role does the end user of the product have in terms of the life cycle?</a:t>
            </a:r>
            <a:endParaRPr lang="fi-FI" sz="2800" dirty="0"/>
          </a:p>
        </p:txBody>
      </p:sp>
      <p:sp>
        <p:nvSpPr>
          <p:cNvPr id="3" name="Content Placeholder 2">
            <a:extLst>
              <a:ext uri="{FF2B5EF4-FFF2-40B4-BE49-F238E27FC236}">
                <a16:creationId xmlns:a16="http://schemas.microsoft.com/office/drawing/2014/main" id="{6126504C-F534-6311-FBCB-61FAD11DB3CC}"/>
              </a:ext>
            </a:extLst>
          </p:cNvPr>
          <p:cNvSpPr>
            <a:spLocks noGrp="1"/>
          </p:cNvSpPr>
          <p:nvPr>
            <p:ph idx="1"/>
          </p:nvPr>
        </p:nvSpPr>
        <p:spPr/>
        <p:txBody>
          <a:bodyPr/>
          <a:lstStyle/>
          <a:p>
            <a:endParaRPr lang="fi-FI"/>
          </a:p>
        </p:txBody>
      </p:sp>
      <p:sp>
        <p:nvSpPr>
          <p:cNvPr id="4" name="Date Placeholder 3">
            <a:extLst>
              <a:ext uri="{FF2B5EF4-FFF2-40B4-BE49-F238E27FC236}">
                <a16:creationId xmlns:a16="http://schemas.microsoft.com/office/drawing/2014/main" id="{DB6595F4-1997-4B98-E195-CD3A8BB291F5}"/>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157A012E-A74F-1417-99C2-03943B147381}"/>
              </a:ext>
            </a:extLst>
          </p:cNvPr>
          <p:cNvSpPr>
            <a:spLocks noGrp="1"/>
          </p:cNvSpPr>
          <p:nvPr>
            <p:ph type="sldNum" sz="quarter" idx="4"/>
          </p:nvPr>
        </p:nvSpPr>
        <p:spPr/>
        <p:txBody>
          <a:bodyPr/>
          <a:lstStyle/>
          <a:p>
            <a:r>
              <a:rPr lang="fi-FI"/>
              <a:t>|  </a:t>
            </a:r>
            <a:fld id="{CDC8994D-33BE-6F4B-918B-78B2D731EB1C}" type="slidenum">
              <a:rPr lang="fi-FI" smtClean="0"/>
              <a:pPr/>
              <a:t>14</a:t>
            </a:fld>
            <a:endParaRPr lang="fi-FI" dirty="0"/>
          </a:p>
        </p:txBody>
      </p:sp>
    </p:spTree>
    <p:extLst>
      <p:ext uri="{BB962C8B-B14F-4D97-AF65-F5344CB8AC3E}">
        <p14:creationId xmlns:p14="http://schemas.microsoft.com/office/powerpoint/2010/main" val="484452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DC3B-E210-618A-4654-403046B7C629}"/>
              </a:ext>
            </a:extLst>
          </p:cNvPr>
          <p:cNvSpPr>
            <a:spLocks noGrp="1"/>
          </p:cNvSpPr>
          <p:nvPr>
            <p:ph type="title"/>
          </p:nvPr>
        </p:nvSpPr>
        <p:spPr>
          <a:xfrm>
            <a:off x="410400" y="911723"/>
            <a:ext cx="11446240" cy="645616"/>
          </a:xfrm>
        </p:spPr>
        <p:txBody>
          <a:bodyPr/>
          <a:lstStyle/>
          <a:p>
            <a:r>
              <a:rPr lang="fi-FI" sz="3200" dirty="0"/>
              <a:t>3. </a:t>
            </a:r>
            <a:r>
              <a:rPr lang="en-US" sz="3200" dirty="0"/>
              <a:t>Production processes towards a circular economy (1/2)</a:t>
            </a:r>
            <a:endParaRPr lang="fi-FI" sz="3200" dirty="0"/>
          </a:p>
        </p:txBody>
      </p:sp>
      <p:sp>
        <p:nvSpPr>
          <p:cNvPr id="3" name="Content Placeholder 2">
            <a:extLst>
              <a:ext uri="{FF2B5EF4-FFF2-40B4-BE49-F238E27FC236}">
                <a16:creationId xmlns:a16="http://schemas.microsoft.com/office/drawing/2014/main" id="{70E11BC5-ADB3-CC57-3F2D-F9911C109C39}"/>
              </a:ext>
            </a:extLst>
          </p:cNvPr>
          <p:cNvSpPr>
            <a:spLocks noGrp="1"/>
          </p:cNvSpPr>
          <p:nvPr>
            <p:ph idx="1"/>
          </p:nvPr>
        </p:nvSpPr>
        <p:spPr/>
        <p:txBody>
          <a:bodyPr/>
          <a:lstStyle/>
          <a:p>
            <a:pPr>
              <a:buFont typeface="+mj-lt"/>
              <a:buAutoNum type="arabicPeriod"/>
            </a:pPr>
            <a:r>
              <a:rPr lang="en-US" sz="1600" dirty="0">
                <a:solidFill>
                  <a:srgbClr val="212529"/>
                </a:solidFill>
                <a:ea typeface="Open Sans" panose="020B0606030504020204" pitchFamily="34" charset="0"/>
                <a:cs typeface="Open Sans" panose="020B0606030504020204" pitchFamily="34" charset="0"/>
              </a:rPr>
              <a:t>Start by reviewing the learning resources (next slide). Your task is to interview a representative of working life (preferably an expert external to your organization), prepare at least three questions for them after familiarizing yourself with the proposed materials. </a:t>
            </a:r>
          </a:p>
          <a:p>
            <a:pPr>
              <a:buFont typeface="+mj-lt"/>
              <a:buAutoNum type="arabicPeriod"/>
            </a:pPr>
            <a:r>
              <a:rPr lang="en-US" sz="1600" dirty="0">
                <a:solidFill>
                  <a:srgbClr val="212529"/>
                </a:solidFill>
                <a:ea typeface="Open Sans" panose="020B0606030504020204" pitchFamily="34" charset="0"/>
                <a:cs typeface="Open Sans" panose="020B0606030504020204" pitchFamily="34" charset="0"/>
              </a:rPr>
              <a:t>Interview the expert about how they see the need to develop production processes towards a circular economy and green transition, how do the needs relate to packaging solutions and overall responsibility. Who/which stakeholders are needed on board?</a:t>
            </a:r>
          </a:p>
          <a:p>
            <a:pPr>
              <a:buFont typeface="+mj-lt"/>
              <a:buAutoNum type="arabicPeriod"/>
            </a:pPr>
            <a:r>
              <a:rPr lang="en-US" sz="1600" dirty="0">
                <a:solidFill>
                  <a:srgbClr val="212529"/>
                </a:solidFill>
                <a:ea typeface="Open Sans" panose="020B0606030504020204" pitchFamily="34" charset="0"/>
                <a:cs typeface="Open Sans" panose="020B0606030504020204" pitchFamily="34" charset="0"/>
              </a:rPr>
              <a:t>Write a summary of the interview. Do not provide identifiable information about the interviewee or the job they represent.</a:t>
            </a:r>
          </a:p>
          <a:p>
            <a:pPr>
              <a:buFont typeface="+mj-lt"/>
              <a:buAutoNum type="arabicPeriod"/>
            </a:pPr>
            <a:r>
              <a:rPr lang="en-US" sz="1600" dirty="0">
                <a:solidFill>
                  <a:srgbClr val="212529"/>
                </a:solidFill>
                <a:ea typeface="Open Sans" panose="020B0606030504020204" pitchFamily="34" charset="0"/>
                <a:cs typeface="Open Sans" panose="020B0606030504020204" pitchFamily="34" charset="0"/>
              </a:rPr>
              <a:t>As an alternative to the traditional written interview report, you can also do a video interview. Ask the interviewee for permission to distribute the audio recording to the other students of the course.</a:t>
            </a:r>
          </a:p>
          <a:p>
            <a:pPr>
              <a:buFont typeface="+mj-lt"/>
              <a:buAutoNum type="arabicPeriod"/>
            </a:pPr>
            <a:r>
              <a:rPr lang="en-US" sz="1600" dirty="0">
                <a:solidFill>
                  <a:srgbClr val="212529"/>
                </a:solidFill>
                <a:ea typeface="Open Sans" panose="020B0606030504020204" pitchFamily="34" charset="0"/>
                <a:cs typeface="Open Sans" panose="020B0606030504020204" pitchFamily="34" charset="0"/>
              </a:rPr>
              <a:t>N.B! This task does not have to have a direct link to the packaging value chain. The aim of the learning assignment is to learn, find and understand ways and opportunities for modernizing production processes. The discussion and interview will hopefully give rise to thoughts on the importance of overall planning. It is therefore more important to understand the big picture, where the packaging solution is one part.</a:t>
            </a:r>
            <a:endParaRPr lang="en-US" sz="1600" dirty="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C480837F-405E-840C-55E4-B44C474F6ACD}"/>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897C61AD-A6A1-2AAE-AFFF-82069E9EAE03}"/>
              </a:ext>
            </a:extLst>
          </p:cNvPr>
          <p:cNvSpPr>
            <a:spLocks noGrp="1"/>
          </p:cNvSpPr>
          <p:nvPr>
            <p:ph type="sldNum" sz="quarter" idx="4"/>
          </p:nvPr>
        </p:nvSpPr>
        <p:spPr/>
        <p:txBody>
          <a:bodyPr/>
          <a:lstStyle/>
          <a:p>
            <a:r>
              <a:rPr lang="fi-FI" dirty="0"/>
              <a:t>|  </a:t>
            </a:r>
            <a:fld id="{CDC8994D-33BE-6F4B-918B-78B2D731EB1C}" type="slidenum">
              <a:rPr lang="fi-FI" smtClean="0"/>
              <a:pPr/>
              <a:t>15</a:t>
            </a:fld>
            <a:endParaRPr lang="fi-FI" dirty="0"/>
          </a:p>
        </p:txBody>
      </p:sp>
    </p:spTree>
    <p:extLst>
      <p:ext uri="{BB962C8B-B14F-4D97-AF65-F5344CB8AC3E}">
        <p14:creationId xmlns:p14="http://schemas.microsoft.com/office/powerpoint/2010/main" val="6406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8212-BEBC-61BE-DFA3-73D5F5475D4B}"/>
              </a:ext>
            </a:extLst>
          </p:cNvPr>
          <p:cNvSpPr>
            <a:spLocks noGrp="1"/>
          </p:cNvSpPr>
          <p:nvPr>
            <p:ph type="title"/>
          </p:nvPr>
        </p:nvSpPr>
        <p:spPr>
          <a:xfrm>
            <a:off x="410399" y="911723"/>
            <a:ext cx="11662537" cy="645616"/>
          </a:xfrm>
        </p:spPr>
        <p:txBody>
          <a:bodyPr/>
          <a:lstStyle/>
          <a:p>
            <a:r>
              <a:rPr lang="fi-FI" sz="3200" dirty="0"/>
              <a:t>3. </a:t>
            </a:r>
            <a:r>
              <a:rPr lang="en-US" sz="3200" dirty="0"/>
              <a:t>Production processes towards a circular economy 2/2</a:t>
            </a:r>
            <a:endParaRPr lang="fi-FI" sz="3200" dirty="0"/>
          </a:p>
        </p:txBody>
      </p:sp>
      <p:sp>
        <p:nvSpPr>
          <p:cNvPr id="3" name="Content Placeholder 2">
            <a:extLst>
              <a:ext uri="{FF2B5EF4-FFF2-40B4-BE49-F238E27FC236}">
                <a16:creationId xmlns:a16="http://schemas.microsoft.com/office/drawing/2014/main" id="{1D481099-EE66-8099-90C4-5CB9CD59FD87}"/>
              </a:ext>
            </a:extLst>
          </p:cNvPr>
          <p:cNvSpPr>
            <a:spLocks noGrp="1"/>
          </p:cNvSpPr>
          <p:nvPr>
            <p:ph idx="1"/>
          </p:nvPr>
        </p:nvSpPr>
        <p:spPr/>
        <p:txBody>
          <a:bodyPr/>
          <a:lstStyle/>
          <a:p>
            <a:r>
              <a:rPr lang="fi-FI" sz="1800" dirty="0" err="1"/>
              <a:t>Study</a:t>
            </a:r>
            <a:r>
              <a:rPr lang="fi-FI" sz="1800"/>
              <a:t> the following sources, which are included as learning resources for this task. Find also sources outside the list (remember to list the sources you have used.)</a:t>
            </a:r>
            <a:endParaRPr lang="fi-FI" sz="1800" dirty="0"/>
          </a:p>
          <a:p>
            <a:pPr lvl="1"/>
            <a:r>
              <a:rPr lang="fi-FI" sz="1400" dirty="0" err="1"/>
              <a:t>Antikainen,M</a:t>
            </a:r>
            <a:r>
              <a:rPr lang="fi-FI" sz="1400" dirty="0"/>
              <a:t>., Uusitalo,T.,</a:t>
            </a:r>
            <a:r>
              <a:rPr lang="fi-FI" sz="1400" dirty="0" err="1"/>
              <a:t>Kivikytö-Reponen,P</a:t>
            </a:r>
            <a:r>
              <a:rPr lang="fi-FI" sz="1400" dirty="0"/>
              <a:t>. 2018. </a:t>
            </a:r>
            <a:r>
              <a:rPr lang="fi-FI" sz="1400" dirty="0" err="1"/>
              <a:t>Digitalisation</a:t>
            </a:r>
            <a:r>
              <a:rPr lang="fi-FI" sz="1400" dirty="0"/>
              <a:t> as an </a:t>
            </a:r>
            <a:r>
              <a:rPr lang="fi-FI" sz="1400" dirty="0" err="1"/>
              <a:t>Enabler</a:t>
            </a:r>
            <a:r>
              <a:rPr lang="fi-FI" sz="1400" dirty="0"/>
              <a:t> of </a:t>
            </a:r>
            <a:r>
              <a:rPr lang="fi-FI" sz="1400" dirty="0" err="1"/>
              <a:t>Circular</a:t>
            </a:r>
            <a:r>
              <a:rPr lang="fi-FI" sz="1400" dirty="0"/>
              <a:t> </a:t>
            </a:r>
            <a:r>
              <a:rPr lang="fi-FI" sz="1400" dirty="0" err="1"/>
              <a:t>Economy</a:t>
            </a:r>
            <a:r>
              <a:rPr lang="fi-FI" sz="1400" dirty="0"/>
              <a:t>. </a:t>
            </a:r>
            <a:r>
              <a:rPr lang="fi-FI" sz="1400" dirty="0" err="1"/>
              <a:t>Procedia</a:t>
            </a:r>
            <a:r>
              <a:rPr lang="fi-FI" sz="1400" dirty="0"/>
              <a:t> CIRP, Volume 73.pages 45-49. </a:t>
            </a:r>
            <a:r>
              <a:rPr lang="fi-FI" sz="1400" dirty="0">
                <a:hlinkClick r:id="rId2"/>
              </a:rPr>
              <a:t>https://doi.org/10.1016/j.procir.2018.04.027</a:t>
            </a:r>
            <a:r>
              <a:rPr lang="fi-FI" sz="1400" dirty="0"/>
              <a:t>.</a:t>
            </a:r>
          </a:p>
          <a:p>
            <a:pPr lvl="1"/>
            <a:r>
              <a:rPr lang="fi-FI" sz="1400" dirty="0"/>
              <a:t>Kisu. </a:t>
            </a:r>
            <a:r>
              <a:rPr lang="fi-FI" sz="1400" dirty="0">
                <a:hlinkClick r:id="rId3"/>
              </a:rPr>
              <a:t>https://kiertotaloussuomi.fi/taito-ja-tyokalut/digitaaliset-ratkaisut/</a:t>
            </a:r>
            <a:r>
              <a:rPr lang="fi-FI" sz="1400" dirty="0"/>
              <a:t> </a:t>
            </a:r>
          </a:p>
          <a:p>
            <a:pPr lvl="1"/>
            <a:r>
              <a:rPr lang="fi-FI" sz="1400" dirty="0">
                <a:ea typeface="Times New Roman" panose="02020603050405020304" pitchFamily="18" charset="0"/>
              </a:rPr>
              <a:t>Sitra, </a:t>
            </a:r>
            <a:r>
              <a:rPr lang="fi-FI" sz="1400" dirty="0" err="1">
                <a:ea typeface="Times New Roman" panose="02020603050405020304" pitchFamily="18" charset="0"/>
              </a:rPr>
              <a:t>Deloitte</a:t>
            </a:r>
            <a:r>
              <a:rPr lang="fi-FI" sz="1400" dirty="0">
                <a:ea typeface="Times New Roman" panose="02020603050405020304" pitchFamily="18" charset="0"/>
              </a:rPr>
              <a:t>. 2022. Kestävää kasvua kiertotalouden liiketoimintamalleista. Käsikirja yrityksille.</a:t>
            </a:r>
            <a:r>
              <a:rPr lang="fi-FI" sz="1400" dirty="0">
                <a:effectLst/>
                <a:ea typeface="Times New Roman" panose="02020603050405020304" pitchFamily="18" charset="0"/>
              </a:rPr>
              <a:t> </a:t>
            </a:r>
            <a:r>
              <a:rPr lang="fi-FI" sz="1400" dirty="0">
                <a:effectLst/>
                <a:ea typeface="Times New Roman" panose="02020603050405020304" pitchFamily="18" charset="0"/>
                <a:hlinkClick r:id="rId4"/>
              </a:rPr>
              <a:t>https://www.sitra.fi/julkaisut/kestavaa-kasvua-kiertotalouden-liiketoimintamalleista/</a:t>
            </a:r>
            <a:r>
              <a:rPr lang="fi-FI" sz="1400" dirty="0">
                <a:effectLst/>
                <a:ea typeface="Times New Roman" panose="02020603050405020304" pitchFamily="18" charset="0"/>
              </a:rPr>
              <a:t> </a:t>
            </a:r>
          </a:p>
          <a:p>
            <a:pPr lvl="1"/>
            <a:r>
              <a:rPr lang="fi-FI" sz="1400" dirty="0" err="1">
                <a:effectLst/>
                <a:ea typeface="Times New Roman" panose="02020603050405020304" pitchFamily="18" charset="0"/>
              </a:rPr>
              <a:t>Sumter</a:t>
            </a:r>
            <a:r>
              <a:rPr lang="fi-FI" sz="1400" dirty="0">
                <a:effectLst/>
                <a:ea typeface="Times New Roman" panose="02020603050405020304" pitchFamily="18" charset="0"/>
              </a:rPr>
              <a:t>, D., de </a:t>
            </a:r>
            <a:r>
              <a:rPr lang="fi-FI" sz="1400" dirty="0" err="1">
                <a:effectLst/>
                <a:ea typeface="Times New Roman" panose="02020603050405020304" pitchFamily="18" charset="0"/>
              </a:rPr>
              <a:t>Koning</a:t>
            </a:r>
            <a:r>
              <a:rPr lang="fi-FI" sz="1400" dirty="0">
                <a:effectLst/>
                <a:ea typeface="Times New Roman" panose="02020603050405020304" pitchFamily="18" charset="0"/>
              </a:rPr>
              <a:t>, J., </a:t>
            </a:r>
            <a:r>
              <a:rPr lang="fi-FI" sz="1400" dirty="0" err="1">
                <a:effectLst/>
                <a:ea typeface="Times New Roman" panose="02020603050405020304" pitchFamily="18" charset="0"/>
              </a:rPr>
              <a:t>Bakker</a:t>
            </a:r>
            <a:r>
              <a:rPr lang="fi-FI" sz="1400" dirty="0">
                <a:effectLst/>
                <a:ea typeface="Times New Roman" panose="02020603050405020304" pitchFamily="18" charset="0"/>
              </a:rPr>
              <a:t>, C. and </a:t>
            </a:r>
            <a:r>
              <a:rPr lang="fi-FI" sz="1400" dirty="0" err="1">
                <a:effectLst/>
                <a:ea typeface="Times New Roman" panose="02020603050405020304" pitchFamily="18" charset="0"/>
              </a:rPr>
              <a:t>Balkenende</a:t>
            </a:r>
            <a:r>
              <a:rPr lang="fi-FI" sz="1400" dirty="0">
                <a:effectLst/>
                <a:ea typeface="Times New Roman" panose="02020603050405020304" pitchFamily="18" charset="0"/>
              </a:rPr>
              <a:t>, R. (2020). </a:t>
            </a:r>
            <a:r>
              <a:rPr lang="en-US" sz="1400" dirty="0">
                <a:effectLst/>
                <a:ea typeface="Times New Roman" panose="02020603050405020304" pitchFamily="18" charset="0"/>
              </a:rPr>
              <a:t>Circular Economy Competencies for Design. </a:t>
            </a:r>
            <a:r>
              <a:rPr lang="en-US" sz="1400" i="1" dirty="0">
                <a:effectLst/>
                <a:ea typeface="Times New Roman" panose="02020603050405020304" pitchFamily="18" charset="0"/>
              </a:rPr>
              <a:t>Sustainability</a:t>
            </a:r>
            <a:r>
              <a:rPr lang="en-US" sz="1400" dirty="0">
                <a:effectLst/>
                <a:ea typeface="Times New Roman" panose="02020603050405020304" pitchFamily="18" charset="0"/>
              </a:rPr>
              <a:t>, 12(4), p.1561. </a:t>
            </a:r>
            <a:r>
              <a:rPr lang="en-US" sz="1400" dirty="0" err="1">
                <a:effectLst/>
                <a:ea typeface="Times New Roman" panose="02020603050405020304" pitchFamily="18" charset="0"/>
              </a:rPr>
              <a:t>doi:https</a:t>
            </a:r>
            <a:r>
              <a:rPr lang="en-US" sz="1400" dirty="0">
                <a:effectLst/>
                <a:ea typeface="Times New Roman" panose="02020603050405020304" pitchFamily="18" charset="0"/>
              </a:rPr>
              <a:t>://doi.org/10.3390/su12041561.</a:t>
            </a:r>
            <a:endParaRPr lang="fi-FI" sz="1400" dirty="0">
              <a:effectLst/>
              <a:ea typeface="Times New Roman" panose="02020603050405020304" pitchFamily="18" charset="0"/>
            </a:endParaRPr>
          </a:p>
          <a:p>
            <a:pPr lvl="1"/>
            <a:r>
              <a:rPr lang="fi-FI" sz="1400" dirty="0">
                <a:effectLst/>
                <a:ea typeface="Times New Roman" panose="02020603050405020304" pitchFamily="18" charset="0"/>
              </a:rPr>
              <a:t>Työ- ja elinkeinoministeriö. 2022. Kiertotalouden digitalisaatio ja ekosysteemit : Nykytila, tavoitearkkitehtuuri ja toimenpiteet https://julkaisut.valtioneuvosto.fi/handle/10024/164500</a:t>
            </a:r>
            <a:r>
              <a:rPr lang="fi-FI" sz="1400">
                <a:effectLst/>
                <a:ea typeface="Times New Roman" panose="02020603050405020304" pitchFamily="18" charset="0"/>
              </a:rPr>
              <a:t>. Read from page 27 onwards </a:t>
            </a:r>
            <a:r>
              <a:rPr lang="fi-FI" sz="1400" dirty="0">
                <a:effectLst/>
                <a:ea typeface="Times New Roman" panose="02020603050405020304" pitchFamily="18" charset="0"/>
              </a:rPr>
              <a:t>2.4 Digitaaliset teknologiat ja data kiertotaloudessa</a:t>
            </a:r>
          </a:p>
          <a:p>
            <a:endParaRPr lang="fi-FI" sz="1800" dirty="0"/>
          </a:p>
        </p:txBody>
      </p:sp>
      <p:sp>
        <p:nvSpPr>
          <p:cNvPr id="4" name="Date Placeholder 3">
            <a:extLst>
              <a:ext uri="{FF2B5EF4-FFF2-40B4-BE49-F238E27FC236}">
                <a16:creationId xmlns:a16="http://schemas.microsoft.com/office/drawing/2014/main" id="{403CEFB6-B0C2-D13F-51AE-5E697CE6B5CA}"/>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B2E31C63-6BBD-1EF2-C47F-CE51327EB3BC}"/>
              </a:ext>
            </a:extLst>
          </p:cNvPr>
          <p:cNvSpPr>
            <a:spLocks noGrp="1"/>
          </p:cNvSpPr>
          <p:nvPr>
            <p:ph type="sldNum" sz="quarter" idx="4"/>
          </p:nvPr>
        </p:nvSpPr>
        <p:spPr/>
        <p:txBody>
          <a:bodyPr/>
          <a:lstStyle/>
          <a:p>
            <a:r>
              <a:rPr lang="fi-FI"/>
              <a:t>|  </a:t>
            </a:r>
            <a:fld id="{CDC8994D-33BE-6F4B-918B-78B2D731EB1C}" type="slidenum">
              <a:rPr lang="fi-FI" smtClean="0"/>
              <a:pPr/>
              <a:t>16</a:t>
            </a:fld>
            <a:endParaRPr lang="fi-FI" dirty="0"/>
          </a:p>
        </p:txBody>
      </p:sp>
    </p:spTree>
    <p:extLst>
      <p:ext uri="{BB962C8B-B14F-4D97-AF65-F5344CB8AC3E}">
        <p14:creationId xmlns:p14="http://schemas.microsoft.com/office/powerpoint/2010/main" val="65375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a:xfrm>
            <a:off x="427223" y="772032"/>
            <a:ext cx="10515600" cy="645616"/>
          </a:xfrm>
        </p:spPr>
        <p:txBody>
          <a:bodyPr/>
          <a:lstStyle/>
          <a:p>
            <a:r>
              <a:rPr lang="fi-FI" sz="3600" dirty="0"/>
              <a:t>4. </a:t>
            </a:r>
            <a:r>
              <a:rPr lang="en-US" sz="3600" dirty="0"/>
              <a:t>Design in accordance with the principles of circular economy </a:t>
            </a:r>
            <a:r>
              <a:rPr lang="fi-FI" sz="3600" dirty="0"/>
              <a:t>(1/2)</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a:xfrm>
            <a:off x="410400" y="2060848"/>
            <a:ext cx="10515600" cy="3788068"/>
          </a:xfrm>
        </p:spPr>
        <p:txBody>
          <a:bodyPr/>
          <a:lstStyle/>
          <a:p>
            <a:r>
              <a:rPr lang="en-US" sz="1400" dirty="0"/>
              <a:t>The task includes two separate assignment submissions. Check out the available learning resources and also make use of the materials and assignment submissions during the course. In the task, take into account the perspective of overall design (not just packaging design).</a:t>
            </a:r>
          </a:p>
          <a:p>
            <a:pPr lvl="1"/>
            <a:r>
              <a:rPr lang="en-US" sz="1400" dirty="0"/>
              <a:t>Individually or in a small group (1-4 students), create a poster or checklist for designing a packaging solution in accordance with the principles of circular economy. (NOTE: all team members return the same file)
In addition, each participant in the poster adds an individual item, justified from the perspective of their own views and work, which measures they consider most significant (separate personal assignment submission, only teachers can see the submissions)</a:t>
            </a:r>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dirty="0"/>
              <a:t>|  </a:t>
            </a:r>
            <a:fld id="{CDC8994D-33BE-6F4B-918B-78B2D731EB1C}" type="slidenum">
              <a:rPr lang="fi-FI" smtClean="0"/>
              <a:pPr/>
              <a:t>17</a:t>
            </a:fld>
            <a:endParaRPr lang="fi-FI" dirty="0"/>
          </a:p>
        </p:txBody>
      </p:sp>
    </p:spTree>
    <p:extLst>
      <p:ext uri="{BB962C8B-B14F-4D97-AF65-F5344CB8AC3E}">
        <p14:creationId xmlns:p14="http://schemas.microsoft.com/office/powerpoint/2010/main" val="2485911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AADA-EF96-F610-7096-4E28FB8777CD}"/>
              </a:ext>
            </a:extLst>
          </p:cNvPr>
          <p:cNvSpPr>
            <a:spLocks noGrp="1"/>
          </p:cNvSpPr>
          <p:nvPr>
            <p:ph type="title"/>
          </p:nvPr>
        </p:nvSpPr>
        <p:spPr/>
        <p:txBody>
          <a:bodyPr/>
          <a:lstStyle/>
          <a:p>
            <a:r>
              <a:rPr lang="fi-FI" sz="3600" dirty="0"/>
              <a:t>4. </a:t>
            </a:r>
            <a:r>
              <a:rPr lang="en-US" sz="3600" dirty="0"/>
              <a:t>Design in accordance with the principles of circular economy</a:t>
            </a:r>
            <a:r>
              <a:rPr lang="fi-FI" sz="3600" dirty="0"/>
              <a:t> (2/2)</a:t>
            </a:r>
          </a:p>
        </p:txBody>
      </p:sp>
      <p:sp>
        <p:nvSpPr>
          <p:cNvPr id="3" name="Content Placeholder 2">
            <a:extLst>
              <a:ext uri="{FF2B5EF4-FFF2-40B4-BE49-F238E27FC236}">
                <a16:creationId xmlns:a16="http://schemas.microsoft.com/office/drawing/2014/main" id="{C5460E56-1F77-D3AF-87E5-E719D138B12F}"/>
              </a:ext>
            </a:extLst>
          </p:cNvPr>
          <p:cNvSpPr>
            <a:spLocks noGrp="1"/>
          </p:cNvSpPr>
          <p:nvPr>
            <p:ph idx="1"/>
          </p:nvPr>
        </p:nvSpPr>
        <p:spPr>
          <a:xfrm>
            <a:off x="410400" y="2110170"/>
            <a:ext cx="10515600" cy="3788068"/>
          </a:xfrm>
        </p:spPr>
        <p:txBody>
          <a:bodyPr/>
          <a:lstStyle/>
          <a:p>
            <a:pPr marL="0" indent="0">
              <a:buNone/>
            </a:pPr>
            <a:r>
              <a:rPr lang="en-US" sz="1400" dirty="0"/>
              <a:t>Learning outcomes:</a:t>
            </a:r>
          </a:p>
          <a:p>
            <a:r>
              <a:rPr lang="en-US" sz="1400" dirty="0"/>
              <a:t>The student can</a:t>
            </a:r>
          </a:p>
          <a:p>
            <a:pPr lvl="1"/>
            <a:r>
              <a:rPr lang="en-US" sz="1400" dirty="0"/>
              <a:t>examine the packaging solution and product as a whole, understand the overall concept
take into account the entire value chain in overall planning in order to achieve the Sustainable Development Goals
take into account the possible possibilities/limitations of the PPWR proposal;</a:t>
            </a:r>
          </a:p>
          <a:p>
            <a:pPr marL="0" indent="0">
              <a:buNone/>
            </a:pPr>
            <a:endParaRPr lang="en-US" sz="1400" dirty="0"/>
          </a:p>
          <a:p>
            <a:pPr marL="0" indent="0">
              <a:buNone/>
            </a:pPr>
            <a:r>
              <a:rPr lang="en-US" sz="1400" dirty="0"/>
              <a:t>Assessment criteria, the student</a:t>
            </a:r>
          </a:p>
          <a:p>
            <a:pPr lvl="1"/>
            <a:r>
              <a:rPr lang="en-US" sz="1400" dirty="0"/>
              <a:t>knows the principles of circular economy planning and presents justified solutions
will be able to examine the packaging solution and product as a whole and from the perspective of different operators
is able to take into account the sustainability goals of the entire value chain in planning
achieve and solve problems (system perspective)
will be able to name different ways of designing circular economy solutions</a:t>
            </a:r>
            <a:endParaRPr lang="en-US" sz="1000" dirty="0"/>
          </a:p>
        </p:txBody>
      </p:sp>
      <p:sp>
        <p:nvSpPr>
          <p:cNvPr id="4" name="Date Placeholder 3">
            <a:extLst>
              <a:ext uri="{FF2B5EF4-FFF2-40B4-BE49-F238E27FC236}">
                <a16:creationId xmlns:a16="http://schemas.microsoft.com/office/drawing/2014/main" id="{4334D671-E3CA-AB01-9612-E12D5BB25F83}"/>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3324D5E8-CF15-5F68-04E8-26DA820B8E82}"/>
              </a:ext>
            </a:extLst>
          </p:cNvPr>
          <p:cNvSpPr>
            <a:spLocks noGrp="1"/>
          </p:cNvSpPr>
          <p:nvPr>
            <p:ph type="sldNum" sz="quarter" idx="4"/>
          </p:nvPr>
        </p:nvSpPr>
        <p:spPr/>
        <p:txBody>
          <a:bodyPr/>
          <a:lstStyle/>
          <a:p>
            <a:r>
              <a:rPr lang="fi-FI" dirty="0"/>
              <a:t>|  </a:t>
            </a:r>
            <a:fld id="{CDC8994D-33BE-6F4B-918B-78B2D731EB1C}" type="slidenum">
              <a:rPr lang="fi-FI" smtClean="0"/>
              <a:pPr/>
              <a:t>18</a:t>
            </a:fld>
            <a:endParaRPr lang="fi-FI" dirty="0"/>
          </a:p>
        </p:txBody>
      </p:sp>
    </p:spTree>
    <p:extLst>
      <p:ext uri="{BB962C8B-B14F-4D97-AF65-F5344CB8AC3E}">
        <p14:creationId xmlns:p14="http://schemas.microsoft.com/office/powerpoint/2010/main" val="84972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C1240-9FFF-7117-AE34-56552080C8AA}"/>
              </a:ext>
            </a:extLst>
          </p:cNvPr>
          <p:cNvSpPr>
            <a:spLocks noGrp="1"/>
          </p:cNvSpPr>
          <p:nvPr>
            <p:ph type="title"/>
          </p:nvPr>
        </p:nvSpPr>
        <p:spPr/>
        <p:txBody>
          <a:bodyPr/>
          <a:lstStyle/>
          <a:p>
            <a:r>
              <a:rPr lang="fi-FI" dirty="0"/>
              <a:t>5. </a:t>
            </a:r>
            <a:r>
              <a:rPr lang="fi-FI" dirty="0" err="1"/>
              <a:t>Reflection</a:t>
            </a:r>
            <a:endParaRPr lang="fi-FI" dirty="0"/>
          </a:p>
        </p:txBody>
      </p:sp>
      <p:sp>
        <p:nvSpPr>
          <p:cNvPr id="3" name="Content Placeholder 2">
            <a:extLst>
              <a:ext uri="{FF2B5EF4-FFF2-40B4-BE49-F238E27FC236}">
                <a16:creationId xmlns:a16="http://schemas.microsoft.com/office/drawing/2014/main" id="{4400C1EC-02F7-7AEA-323D-1A14DEA5CFFC}"/>
              </a:ext>
            </a:extLst>
          </p:cNvPr>
          <p:cNvSpPr>
            <a:spLocks noGrp="1"/>
          </p:cNvSpPr>
          <p:nvPr>
            <p:ph idx="1"/>
          </p:nvPr>
        </p:nvSpPr>
        <p:spPr/>
        <p:txBody>
          <a:bodyPr/>
          <a:lstStyle/>
          <a:p>
            <a:r>
              <a:rPr lang="en-US" sz="1400" dirty="0"/>
              <a:t>The aim of reflection is to get a more in-depth learning experience and reflect on how you have built knowledge during the course. Has the course provided new tools or clarified your thoughts that have led to your development as an expert?</a:t>
            </a:r>
          </a:p>
          <a:p>
            <a:r>
              <a:rPr lang="en-US" sz="1400" dirty="0"/>
              <a:t>Reflect on what you have learned during the course and record a 2-minute 'video podcast'. Start by reviewing the learning objectives of the course one more time.</a:t>
            </a:r>
          </a:p>
          <a:p>
            <a:r>
              <a:rPr lang="en-US" sz="1400" dirty="0"/>
              <a:t>In the video, highlight 2-3 key things you have learned or, alternatively, things that you have started to pay attention to. In other words, what was the most interesting part of the course for you? Reflect on the matter through the tasks and objectives of the course.</a:t>
            </a:r>
          </a:p>
          <a:p>
            <a:r>
              <a:rPr lang="en-US" sz="1400" dirty="0"/>
              <a:t>How well did you achieve your (course) learning goals?
2-3 key things you have learned/things that you have started to pay different attention to. What was the most interesting part of the course?
How well did you achieve your learning goals?</a:t>
            </a:r>
          </a:p>
          <a:p>
            <a:pPr marL="0" indent="0">
              <a:buNone/>
            </a:pPr>
            <a:endParaRPr lang="en-US" sz="1400" dirty="0"/>
          </a:p>
          <a:p>
            <a:pPr marL="0" indent="0">
              <a:buNone/>
            </a:pPr>
            <a:r>
              <a:rPr lang="en-US" sz="1400" dirty="0"/>
              <a:t>Tip: For a collaborative learning experience, set the settings in the video submission folder so that students can watch each other's video reflections.</a:t>
            </a:r>
          </a:p>
        </p:txBody>
      </p:sp>
      <p:sp>
        <p:nvSpPr>
          <p:cNvPr id="4" name="Date Placeholder 3">
            <a:extLst>
              <a:ext uri="{FF2B5EF4-FFF2-40B4-BE49-F238E27FC236}">
                <a16:creationId xmlns:a16="http://schemas.microsoft.com/office/drawing/2014/main" id="{58695EB4-67AA-5927-0AFC-21A20D478F87}"/>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9F3D9952-36B2-CE5E-9F1D-0F275099559E}"/>
              </a:ext>
            </a:extLst>
          </p:cNvPr>
          <p:cNvSpPr>
            <a:spLocks noGrp="1"/>
          </p:cNvSpPr>
          <p:nvPr>
            <p:ph type="sldNum" sz="quarter" idx="4"/>
          </p:nvPr>
        </p:nvSpPr>
        <p:spPr/>
        <p:txBody>
          <a:bodyPr/>
          <a:lstStyle/>
          <a:p>
            <a:r>
              <a:rPr lang="fi-FI" dirty="0"/>
              <a:t>|  </a:t>
            </a:r>
            <a:fld id="{CDC8994D-33BE-6F4B-918B-78B2D731EB1C}" type="slidenum">
              <a:rPr lang="fi-FI" smtClean="0"/>
              <a:pPr/>
              <a:t>19</a:t>
            </a:fld>
            <a:endParaRPr lang="fi-FI" dirty="0"/>
          </a:p>
        </p:txBody>
      </p:sp>
    </p:spTree>
    <p:extLst>
      <p:ext uri="{BB962C8B-B14F-4D97-AF65-F5344CB8AC3E}">
        <p14:creationId xmlns:p14="http://schemas.microsoft.com/office/powerpoint/2010/main" val="322917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DDD50C-0E46-B3D0-1150-3C207DD7F615}"/>
              </a:ext>
            </a:extLst>
          </p:cNvPr>
          <p:cNvSpPr>
            <a:spLocks noGrp="1"/>
          </p:cNvSpPr>
          <p:nvPr>
            <p:ph type="title"/>
          </p:nvPr>
        </p:nvSpPr>
        <p:spPr/>
        <p:txBody>
          <a:bodyPr/>
          <a:lstStyle/>
          <a:p>
            <a:r>
              <a:rPr lang="fi-FI" dirty="0"/>
              <a:t>Content</a:t>
            </a:r>
          </a:p>
        </p:txBody>
      </p:sp>
      <p:sp>
        <p:nvSpPr>
          <p:cNvPr id="7" name="Content Placeholder 6">
            <a:extLst>
              <a:ext uri="{FF2B5EF4-FFF2-40B4-BE49-F238E27FC236}">
                <a16:creationId xmlns:a16="http://schemas.microsoft.com/office/drawing/2014/main" id="{C144660B-64A7-84B5-A542-ECE4AF51E086}"/>
              </a:ext>
            </a:extLst>
          </p:cNvPr>
          <p:cNvSpPr>
            <a:spLocks noGrp="1"/>
          </p:cNvSpPr>
          <p:nvPr>
            <p:ph idx="1"/>
          </p:nvPr>
        </p:nvSpPr>
        <p:spPr/>
        <p:txBody>
          <a:bodyPr/>
          <a:lstStyle/>
          <a:p>
            <a:r>
              <a:rPr lang="en-US" sz="1800" dirty="0"/>
              <a:t>Circular design principles of the packaging solution according to the circular economy</a:t>
            </a:r>
          </a:p>
          <a:p>
            <a:r>
              <a:rPr lang="en-US" sz="1800" dirty="0"/>
              <a:t>Introduction to LCA calculation and its utilization as a tool</a:t>
            </a:r>
          </a:p>
          <a:p>
            <a:r>
              <a:rPr lang="en-US" sz="1800" dirty="0"/>
              <a:t>Production processes and circular economy planning</a:t>
            </a:r>
          </a:p>
          <a:p>
            <a:endParaRPr lang="en-US" sz="1800" dirty="0"/>
          </a:p>
          <a:p>
            <a:r>
              <a:rPr lang="en-US" sz="1800" dirty="0"/>
              <a:t>Key questions:</a:t>
            </a:r>
          </a:p>
          <a:p>
            <a:pPr lvl="1"/>
            <a:r>
              <a:rPr lang="en-US" sz="1800" dirty="0"/>
              <a:t>What is the significance of comprehensive understanding of the packaging solution and the product?</a:t>
            </a:r>
          </a:p>
          <a:p>
            <a:pPr lvl="1"/>
            <a:r>
              <a:rPr lang="en-US" sz="1800" dirty="0"/>
              <a:t>What should be considered when designing according to circular economy principles?</a:t>
            </a:r>
          </a:p>
          <a:p>
            <a:pPr lvl="1"/>
            <a:r>
              <a:rPr lang="en-US" sz="1800" dirty="0"/>
              <a:t>What are the possibilities and limitations of LCA calculation?</a:t>
            </a:r>
          </a:p>
          <a:p>
            <a:pPr lvl="1"/>
            <a:r>
              <a:rPr lang="en-US" sz="1800" dirty="0"/>
              <a:t>What kind of methods there are to develop the production process in accordance with the CE principles?</a:t>
            </a:r>
            <a:endParaRPr lang="fi-FI" sz="1800" dirty="0"/>
          </a:p>
        </p:txBody>
      </p:sp>
      <p:sp>
        <p:nvSpPr>
          <p:cNvPr id="4" name="Date Placeholder 3">
            <a:extLst>
              <a:ext uri="{FF2B5EF4-FFF2-40B4-BE49-F238E27FC236}">
                <a16:creationId xmlns:a16="http://schemas.microsoft.com/office/drawing/2014/main" id="{F445DAA9-6D01-7374-A802-82E92760D41D}"/>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58147E74-FB8F-62B5-B1A3-243384275CD5}"/>
              </a:ext>
            </a:extLst>
          </p:cNvPr>
          <p:cNvSpPr>
            <a:spLocks noGrp="1"/>
          </p:cNvSpPr>
          <p:nvPr>
            <p:ph type="sldNum" sz="quarter" idx="4"/>
          </p:nvPr>
        </p:nvSpPr>
        <p:spPr/>
        <p:txBody>
          <a:bodyPr/>
          <a:lstStyle/>
          <a:p>
            <a:r>
              <a:rPr lang="fi-FI" dirty="0"/>
              <a:t>|  </a:t>
            </a:r>
            <a:fld id="{CDC8994D-33BE-6F4B-918B-78B2D731EB1C}" type="slidenum">
              <a:rPr lang="fi-FI" smtClean="0"/>
              <a:pPr/>
              <a:t>2</a:t>
            </a:fld>
            <a:endParaRPr lang="fi-FI" dirty="0"/>
          </a:p>
        </p:txBody>
      </p:sp>
    </p:spTree>
    <p:extLst>
      <p:ext uri="{BB962C8B-B14F-4D97-AF65-F5344CB8AC3E}">
        <p14:creationId xmlns:p14="http://schemas.microsoft.com/office/powerpoint/2010/main" val="15999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DC0522-4615-4A72-DA85-76B0412862E7}"/>
              </a:ext>
            </a:extLst>
          </p:cNvPr>
          <p:cNvSpPr>
            <a:spLocks noGrp="1"/>
          </p:cNvSpPr>
          <p:nvPr>
            <p:ph type="dt" sz="half" idx="2"/>
          </p:nvPr>
        </p:nvSpPr>
        <p:spPr/>
        <p:txBody>
          <a:bodyPr/>
          <a:lstStyle/>
          <a:p>
            <a:fld id="{A90DC808-9B4F-47F6-816E-B4DD926C39FF}" type="datetime1">
              <a:rPr lang="fi-FI" smtClean="0"/>
              <a:pPr/>
              <a:t>30.5.2024</a:t>
            </a:fld>
            <a:endParaRPr lang="fi-FI" dirty="0"/>
          </a:p>
        </p:txBody>
      </p:sp>
      <p:sp>
        <p:nvSpPr>
          <p:cNvPr id="5" name="Slide Number Placeholder 4">
            <a:extLst>
              <a:ext uri="{FF2B5EF4-FFF2-40B4-BE49-F238E27FC236}">
                <a16:creationId xmlns:a16="http://schemas.microsoft.com/office/drawing/2014/main" id="{A1B4F861-CF0F-3D87-54CA-F5125C87A39D}"/>
              </a:ext>
            </a:extLst>
          </p:cNvPr>
          <p:cNvSpPr>
            <a:spLocks noGrp="1"/>
          </p:cNvSpPr>
          <p:nvPr>
            <p:ph type="sldNum" sz="quarter" idx="4"/>
          </p:nvPr>
        </p:nvSpPr>
        <p:spPr/>
        <p:txBody>
          <a:bodyPr/>
          <a:lstStyle/>
          <a:p>
            <a:r>
              <a:rPr lang="fi-FI"/>
              <a:t>|  </a:t>
            </a:r>
            <a:fld id="{CDC8994D-33BE-6F4B-918B-78B2D731EB1C}" type="slidenum">
              <a:rPr lang="fi-FI" smtClean="0"/>
              <a:pPr/>
              <a:t>20</a:t>
            </a:fld>
            <a:endParaRPr lang="fi-FI" dirty="0"/>
          </a:p>
        </p:txBody>
      </p:sp>
      <p:sp>
        <p:nvSpPr>
          <p:cNvPr id="3" name="Content Placeholder 2">
            <a:extLst>
              <a:ext uri="{FF2B5EF4-FFF2-40B4-BE49-F238E27FC236}">
                <a16:creationId xmlns:a16="http://schemas.microsoft.com/office/drawing/2014/main" id="{43FD9014-0E1B-ED76-0D5D-5B2D970DA4C1}"/>
              </a:ext>
            </a:extLst>
          </p:cNvPr>
          <p:cNvSpPr>
            <a:spLocks noGrp="1"/>
          </p:cNvSpPr>
          <p:nvPr>
            <p:ph idx="4294967295"/>
          </p:nvPr>
        </p:nvSpPr>
        <p:spPr>
          <a:xfrm>
            <a:off x="476944" y="3600078"/>
            <a:ext cx="10515600" cy="1197074"/>
          </a:xfrm>
        </p:spPr>
        <p:txBody>
          <a:bodyPr anchor="b"/>
          <a:lstStyle/>
          <a:p>
            <a:pPr marL="0" marR="0" lvl="0" indent="0" algn="l"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The training was funded by EU’s The Recovery and Resilience Facility (RRF), that is the centrepiece of NextGenerationEU. The funding was awarded by SECLE (The Service Centre for Continuous Learning and Employment). It promotes the development of competences of working-age population and the availability of skilled labour. It is steered by the Ministry of Education and Culture, as well as the Ministry of Economic Affairs and Employment.</a:t>
            </a:r>
          </a:p>
        </p:txBody>
      </p:sp>
      <p:pic>
        <p:nvPicPr>
          <p:cNvPr id="6" name="Picture 5" descr="Text&#10;&#10;Description automatically generated">
            <a:extLst>
              <a:ext uri="{FF2B5EF4-FFF2-40B4-BE49-F238E27FC236}">
                <a16:creationId xmlns:a16="http://schemas.microsoft.com/office/drawing/2014/main" id="{EBEE47FD-0006-5E70-0F7D-05F4BE07E17C}"/>
              </a:ext>
            </a:extLst>
          </p:cNvPr>
          <p:cNvPicPr>
            <a:picLocks noChangeAspect="1"/>
          </p:cNvPicPr>
          <p:nvPr/>
        </p:nvPicPr>
        <p:blipFill>
          <a:blip r:embed="rId2"/>
          <a:stretch>
            <a:fillRect/>
          </a:stretch>
        </p:blipFill>
        <p:spPr>
          <a:xfrm>
            <a:off x="380873" y="2598490"/>
            <a:ext cx="3069021" cy="78260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4CC35BF1-4C3D-AE29-5B25-2A903EDAF48F}"/>
              </a:ext>
            </a:extLst>
          </p:cNvPr>
          <p:cNvPicPr>
            <a:picLocks noChangeAspect="1"/>
          </p:cNvPicPr>
          <p:nvPr/>
        </p:nvPicPr>
        <p:blipFill>
          <a:blip r:embed="rId3"/>
          <a:stretch>
            <a:fillRect/>
          </a:stretch>
        </p:blipFill>
        <p:spPr>
          <a:xfrm>
            <a:off x="3606588" y="2550580"/>
            <a:ext cx="3337995" cy="878420"/>
          </a:xfrm>
          <a:prstGeom prst="rect">
            <a:avLst/>
          </a:prstGeom>
        </p:spPr>
      </p:pic>
    </p:spTree>
    <p:extLst>
      <p:ext uri="{BB962C8B-B14F-4D97-AF65-F5344CB8AC3E}">
        <p14:creationId xmlns:p14="http://schemas.microsoft.com/office/powerpoint/2010/main" val="262084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63FA-A317-3A94-AEFD-D32AF0B03430}"/>
              </a:ext>
            </a:extLst>
          </p:cNvPr>
          <p:cNvSpPr>
            <a:spLocks noGrp="1"/>
          </p:cNvSpPr>
          <p:nvPr>
            <p:ph type="title"/>
          </p:nvPr>
        </p:nvSpPr>
        <p:spPr/>
        <p:txBody>
          <a:bodyPr/>
          <a:lstStyle/>
          <a:p>
            <a:r>
              <a:rPr lang="fi-FI" dirty="0"/>
              <a:t>Learning </a:t>
            </a:r>
            <a:r>
              <a:rPr lang="fi-FI" dirty="0" err="1"/>
              <a:t>outcomes</a:t>
            </a:r>
            <a:endParaRPr lang="fi-FI" dirty="0"/>
          </a:p>
        </p:txBody>
      </p:sp>
      <p:sp>
        <p:nvSpPr>
          <p:cNvPr id="3" name="Content Placeholder 2">
            <a:extLst>
              <a:ext uri="{FF2B5EF4-FFF2-40B4-BE49-F238E27FC236}">
                <a16:creationId xmlns:a16="http://schemas.microsoft.com/office/drawing/2014/main" id="{30B0A35C-F778-6C51-9F36-0F0D96E42530}"/>
              </a:ext>
            </a:extLst>
          </p:cNvPr>
          <p:cNvSpPr>
            <a:spLocks noGrp="1"/>
          </p:cNvSpPr>
          <p:nvPr>
            <p:ph idx="1"/>
          </p:nvPr>
        </p:nvSpPr>
        <p:spPr/>
        <p:txBody>
          <a:bodyPr/>
          <a:lstStyle/>
          <a:p>
            <a:pPr marL="0" indent="0">
              <a:buNone/>
            </a:pPr>
            <a:r>
              <a:rPr lang="en-US" sz="1800" dirty="0"/>
              <a:t>Student</a:t>
            </a:r>
          </a:p>
          <a:p>
            <a:r>
              <a:rPr lang="en-US" sz="1800" dirty="0"/>
              <a:t>evaluates the packaging solution and the product as a whole</a:t>
            </a:r>
          </a:p>
          <a:p>
            <a:r>
              <a:rPr lang="en-US" sz="1800" dirty="0"/>
              <a:t>can integrate the sustainability into design considering the whole value chain</a:t>
            </a:r>
          </a:p>
          <a:p>
            <a:r>
              <a:rPr lang="en-US" sz="1800" dirty="0"/>
              <a:t>knows and understands LCA and its possibilities and limitations</a:t>
            </a:r>
          </a:p>
          <a:p>
            <a:r>
              <a:rPr lang="en-US" sz="1800" dirty="0"/>
              <a:t>knows possibilities and options for processes modernization towards circular economy</a:t>
            </a:r>
            <a:endParaRPr lang="fi-FI" sz="1800" dirty="0"/>
          </a:p>
        </p:txBody>
      </p:sp>
      <p:sp>
        <p:nvSpPr>
          <p:cNvPr id="4" name="Date Placeholder 3">
            <a:extLst>
              <a:ext uri="{FF2B5EF4-FFF2-40B4-BE49-F238E27FC236}">
                <a16:creationId xmlns:a16="http://schemas.microsoft.com/office/drawing/2014/main" id="{5D3A21C1-2CA4-EBED-E5FF-197D3871CBC0}"/>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92E781B2-8E99-5ABB-BBF4-AC8728A5648F}"/>
              </a:ext>
            </a:extLst>
          </p:cNvPr>
          <p:cNvSpPr>
            <a:spLocks noGrp="1"/>
          </p:cNvSpPr>
          <p:nvPr>
            <p:ph type="sldNum" sz="quarter" idx="4"/>
          </p:nvPr>
        </p:nvSpPr>
        <p:spPr/>
        <p:txBody>
          <a:bodyPr/>
          <a:lstStyle/>
          <a:p>
            <a:r>
              <a:rPr lang="fi-FI"/>
              <a:t>|  </a:t>
            </a:r>
            <a:fld id="{CDC8994D-33BE-6F4B-918B-78B2D731EB1C}" type="slidenum">
              <a:rPr lang="fi-FI" smtClean="0"/>
              <a:pPr/>
              <a:t>3</a:t>
            </a:fld>
            <a:endParaRPr lang="fi-FI" dirty="0"/>
          </a:p>
        </p:txBody>
      </p:sp>
    </p:spTree>
    <p:extLst>
      <p:ext uri="{BB962C8B-B14F-4D97-AF65-F5344CB8AC3E}">
        <p14:creationId xmlns:p14="http://schemas.microsoft.com/office/powerpoint/2010/main" val="13681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p:txBody>
          <a:bodyPr/>
          <a:lstStyle/>
          <a:p>
            <a:r>
              <a:rPr lang="fi-FI"/>
              <a:t>Assessment </a:t>
            </a:r>
            <a:r>
              <a:rPr lang="fi-FI" dirty="0" err="1"/>
              <a:t>criteria</a:t>
            </a:r>
            <a:endParaRPr lang="fi-FI" dirty="0"/>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707297"/>
            <a:ext cx="11086200" cy="3788068"/>
          </a:xfrm>
        </p:spPr>
        <p:txBody>
          <a:bodyPr/>
          <a:lstStyle/>
          <a:p>
            <a:r>
              <a:rPr lang="en-US" sz="1400" b="0" i="0">
                <a:solidFill>
                  <a:srgbClr val="212529"/>
                </a:solidFill>
                <a:effectLst/>
              </a:rPr>
              <a:t>Assessment </a:t>
            </a:r>
            <a:r>
              <a:rPr lang="en-US" sz="1400" b="0" i="0" dirty="0">
                <a:solidFill>
                  <a:srgbClr val="212529"/>
                </a:solidFill>
                <a:effectLst/>
              </a:rPr>
              <a:t>criteri</a:t>
            </a:r>
            <a:r>
              <a:rPr lang="en-US" sz="1400" dirty="0">
                <a:solidFill>
                  <a:srgbClr val="212529"/>
                </a:solidFill>
              </a:rPr>
              <a:t>a, </a:t>
            </a:r>
            <a:r>
              <a:rPr lang="en-US" sz="1400" b="0" i="0" dirty="0">
                <a:solidFill>
                  <a:srgbClr val="212529"/>
                </a:solidFill>
                <a:effectLst/>
              </a:rPr>
              <a:t>satisfactory (1-2)</a:t>
            </a:r>
          </a:p>
          <a:p>
            <a:pPr lvl="1"/>
            <a:r>
              <a:rPr lang="en-US" sz="1400" b="0" i="0" dirty="0">
                <a:solidFill>
                  <a:srgbClr val="212529"/>
                </a:solidFill>
                <a:effectLst/>
              </a:rPr>
              <a:t>recognizes the circular economy goals in the design of the packaging solution, but does not know how to justify his choice</a:t>
            </a:r>
          </a:p>
          <a:p>
            <a:pPr lvl="1"/>
            <a:r>
              <a:rPr lang="en-US" sz="1400" b="0" i="0" dirty="0">
                <a:solidFill>
                  <a:srgbClr val="212529"/>
                </a:solidFill>
                <a:effectLst/>
              </a:rPr>
              <a:t>knows the concept and goals of LCA calculation</a:t>
            </a:r>
          </a:p>
          <a:p>
            <a:pPr lvl="1"/>
            <a:r>
              <a:rPr lang="en-US" sz="1400" b="0" i="0" dirty="0">
                <a:solidFill>
                  <a:srgbClr val="212529"/>
                </a:solidFill>
                <a:effectLst/>
              </a:rPr>
              <a:t>can name and recognize previously learned methods from the modernization of production processes to the circular economy</a:t>
            </a:r>
          </a:p>
          <a:p>
            <a:r>
              <a:rPr lang="en-US" sz="1400" b="0" i="0" dirty="0">
                <a:solidFill>
                  <a:srgbClr val="212529"/>
                </a:solidFill>
                <a:effectLst/>
              </a:rPr>
              <a:t>Assessment criteria, good (3-4)</a:t>
            </a:r>
          </a:p>
          <a:p>
            <a:pPr lvl="1"/>
            <a:r>
              <a:rPr lang="en-US" sz="1400" b="0" i="0" dirty="0">
                <a:solidFill>
                  <a:srgbClr val="212529"/>
                </a:solidFill>
                <a:effectLst/>
              </a:rPr>
              <a:t>knows the principles of circular design and presents justified solution options, gives and receives feedback actively</a:t>
            </a:r>
          </a:p>
          <a:p>
            <a:pPr lvl="1"/>
            <a:r>
              <a:rPr lang="en-US" sz="1400" b="0" i="0" dirty="0">
                <a:solidFill>
                  <a:srgbClr val="212529"/>
                </a:solidFill>
                <a:effectLst/>
              </a:rPr>
              <a:t>can observe the packaging solution and the product as a whole and from the perspective of different parties, acts responsibly in the community</a:t>
            </a:r>
          </a:p>
          <a:p>
            <a:pPr lvl="1"/>
            <a:r>
              <a:rPr lang="en-US" sz="1400" b="0" i="0" dirty="0">
                <a:solidFill>
                  <a:srgbClr val="212529"/>
                </a:solidFill>
                <a:effectLst/>
              </a:rPr>
              <a:t>considers the entire value chain in design/planning to achieve the sustainable development goals and to solve problems</a:t>
            </a:r>
          </a:p>
          <a:p>
            <a:r>
              <a:rPr lang="en-US" sz="1400" b="0" i="0" dirty="0">
                <a:solidFill>
                  <a:srgbClr val="212529"/>
                </a:solidFill>
                <a:effectLst/>
              </a:rPr>
              <a:t>Assessment criteria, excellent (5)</a:t>
            </a:r>
          </a:p>
          <a:p>
            <a:pPr lvl="1"/>
            <a:r>
              <a:rPr lang="en-US" sz="1400" b="0" i="0" dirty="0">
                <a:solidFill>
                  <a:srgbClr val="212529"/>
                </a:solidFill>
                <a:effectLst/>
              </a:rPr>
              <a:t>comprehensively understands the impacts of the circular economy in packaging solution design and processes in development</a:t>
            </a:r>
          </a:p>
          <a:p>
            <a:pPr lvl="1"/>
            <a:r>
              <a:rPr lang="en-US" sz="1400" b="0" i="0" dirty="0">
                <a:solidFill>
                  <a:srgbClr val="212529"/>
                </a:solidFill>
                <a:effectLst/>
              </a:rPr>
              <a:t>develops and critically evaluates new packaging solutions and brings one's expertise to the use of the team</a:t>
            </a:r>
          </a:p>
          <a:p>
            <a:pPr lvl="1"/>
            <a:r>
              <a:rPr lang="en-US" sz="1400" b="0" i="0" dirty="0">
                <a:solidFill>
                  <a:srgbClr val="212529"/>
                </a:solidFill>
                <a:effectLst/>
              </a:rPr>
              <a:t>analyzes packaging solutions considering the sustainable development and CE principles</a:t>
            </a:r>
          </a:p>
          <a:p>
            <a:pPr lvl="1"/>
            <a:r>
              <a:rPr lang="en-US" sz="1400" b="0" i="0" dirty="0">
                <a:solidFill>
                  <a:srgbClr val="212529"/>
                </a:solidFill>
                <a:effectLst/>
              </a:rPr>
              <a:t>critically evaluates the possibilities and limitations of both the measures taken and the LCA calculation when considering packaging solutions</a:t>
            </a:r>
            <a:endParaRPr lang="fi-FI" sz="1400" dirty="0"/>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a:t>|  </a:t>
            </a:r>
            <a:fld id="{CDC8994D-33BE-6F4B-918B-78B2D731EB1C}" type="slidenum">
              <a:rPr lang="fi-FI" smtClean="0"/>
              <a:pPr/>
              <a:t>4</a:t>
            </a:fld>
            <a:endParaRPr lang="fi-FI" dirty="0"/>
          </a:p>
        </p:txBody>
      </p:sp>
    </p:spTree>
    <p:extLst>
      <p:ext uri="{BB962C8B-B14F-4D97-AF65-F5344CB8AC3E}">
        <p14:creationId xmlns:p14="http://schemas.microsoft.com/office/powerpoint/2010/main" val="215842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AD9F-4C40-DE3D-2965-B983FCA2FEDA}"/>
              </a:ext>
            </a:extLst>
          </p:cNvPr>
          <p:cNvSpPr>
            <a:spLocks noGrp="1"/>
          </p:cNvSpPr>
          <p:nvPr>
            <p:ph type="title"/>
          </p:nvPr>
        </p:nvSpPr>
        <p:spPr/>
        <p:txBody>
          <a:bodyPr/>
          <a:lstStyle/>
          <a:p>
            <a:r>
              <a:rPr lang="en-US" dirty="0"/>
              <a:t>Pedagogical approach</a:t>
            </a:r>
          </a:p>
        </p:txBody>
      </p:sp>
      <p:sp>
        <p:nvSpPr>
          <p:cNvPr id="3" name="Content Placeholder 2">
            <a:extLst>
              <a:ext uri="{FF2B5EF4-FFF2-40B4-BE49-F238E27FC236}">
                <a16:creationId xmlns:a16="http://schemas.microsoft.com/office/drawing/2014/main" id="{1207500C-D55A-C199-2DAA-D5492CCB5078}"/>
              </a:ext>
            </a:extLst>
          </p:cNvPr>
          <p:cNvSpPr>
            <a:spLocks noGrp="1"/>
          </p:cNvSpPr>
          <p:nvPr>
            <p:ph idx="1"/>
          </p:nvPr>
        </p:nvSpPr>
        <p:spPr/>
        <p:txBody>
          <a:bodyPr/>
          <a:lstStyle/>
          <a:p>
            <a:r>
              <a:rPr lang="en-US" sz="2000"/>
              <a:t>Max </a:t>
            </a:r>
            <a:r>
              <a:rPr lang="en-US" sz="2000" dirty="0"/>
              <a:t>30 students</a:t>
            </a:r>
          </a:p>
          <a:p>
            <a:r>
              <a:rPr lang="en-US" sz="2000" b="0" i="0" u="none" strike="noStrike" dirty="0">
                <a:solidFill>
                  <a:srgbClr val="000000"/>
                </a:solidFill>
                <a:effectLst/>
              </a:rPr>
              <a:t>The implementation example includes one face-to-face meeting of 7–8 hours and two online meetings of 2–3 hours</a:t>
            </a:r>
            <a:endParaRPr lang="en-US" sz="2000" dirty="0"/>
          </a:p>
          <a:p>
            <a:r>
              <a:rPr lang="en-US" sz="2000"/>
              <a:t>Knowledge </a:t>
            </a:r>
            <a:r>
              <a:rPr lang="en-US" sz="2000" dirty="0"/>
              <a:t>is built communally: Communality, working in networks + self-oriented studies independent of time and place</a:t>
            </a:r>
          </a:p>
          <a:p>
            <a:r>
              <a:rPr lang="en-US" sz="2000" dirty="0"/>
              <a:t>Course assignment submissions are done mostly independently. Students have an opportunity for communal work and peer feedback through face-to-face and </a:t>
            </a:r>
            <a:r>
              <a:rPr lang="en-US" sz="2000"/>
              <a:t>remote meetings </a:t>
            </a:r>
            <a:r>
              <a:rPr lang="en-US" sz="2000" dirty="0"/>
              <a:t>and discussion forums. The course is designed to be completed during a period of 5–6 weeks</a:t>
            </a:r>
          </a:p>
          <a:p>
            <a:pPr marL="0" indent="0">
              <a:buNone/>
            </a:pPr>
            <a:endParaRPr lang="en-US" sz="2000" dirty="0"/>
          </a:p>
        </p:txBody>
      </p:sp>
      <p:sp>
        <p:nvSpPr>
          <p:cNvPr id="4" name="Date Placeholder 3">
            <a:extLst>
              <a:ext uri="{FF2B5EF4-FFF2-40B4-BE49-F238E27FC236}">
                <a16:creationId xmlns:a16="http://schemas.microsoft.com/office/drawing/2014/main" id="{F83D04AE-5879-EC1E-776F-88EDF7DA74B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53228243-258D-AA49-820E-7822E3869CD9}"/>
              </a:ext>
            </a:extLst>
          </p:cNvPr>
          <p:cNvSpPr>
            <a:spLocks noGrp="1"/>
          </p:cNvSpPr>
          <p:nvPr>
            <p:ph type="sldNum" sz="quarter" idx="4"/>
          </p:nvPr>
        </p:nvSpPr>
        <p:spPr/>
        <p:txBody>
          <a:bodyPr/>
          <a:lstStyle/>
          <a:p>
            <a:r>
              <a:rPr lang="fi-FI"/>
              <a:t>|  </a:t>
            </a:r>
            <a:fld id="{CDC8994D-33BE-6F4B-918B-78B2D731EB1C}" type="slidenum">
              <a:rPr lang="fi-FI" smtClean="0"/>
              <a:pPr/>
              <a:t>5</a:t>
            </a:fld>
            <a:endParaRPr lang="fi-FI" dirty="0"/>
          </a:p>
        </p:txBody>
      </p:sp>
    </p:spTree>
    <p:extLst>
      <p:ext uri="{BB962C8B-B14F-4D97-AF65-F5344CB8AC3E}">
        <p14:creationId xmlns:p14="http://schemas.microsoft.com/office/powerpoint/2010/main" val="2903567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3BB1-18D8-5C35-667C-20DFB2EC1401}"/>
              </a:ext>
            </a:extLst>
          </p:cNvPr>
          <p:cNvSpPr>
            <a:spLocks noGrp="1"/>
          </p:cNvSpPr>
          <p:nvPr>
            <p:ph type="title"/>
          </p:nvPr>
        </p:nvSpPr>
        <p:spPr/>
        <p:txBody>
          <a:bodyPr/>
          <a:lstStyle/>
          <a:p>
            <a:r>
              <a:rPr lang="en-US" dirty="0">
                <a:latin typeface="Arial"/>
                <a:cs typeface="Arial"/>
              </a:rPr>
              <a:t>Learning assignment descriptions</a:t>
            </a:r>
            <a:endParaRPr lang="fi-FI" dirty="0">
              <a:latin typeface="Arial"/>
              <a:cs typeface="Arial"/>
            </a:endParaRPr>
          </a:p>
        </p:txBody>
      </p:sp>
      <p:sp>
        <p:nvSpPr>
          <p:cNvPr id="3" name="Content Placeholder 2">
            <a:extLst>
              <a:ext uri="{FF2B5EF4-FFF2-40B4-BE49-F238E27FC236}">
                <a16:creationId xmlns:a16="http://schemas.microsoft.com/office/drawing/2014/main" id="{07FD1772-E586-051B-9124-6DFE8FFB5613}"/>
              </a:ext>
            </a:extLst>
          </p:cNvPr>
          <p:cNvSpPr>
            <a:spLocks noGrp="1"/>
          </p:cNvSpPr>
          <p:nvPr>
            <p:ph idx="1"/>
          </p:nvPr>
        </p:nvSpPr>
        <p:spPr/>
        <p:txBody>
          <a:bodyPr/>
          <a:lstStyle/>
          <a:p>
            <a:pPr marL="514350" indent="-514350">
              <a:buFont typeface="+mj-lt"/>
              <a:buAutoNum type="arabicPeriod"/>
            </a:pPr>
            <a:r>
              <a:rPr lang="en-US" dirty="0"/>
              <a:t>Packaging solution – comparison and evaluation
Life Cycle Analysis (LCA) and circular economy
Production processes towards a circular economy
Design in accordance with the principles of circular economy
Reflection</a:t>
            </a:r>
            <a:endParaRPr lang="fi-FI" dirty="0"/>
          </a:p>
        </p:txBody>
      </p:sp>
      <p:sp>
        <p:nvSpPr>
          <p:cNvPr id="4" name="Date Placeholder 3">
            <a:extLst>
              <a:ext uri="{FF2B5EF4-FFF2-40B4-BE49-F238E27FC236}">
                <a16:creationId xmlns:a16="http://schemas.microsoft.com/office/drawing/2014/main" id="{5C214C44-6A7B-8A2C-4F10-D09D89FD07FE}"/>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71075ABC-E565-1386-B7F0-DA6BA787D413}"/>
              </a:ext>
            </a:extLst>
          </p:cNvPr>
          <p:cNvSpPr>
            <a:spLocks noGrp="1"/>
          </p:cNvSpPr>
          <p:nvPr>
            <p:ph type="sldNum" sz="quarter" idx="4"/>
          </p:nvPr>
        </p:nvSpPr>
        <p:spPr/>
        <p:txBody>
          <a:bodyPr/>
          <a:lstStyle/>
          <a:p>
            <a:r>
              <a:rPr lang="fi-FI"/>
              <a:t>|  </a:t>
            </a:r>
            <a:fld id="{CDC8994D-33BE-6F4B-918B-78B2D731EB1C}" type="slidenum">
              <a:rPr lang="fi-FI" smtClean="0"/>
              <a:pPr/>
              <a:t>6</a:t>
            </a:fld>
            <a:endParaRPr lang="fi-FI" dirty="0"/>
          </a:p>
        </p:txBody>
      </p:sp>
    </p:spTree>
    <p:extLst>
      <p:ext uri="{BB962C8B-B14F-4D97-AF65-F5344CB8AC3E}">
        <p14:creationId xmlns:p14="http://schemas.microsoft.com/office/powerpoint/2010/main" val="330505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911723"/>
            <a:ext cx="11212016" cy="645616"/>
          </a:xfrm>
        </p:spPr>
        <p:txBody>
          <a:bodyPr/>
          <a:lstStyle/>
          <a:p>
            <a:r>
              <a:rPr lang="fi-FI" sz="3200" dirty="0"/>
              <a:t>1. </a:t>
            </a:r>
            <a:r>
              <a:rPr lang="en-US" sz="3200" dirty="0"/>
              <a:t>Packaging solution – comparison and evaluation</a:t>
            </a:r>
            <a:endParaRPr lang="fi-FI" sz="3200" dirty="0"/>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p:txBody>
          <a:bodyPr/>
          <a:lstStyle/>
          <a:p>
            <a:pPr marL="0" indent="0">
              <a:buNone/>
            </a:pPr>
            <a:r>
              <a:rPr lang="en-US" sz="1400" dirty="0"/>
              <a:t>Assignment learning resources</a:t>
            </a:r>
          </a:p>
          <a:p>
            <a:r>
              <a:rPr lang="en-US" sz="1400" dirty="0"/>
              <a:t>Start the task by listening to the podcasts. Podcasts can be found behind the links:</a:t>
            </a:r>
          </a:p>
          <a:p>
            <a:pPr lvl="1"/>
            <a:r>
              <a:rPr lang="en-US" sz="1400" dirty="0"/>
              <a:t>Circular Design. 2023. Johdatus kiertotalouden suunnittelun strategioihin. </a:t>
            </a:r>
            <a:r>
              <a:rPr lang="en-US" sz="1400" dirty="0">
                <a:hlinkClick r:id="rId3"/>
              </a:rPr>
              <a:t>https://open.spotify.com/episode/6CTKquLwWK6yjJk8EBy9fq</a:t>
            </a:r>
            <a:endParaRPr lang="en-US" sz="1400" dirty="0"/>
          </a:p>
          <a:p>
            <a:pPr lvl="1"/>
            <a:r>
              <a:rPr lang="en-US" sz="1400" dirty="0"/>
              <a:t>PAKE. 2023. Pakkausratkaisun suunnittelu kiertotalouteen. </a:t>
            </a:r>
            <a:r>
              <a:rPr lang="en-US" sz="1400" dirty="0">
                <a:hlinkClick r:id="rId4"/>
              </a:rPr>
              <a:t>https://open.spotify.com/episode/5ns1nGMsUqPlmoy8loTx7z?si=22fb8d119c8d4ceb</a:t>
            </a:r>
            <a:r>
              <a:rPr lang="en-US" sz="1400" dirty="0"/>
              <a:t> </a:t>
            </a:r>
          </a:p>
          <a:p>
            <a:pPr lvl="1"/>
            <a:r>
              <a:rPr lang="en-US" sz="1400" dirty="0"/>
              <a:t>European commission. 2021. New circular economy action plan.. </a:t>
            </a:r>
            <a:r>
              <a:rPr lang="en-US" sz="1400" dirty="0">
                <a:hlinkClick r:id="rId5"/>
              </a:rPr>
              <a:t>https://op.europa.eu/en/publication-detail/-/publication/45cc30f6-cd57-11ea-adf7-01aa75ed71a1/language-en/format-PDF/source-170854112</a:t>
            </a:r>
            <a:r>
              <a:rPr lang="en-US" sz="1400" dirty="0"/>
              <a:t> </a:t>
            </a:r>
          </a:p>
          <a:p>
            <a:r>
              <a:rPr lang="en-US" sz="1400" dirty="0"/>
              <a:t>The purpose of this assignment is to serve as an introduction to the topic. The assignment examines what kind of packaging solutions exist from the perspective of circular economy and how successful the design has been from the perspective of circular economy.</a:t>
            </a:r>
            <a:endParaRPr lang="en-US" sz="12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dirty="0"/>
              <a:t>|  </a:t>
            </a:r>
            <a:fld id="{CDC8994D-33BE-6F4B-918B-78B2D731EB1C}" type="slidenum">
              <a:rPr lang="fi-FI" smtClean="0"/>
              <a:pPr/>
              <a:t>7</a:t>
            </a:fld>
            <a:endParaRPr lang="fi-FI" dirty="0"/>
          </a:p>
        </p:txBody>
      </p:sp>
    </p:spTree>
    <p:extLst>
      <p:ext uri="{BB962C8B-B14F-4D97-AF65-F5344CB8AC3E}">
        <p14:creationId xmlns:p14="http://schemas.microsoft.com/office/powerpoint/2010/main" val="1967224001"/>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072D-A3AE-5023-3B10-B0F64409806D}"/>
              </a:ext>
            </a:extLst>
          </p:cNvPr>
          <p:cNvSpPr>
            <a:spLocks noGrp="1"/>
          </p:cNvSpPr>
          <p:nvPr>
            <p:ph type="title"/>
          </p:nvPr>
        </p:nvSpPr>
        <p:spPr/>
        <p:txBody>
          <a:bodyPr/>
          <a:lstStyle/>
          <a:p>
            <a:r>
              <a:rPr lang="en-US" sz="3200" dirty="0"/>
              <a:t>1. Packaging solution – comparison and evaluation</a:t>
            </a:r>
            <a:endParaRPr lang="fi-FI" dirty="0"/>
          </a:p>
        </p:txBody>
      </p:sp>
      <p:sp>
        <p:nvSpPr>
          <p:cNvPr id="3" name="Content Placeholder 2">
            <a:extLst>
              <a:ext uri="{FF2B5EF4-FFF2-40B4-BE49-F238E27FC236}">
                <a16:creationId xmlns:a16="http://schemas.microsoft.com/office/drawing/2014/main" id="{8ED86E03-378D-8E25-F692-16E68FCB3050}"/>
              </a:ext>
            </a:extLst>
          </p:cNvPr>
          <p:cNvSpPr>
            <a:spLocks noGrp="1"/>
          </p:cNvSpPr>
          <p:nvPr>
            <p:ph idx="1"/>
          </p:nvPr>
        </p:nvSpPr>
        <p:spPr>
          <a:xfrm>
            <a:off x="410399" y="1707297"/>
            <a:ext cx="11286605" cy="3788068"/>
          </a:xfrm>
        </p:spPr>
        <p:txBody>
          <a:bodyPr/>
          <a:lstStyle/>
          <a:p>
            <a:r>
              <a:rPr lang="en-US" sz="1400" dirty="0"/>
              <a:t>Choose two packagings from your home (or work-related packaging) that you think are, at the time of your choice (so it doesn't matter if the end result is different from what you thought beforehand)</a:t>
            </a:r>
          </a:p>
          <a:p>
            <a:pPr lvl="1"/>
            <a:r>
              <a:rPr lang="en-US" sz="1400" dirty="0"/>
              <a:t>a) a high-quality packaging solution from a circular economy perspective, and also:
b) a really bad packaging solution from a circular economy perspective.</a:t>
            </a:r>
          </a:p>
          <a:p>
            <a:r>
              <a:rPr lang="en-US" sz="1400" dirty="0"/>
              <a:t>Make a comparison where you consider and list what makes or does not make a packaging solution in line with the principles of the circular economy. As much as possible, consider things from the perspective of the different actors in the value chain (who makes and what kind of choices). Evaluate how the packaging solution supports the overall understanding of the packaging and the product combination.</a:t>
            </a:r>
          </a:p>
          <a:p>
            <a:r>
              <a:rPr lang="en-US" sz="1400" dirty="0"/>
              <a:t>What are your thoughts on the sustainability aspects of the solution? (Keep in mind, however, that a packaging solution that complies with the principles of the circular economy does not necessarily automatically mean a more sustainable solution.)</a:t>
            </a:r>
          </a:p>
          <a:p>
            <a:r>
              <a:rPr lang="en-US" sz="1400" dirty="0"/>
              <a:t>What kind of an overall picture do you get based on the available information? Think about the big picture, i.e. the solution, not just the packaging (can you find more information about the packaging or product on the brand/producer's website, etc.). List elements such as material, functionality, recyclability, reuse, etc. (remember to use learning resources/materials).</a:t>
            </a:r>
          </a:p>
          <a:p>
            <a:r>
              <a:rPr lang="en-US" sz="1400" dirty="0"/>
              <a:t>At the end, write a summary assessment of what is easy to find and what you needed more information about.</a:t>
            </a:r>
          </a:p>
          <a:p>
            <a:r>
              <a:rPr lang="en-US" sz="1400" dirty="0"/>
              <a:t>Share your findings with pictures of the packaging. For example, use the content of podcasts in your reflections. You can also use other materials in your answer (however, make the sources visible). The assignment submission format is free (e.g. power point / pdf. files /video are fine).</a:t>
            </a:r>
            <a:endParaRPr lang="fi-FI" sz="1400" dirty="0"/>
          </a:p>
        </p:txBody>
      </p:sp>
      <p:sp>
        <p:nvSpPr>
          <p:cNvPr id="4" name="Date Placeholder 3">
            <a:extLst>
              <a:ext uri="{FF2B5EF4-FFF2-40B4-BE49-F238E27FC236}">
                <a16:creationId xmlns:a16="http://schemas.microsoft.com/office/drawing/2014/main" id="{C061B229-0F5E-0AE2-55E8-44D4EFD1CB3A}"/>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E077A749-589A-44D5-B5D5-54CFA7639B72}"/>
              </a:ext>
            </a:extLst>
          </p:cNvPr>
          <p:cNvSpPr>
            <a:spLocks noGrp="1"/>
          </p:cNvSpPr>
          <p:nvPr>
            <p:ph type="sldNum" sz="quarter" idx="4"/>
          </p:nvPr>
        </p:nvSpPr>
        <p:spPr/>
        <p:txBody>
          <a:bodyPr/>
          <a:lstStyle/>
          <a:p>
            <a:r>
              <a:rPr lang="fi-FI" dirty="0"/>
              <a:t>|  </a:t>
            </a:r>
            <a:fld id="{CDC8994D-33BE-6F4B-918B-78B2D731EB1C}" type="slidenum">
              <a:rPr lang="fi-FI" smtClean="0"/>
              <a:pPr/>
              <a:t>8</a:t>
            </a:fld>
            <a:endParaRPr lang="fi-FI" dirty="0"/>
          </a:p>
        </p:txBody>
      </p:sp>
    </p:spTree>
    <p:extLst>
      <p:ext uri="{BB962C8B-B14F-4D97-AF65-F5344CB8AC3E}">
        <p14:creationId xmlns:p14="http://schemas.microsoft.com/office/powerpoint/2010/main" val="165671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4F8E-4C13-DBA1-0D83-4F550B7909EA}"/>
              </a:ext>
            </a:extLst>
          </p:cNvPr>
          <p:cNvSpPr>
            <a:spLocks noGrp="1"/>
          </p:cNvSpPr>
          <p:nvPr>
            <p:ph type="title"/>
          </p:nvPr>
        </p:nvSpPr>
        <p:spPr/>
        <p:txBody>
          <a:bodyPr/>
          <a:lstStyle/>
          <a:p>
            <a:r>
              <a:rPr lang="fi-FI" sz="3200" dirty="0"/>
              <a:t>2. </a:t>
            </a:r>
            <a:r>
              <a:rPr lang="en-US" sz="3200" dirty="0"/>
              <a:t>Life Cycle Analysis (LCA) and circular economy</a:t>
            </a:r>
            <a:br>
              <a:rPr lang="fi-FI" sz="3200" b="1" i="0" dirty="0">
                <a:solidFill>
                  <a:srgbClr val="4E008E"/>
                </a:solidFill>
                <a:effectLst/>
                <a:latin typeface="Open Sans" panose="020B0606030504020204" pitchFamily="34" charset="0"/>
              </a:rPr>
            </a:br>
            <a:endParaRPr lang="fi-FI" sz="3200" dirty="0"/>
          </a:p>
        </p:txBody>
      </p:sp>
      <p:sp>
        <p:nvSpPr>
          <p:cNvPr id="3" name="Content Placeholder 2">
            <a:extLst>
              <a:ext uri="{FF2B5EF4-FFF2-40B4-BE49-F238E27FC236}">
                <a16:creationId xmlns:a16="http://schemas.microsoft.com/office/drawing/2014/main" id="{67313ECA-7EA1-A067-3908-3E89AE9EA370}"/>
              </a:ext>
            </a:extLst>
          </p:cNvPr>
          <p:cNvSpPr>
            <a:spLocks noGrp="1"/>
          </p:cNvSpPr>
          <p:nvPr>
            <p:ph idx="1"/>
          </p:nvPr>
        </p:nvSpPr>
        <p:spPr/>
        <p:txBody>
          <a:bodyPr/>
          <a:lstStyle/>
          <a:p>
            <a:r>
              <a:rPr lang="en-US" sz="1400" dirty="0">
                <a:solidFill>
                  <a:srgbClr val="212529"/>
                </a:solidFill>
              </a:rPr>
              <a:t>Start the task by listening to the podcast, Perspectives on Life Cycle Calculations (available only in Finnish) </a:t>
            </a:r>
            <a:r>
              <a:rPr lang="en-US" sz="1400" dirty="0">
                <a:solidFill>
                  <a:srgbClr val="212529"/>
                </a:solidFill>
                <a:hlinkClick r:id="rId2"/>
              </a:rPr>
              <a:t>https://projects.tuni.fi/kiertotalousosaaja/podcast-nakokulmia-elinkaarilaskentaan</a:t>
            </a:r>
            <a:endParaRPr lang="en-US" sz="1400" dirty="0">
              <a:solidFill>
                <a:srgbClr val="212529"/>
              </a:solidFill>
            </a:endParaRPr>
          </a:p>
          <a:p>
            <a:r>
              <a:rPr lang="en-US" sz="1400" dirty="0">
                <a:solidFill>
                  <a:srgbClr val="212529"/>
                </a:solidFill>
              </a:rPr>
              <a:t>Life Cycle Assessment (LCA) is a method that can be used to study the effects of a product throughout its life cycle. The life cycle of a product refers to its journey from the designer's desk to the procurement of raw materials and finally the end of the product's life cycle, where the product turns into waste, spare parts, recycled material, etc.</a:t>
            </a:r>
          </a:p>
          <a:p>
            <a:r>
              <a:rPr lang="en-US" sz="1400" dirty="0">
                <a:solidFill>
                  <a:srgbClr val="212529"/>
                </a:solidFill>
              </a:rPr>
              <a:t>In this exercise, you will familiarize yourself with the life cycle of your chosen product and apply circular economy strategies to the different stages of the product life cycle. The purpose of the assignment is to familiarize yourself with life cycle thinking in particular. Life cycle analysis can also be performed computationally using purpose-designed LCA software (e.g. LCA software). (GaBi and OpenLCA).</a:t>
            </a:r>
          </a:p>
          <a:p>
            <a:r>
              <a:rPr lang="en-US" sz="1400" dirty="0">
                <a:solidFill>
                  <a:srgbClr val="212529"/>
                </a:solidFill>
                <a:ea typeface="Open Sans" panose="020B0606030504020204" pitchFamily="34" charset="0"/>
                <a:cs typeface="Open Sans" panose="020B0606030504020204" pitchFamily="34" charset="0"/>
              </a:rPr>
              <a:t>The best way to benefit from the task is to do the work in parts, allowing to let your thoughts develop in peace. The most important thing for the success of the task is to familiarize yourself with each stage of the product life cycle.
Start the task by choosing the packaging product or type of packaging that interests you specifically.</a:t>
            </a:r>
            <a:endParaRPr lang="fi-FI" sz="1400" b="0" i="0" dirty="0">
              <a:solidFill>
                <a:srgbClr val="212529"/>
              </a:solidFill>
              <a:effectLst/>
            </a:endParaRPr>
          </a:p>
          <a:p>
            <a:endParaRPr lang="fi-FI" sz="1400" dirty="0"/>
          </a:p>
        </p:txBody>
      </p:sp>
      <p:sp>
        <p:nvSpPr>
          <p:cNvPr id="4" name="Date Placeholder 3">
            <a:extLst>
              <a:ext uri="{FF2B5EF4-FFF2-40B4-BE49-F238E27FC236}">
                <a16:creationId xmlns:a16="http://schemas.microsoft.com/office/drawing/2014/main" id="{F3361551-C73E-C5B1-3BBD-1658411C4AFD}"/>
              </a:ext>
            </a:extLst>
          </p:cNvPr>
          <p:cNvSpPr>
            <a:spLocks noGrp="1"/>
          </p:cNvSpPr>
          <p:nvPr>
            <p:ph type="dt" sz="half" idx="2"/>
          </p:nvPr>
        </p:nvSpPr>
        <p:spPr/>
        <p:txBody>
          <a:bodyPr/>
          <a:lstStyle/>
          <a:p>
            <a:fld id="{A90DC808-9B4F-47F6-816E-B4DD926C39FF}" type="datetime1">
              <a:rPr lang="fi-FI" smtClean="0"/>
              <a:pPr/>
              <a:t>29.5.2024</a:t>
            </a:fld>
            <a:endParaRPr lang="fi-FI" dirty="0"/>
          </a:p>
        </p:txBody>
      </p:sp>
      <p:sp>
        <p:nvSpPr>
          <p:cNvPr id="5" name="Slide Number Placeholder 4">
            <a:extLst>
              <a:ext uri="{FF2B5EF4-FFF2-40B4-BE49-F238E27FC236}">
                <a16:creationId xmlns:a16="http://schemas.microsoft.com/office/drawing/2014/main" id="{AEDB8B17-471B-2E8B-285E-03FD1CCF3E98}"/>
              </a:ext>
            </a:extLst>
          </p:cNvPr>
          <p:cNvSpPr>
            <a:spLocks noGrp="1"/>
          </p:cNvSpPr>
          <p:nvPr>
            <p:ph type="sldNum" sz="quarter" idx="4"/>
          </p:nvPr>
        </p:nvSpPr>
        <p:spPr/>
        <p:txBody>
          <a:bodyPr/>
          <a:lstStyle/>
          <a:p>
            <a:r>
              <a:rPr lang="fi-FI" dirty="0"/>
              <a:t>|  </a:t>
            </a:r>
            <a:fld id="{CDC8994D-33BE-6F4B-918B-78B2D731EB1C}" type="slidenum">
              <a:rPr lang="fi-FI" smtClean="0"/>
              <a:pPr/>
              <a:t>9</a:t>
            </a:fld>
            <a:endParaRPr lang="fi-FI" dirty="0"/>
          </a:p>
        </p:txBody>
      </p:sp>
    </p:spTree>
    <p:extLst>
      <p:ext uri="{BB962C8B-B14F-4D97-AF65-F5344CB8AC3E}">
        <p14:creationId xmlns:p14="http://schemas.microsoft.com/office/powerpoint/2010/main" val="1292916491"/>
      </p:ext>
    </p:extLst>
  </p:cSld>
  <p:clrMapOvr>
    <a:masterClrMapping/>
  </p:clrMapOvr>
</p:sld>
</file>

<file path=ppt/theme/theme1.xml><?xml version="1.0" encoding="utf-8"?>
<a:theme xmlns:a="http://schemas.openxmlformats.org/drawingml/2006/main" name="TUNI Theme">
  <a:themeElements>
    <a:clrScheme name="TUNI-teema-pp">
      <a:dk1>
        <a:srgbClr val="000000"/>
      </a:dk1>
      <a:lt1>
        <a:srgbClr val="FFFFFF"/>
      </a:lt1>
      <a:dk2>
        <a:srgbClr val="4E008E"/>
      </a:dk2>
      <a:lt2>
        <a:srgbClr val="FFFFFF"/>
      </a:lt2>
      <a:accent1>
        <a:srgbClr val="4E008E"/>
      </a:accent1>
      <a:accent2>
        <a:srgbClr val="38B399"/>
      </a:accent2>
      <a:accent3>
        <a:srgbClr val="FFE349"/>
      </a:accent3>
      <a:accent4>
        <a:srgbClr val="CF286F"/>
      </a:accent4>
      <a:accent5>
        <a:srgbClr val="000000"/>
      </a:accent5>
      <a:accent6>
        <a:srgbClr val="79C0EB"/>
      </a:accent6>
      <a:hlink>
        <a:srgbClr val="0041BE"/>
      </a:hlink>
      <a:folHlink>
        <a:srgbClr val="CF28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MK pohja FI.pptx" id="{631ABD5D-05F0-48CF-9379-C9DBE51FDC5F}" vid="{4A00A58A-E5DF-455A-8088-D3D383A07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22718f1-2baa-4fe8-b044-ea7a9edd45cb">
      <Terms xmlns="http://schemas.microsoft.com/office/infopath/2007/PartnerControls"/>
    </lcf76f155ced4ddcb4097134ff3c332f>
    <TaxCatchAll xmlns="ef81c04f-485b-4f40-b52a-de9919c6543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C2120E3F40FB6478149831F17BF428D" ma:contentTypeVersion="11" ma:contentTypeDescription="Luo uusi asiakirja." ma:contentTypeScope="" ma:versionID="8dd54bd6cdf0a03e2e417bb52ffc85dd">
  <xsd:schema xmlns:xsd="http://www.w3.org/2001/XMLSchema" xmlns:xs="http://www.w3.org/2001/XMLSchema" xmlns:p="http://schemas.microsoft.com/office/2006/metadata/properties" xmlns:ns2="c22718f1-2baa-4fe8-b044-ea7a9edd45cb" xmlns:ns3="ef81c04f-485b-4f40-b52a-de9919c65430" targetNamespace="http://schemas.microsoft.com/office/2006/metadata/properties" ma:root="true" ma:fieldsID="66a6537b9c921c86f553f93be4731db5" ns2:_="" ns3:_="">
    <xsd:import namespace="c22718f1-2baa-4fe8-b044-ea7a9edd45cb"/>
    <xsd:import namespace="ef81c04f-485b-4f40-b52a-de9919c6543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718f1-2baa-4fe8-b044-ea7a9edd4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eef07030-0f6a-43b1-b2b9-3b252e59dea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81c04f-485b-4f40-b52a-de9919c6543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ebde5d-00c3-4510-92b4-ac2e2db6152c}" ma:internalName="TaxCatchAll" ma:showField="CatchAllData" ma:web="ef81c04f-485b-4f40-b52a-de9919c654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268F20-1C66-4515-9230-63E3E4153368}">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dcmitype/"/>
    <ds:schemaRef ds:uri="http://schemas.microsoft.com/office/2006/metadata/properties"/>
    <ds:schemaRef ds:uri="ef81c04f-485b-4f40-b52a-de9919c65430"/>
    <ds:schemaRef ds:uri="c22718f1-2baa-4fe8-b044-ea7a9edd45cb"/>
    <ds:schemaRef ds:uri="http://www.w3.org/XML/1998/namespace"/>
  </ds:schemaRefs>
</ds:datastoreItem>
</file>

<file path=customXml/itemProps2.xml><?xml version="1.0" encoding="utf-8"?>
<ds:datastoreItem xmlns:ds="http://schemas.openxmlformats.org/officeDocument/2006/customXml" ds:itemID="{63CF48B3-7DDF-45A1-B20F-DF8C7936F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2718f1-2baa-4fe8-b044-ea7a9edd45cb"/>
    <ds:schemaRef ds:uri="ef81c04f-485b-4f40-b52a-de9919c65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31A378-2E10-4327-925F-8D4F311223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TAMK pohja FI</Template>
  <TotalTime>0</TotalTime>
  <Words>2834</Words>
  <Application>Microsoft Office PowerPoint</Application>
  <PresentationFormat>Widescreen</PresentationFormat>
  <Paragraphs>152</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Open Sans</vt:lpstr>
      <vt:lpstr>Times New Roman</vt:lpstr>
      <vt:lpstr>TUNI Theme</vt:lpstr>
      <vt:lpstr>Sustainable Design and Production Processes (5 cr)</vt:lpstr>
      <vt:lpstr>Content</vt:lpstr>
      <vt:lpstr>Learning outcomes</vt:lpstr>
      <vt:lpstr>Assessment criteria</vt:lpstr>
      <vt:lpstr>Pedagogical approach</vt:lpstr>
      <vt:lpstr>Learning assignment descriptions</vt:lpstr>
      <vt:lpstr>1. Packaging solution – comparison and evaluation</vt:lpstr>
      <vt:lpstr>1. Packaging solution – comparison and evaluation</vt:lpstr>
      <vt:lpstr>2. Life Cycle Analysis (LCA) and circular economy </vt:lpstr>
      <vt:lpstr>2. Life Cycle Analysis (LCA) and circular economy </vt:lpstr>
      <vt:lpstr>Life cycle description</vt:lpstr>
      <vt:lpstr>PowerPoint Presentation</vt:lpstr>
      <vt:lpstr>Evaluate opportunities to make the product more circular</vt:lpstr>
      <vt:lpstr>What kind of role does the end user of the product have in terms of the life cycle?</vt:lpstr>
      <vt:lpstr>3. Production processes towards a circular economy (1/2)</vt:lpstr>
      <vt:lpstr>3. Production processes towards a circular economy 2/2</vt:lpstr>
      <vt:lpstr>4. Design in accordance with the principles of circular economy (1/2)</vt:lpstr>
      <vt:lpstr>4. Design in accordance with the principles of circular economy (2/2)</vt:lpstr>
      <vt:lpstr>5. 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Hankkeen nimi</dc:title>
  <dc:creator>Nina Kukkasniemi (TAMK)</dc:creator>
  <cp:lastModifiedBy>Marianna Leikomaa (TAMK)</cp:lastModifiedBy>
  <cp:revision>24</cp:revision>
  <dcterms:created xsi:type="dcterms:W3CDTF">2020-12-01T13:41:19Z</dcterms:created>
  <dcterms:modified xsi:type="dcterms:W3CDTF">2024-05-30T08:34:43Z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0x0101006C2120E3F40FB6478149831F17BF428D</vt:lpwstr>
  </property>
  <property fmtid="{D5CDD505-2E9C-101B-9397-08002B2CF9AE}" pid="3" name="MediaServiceImageTags">
    <vt:lpwstr/>
  </property>
</Properties>
</file>