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7"/>
  </p:notesMasterIdLst>
  <p:handoutMasterIdLst>
    <p:handoutMasterId r:id="rId28"/>
  </p:handoutMasterIdLst>
  <p:sldIdLst>
    <p:sldId id="262" r:id="rId5"/>
    <p:sldId id="264" r:id="rId6"/>
    <p:sldId id="265" r:id="rId7"/>
    <p:sldId id="266" r:id="rId8"/>
    <p:sldId id="279" r:id="rId9"/>
    <p:sldId id="267" r:id="rId10"/>
    <p:sldId id="268" r:id="rId11"/>
    <p:sldId id="269" r:id="rId12"/>
    <p:sldId id="285" r:id="rId13"/>
    <p:sldId id="288" r:id="rId14"/>
    <p:sldId id="271" r:id="rId15"/>
    <p:sldId id="280" r:id="rId16"/>
    <p:sldId id="273" r:id="rId17"/>
    <p:sldId id="275" r:id="rId18"/>
    <p:sldId id="287" r:id="rId19"/>
    <p:sldId id="276" r:id="rId20"/>
    <p:sldId id="289" r:id="rId21"/>
    <p:sldId id="291" r:id="rId22"/>
    <p:sldId id="282" r:id="rId23"/>
    <p:sldId id="290" r:id="rId24"/>
    <p:sldId id="283" r:id="rId25"/>
    <p:sldId id="300"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62C64-2C1A-8F66-27AB-D64C7CA0DE4C}" name="Marianna Leikomaa (TAMK)" initials="ML" userId="S::marianna.leikomaa@tuni.fi::2e932f6d-b2fa-4ee0-a1d6-3b2481d1d354" providerId="AD"/>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BC6E5-E6FB-4522-9260-00D082122215}" v="41" dt="2024-05-30T06:55:21.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Leikomaa (TAMK)" userId="2e932f6d-b2fa-4ee0-a1d6-3b2481d1d354" providerId="ADAL" clId="{817BC6E5-E6FB-4522-9260-00D082122215}"/>
    <pc:docChg chg="custSel addSld modSld">
      <pc:chgData name="Marianna Leikomaa (TAMK)" userId="2e932f6d-b2fa-4ee0-a1d6-3b2481d1d354" providerId="ADAL" clId="{817BC6E5-E6FB-4522-9260-00D082122215}" dt="2024-05-30T08:36:17.928" v="519" actId="20577"/>
      <pc:docMkLst>
        <pc:docMk/>
      </pc:docMkLst>
      <pc:sldChg chg="addSp modSp mod addCm delCm">
        <pc:chgData name="Marianna Leikomaa (TAMK)" userId="2e932f6d-b2fa-4ee0-a1d6-3b2481d1d354" providerId="ADAL" clId="{817BC6E5-E6FB-4522-9260-00D082122215}" dt="2024-05-30T08:36:17.928" v="519" actId="20577"/>
        <pc:sldMkLst>
          <pc:docMk/>
          <pc:sldMk cId="3552738277" sldId="262"/>
        </pc:sldMkLst>
        <pc:spChg chg="add mod">
          <ac:chgData name="Marianna Leikomaa (TAMK)" userId="2e932f6d-b2fa-4ee0-a1d6-3b2481d1d354" providerId="ADAL" clId="{817BC6E5-E6FB-4522-9260-00D082122215}" dt="2024-05-30T06:55:21.442" v="516"/>
          <ac:spMkLst>
            <pc:docMk/>
            <pc:sldMk cId="3552738277" sldId="262"/>
            <ac:spMk id="4" creationId="{090C3A1D-86C4-845D-98E8-CEB3B7C69C26}"/>
          </ac:spMkLst>
        </pc:spChg>
        <pc:spChg chg="mod">
          <ac:chgData name="Marianna Leikomaa (TAMK)" userId="2e932f6d-b2fa-4ee0-a1d6-3b2481d1d354" providerId="ADAL" clId="{817BC6E5-E6FB-4522-9260-00D082122215}" dt="2024-05-30T08:36:17.928" v="519" actId="20577"/>
          <ac:spMkLst>
            <pc:docMk/>
            <pc:sldMk cId="3552738277" sldId="262"/>
            <ac:spMk id="18" creationId="{5D049A33-E0CB-52E6-4F23-41D306EA5159}"/>
          </ac:spMkLst>
        </pc:spChg>
        <pc:picChg chg="add mod">
          <ac:chgData name="Marianna Leikomaa (TAMK)" userId="2e932f6d-b2fa-4ee0-a1d6-3b2481d1d354" providerId="ADAL" clId="{817BC6E5-E6FB-4522-9260-00D082122215}" dt="2024-05-30T06:55:21.442" v="516"/>
          <ac:picMkLst>
            <pc:docMk/>
            <pc:sldMk cId="3552738277" sldId="262"/>
            <ac:picMk id="3" creationId="{FA0A29E4-E07F-C1A9-7B7A-169064DD4A42}"/>
          </ac:picMkLst>
        </pc:picChg>
        <pc:picChg chg="mod">
          <ac:chgData name="Marianna Leikomaa (TAMK)" userId="2e932f6d-b2fa-4ee0-a1d6-3b2481d1d354" providerId="ADAL" clId="{817BC6E5-E6FB-4522-9260-00D082122215}" dt="2024-02-21T09:01:06.417" v="197" actId="962"/>
          <ac:picMkLst>
            <pc:docMk/>
            <pc:sldMk cId="3552738277" sldId="262"/>
            <ac:picMk id="8" creationId="{4CB5A19E-CCDE-0B1F-83D6-E3AE1DC8E686}"/>
          </ac:picMkLst>
        </pc:picChg>
        <pc:picChg chg="mod">
          <ac:chgData name="Marianna Leikomaa (TAMK)" userId="2e932f6d-b2fa-4ee0-a1d6-3b2481d1d354" providerId="ADAL" clId="{817BC6E5-E6FB-4522-9260-00D082122215}" dt="2024-02-21T09:01:10.065" v="198" actId="962"/>
          <ac:picMkLst>
            <pc:docMk/>
            <pc:sldMk cId="3552738277" sldId="262"/>
            <ac:picMk id="9" creationId="{05525846-4A27-FF7D-DC53-0D1795601BF1}"/>
          </ac:picMkLst>
        </pc:picChg>
        <pc:picChg chg="mod">
          <ac:chgData name="Marianna Leikomaa (TAMK)" userId="2e932f6d-b2fa-4ee0-a1d6-3b2481d1d354" providerId="ADAL" clId="{817BC6E5-E6FB-4522-9260-00D082122215}" dt="2024-02-21T09:01:34.215" v="362" actId="962"/>
          <ac:picMkLst>
            <pc:docMk/>
            <pc:sldMk cId="3552738277" sldId="262"/>
            <ac:picMk id="17" creationId="{3A3B413F-3F68-44CB-DD64-5FFA0D5F3828}"/>
          </ac:picMkLst>
        </pc:picChg>
        <pc:extLst>
          <p:ext xmlns:p="http://schemas.openxmlformats.org/presentationml/2006/main" uri="{D6D511B9-2390-475A-947B-AFAB55BFBCF1}">
            <pc226:cmChg xmlns:pc226="http://schemas.microsoft.com/office/powerpoint/2022/06/main/command" chg="add del">
              <pc226:chgData name="Marianna Leikomaa (TAMK)" userId="2e932f6d-b2fa-4ee0-a1d6-3b2481d1d354" providerId="ADAL" clId="{817BC6E5-E6FB-4522-9260-00D082122215}" dt="2024-05-23T13:30:14.673" v="375"/>
              <pc2:cmMkLst xmlns:pc2="http://schemas.microsoft.com/office/powerpoint/2019/9/main/command">
                <pc:docMk/>
                <pc:sldMk cId="3552738277" sldId="262"/>
                <pc2:cmMk id="{A175291B-D565-426A-8037-E6D2F8309D37}"/>
              </pc2:cmMkLst>
            </pc226:cmChg>
          </p:ext>
        </pc:extLst>
      </pc:sldChg>
      <pc:sldChg chg="modSp mod">
        <pc:chgData name="Marianna Leikomaa (TAMK)" userId="2e932f6d-b2fa-4ee0-a1d6-3b2481d1d354" providerId="ADAL" clId="{817BC6E5-E6FB-4522-9260-00D082122215}" dt="2024-02-21T08:32:53.373" v="4" actId="20577"/>
        <pc:sldMkLst>
          <pc:docMk/>
          <pc:sldMk cId="159995004" sldId="264"/>
        </pc:sldMkLst>
        <pc:spChg chg="mod">
          <ac:chgData name="Marianna Leikomaa (TAMK)" userId="2e932f6d-b2fa-4ee0-a1d6-3b2481d1d354" providerId="ADAL" clId="{817BC6E5-E6FB-4522-9260-00D082122215}" dt="2024-02-21T08:32:53.373" v="4" actId="20577"/>
          <ac:spMkLst>
            <pc:docMk/>
            <pc:sldMk cId="159995004" sldId="264"/>
            <ac:spMk id="7" creationId="{C144660B-64A7-84B5-A542-ECE4AF51E086}"/>
          </ac:spMkLst>
        </pc:spChg>
      </pc:sldChg>
      <pc:sldChg chg="modSp mod">
        <pc:chgData name="Marianna Leikomaa (TAMK)" userId="2e932f6d-b2fa-4ee0-a1d6-3b2481d1d354" providerId="ADAL" clId="{817BC6E5-E6FB-4522-9260-00D082122215}" dt="2024-02-21T08:33:41.244" v="10" actId="20577"/>
        <pc:sldMkLst>
          <pc:docMk/>
          <pc:sldMk cId="136812777" sldId="265"/>
        </pc:sldMkLst>
        <pc:spChg chg="mod">
          <ac:chgData name="Marianna Leikomaa (TAMK)" userId="2e932f6d-b2fa-4ee0-a1d6-3b2481d1d354" providerId="ADAL" clId="{817BC6E5-E6FB-4522-9260-00D082122215}" dt="2024-02-21T08:33:41.244" v="10" actId="20577"/>
          <ac:spMkLst>
            <pc:docMk/>
            <pc:sldMk cId="136812777" sldId="265"/>
            <ac:spMk id="3" creationId="{30B0A35C-F778-6C51-9F36-0F0D96E42530}"/>
          </ac:spMkLst>
        </pc:spChg>
      </pc:sldChg>
      <pc:sldChg chg="modSp mod">
        <pc:chgData name="Marianna Leikomaa (TAMK)" userId="2e932f6d-b2fa-4ee0-a1d6-3b2481d1d354" providerId="ADAL" clId="{817BC6E5-E6FB-4522-9260-00D082122215}" dt="2024-05-23T13:54:59.172" v="461" actId="313"/>
        <pc:sldMkLst>
          <pc:docMk/>
          <pc:sldMk cId="2158427463" sldId="266"/>
        </pc:sldMkLst>
        <pc:spChg chg="mod">
          <ac:chgData name="Marianna Leikomaa (TAMK)" userId="2e932f6d-b2fa-4ee0-a1d6-3b2481d1d354" providerId="ADAL" clId="{817BC6E5-E6FB-4522-9260-00D082122215}" dt="2024-05-23T13:34:08.892" v="388" actId="20577"/>
          <ac:spMkLst>
            <pc:docMk/>
            <pc:sldMk cId="2158427463" sldId="266"/>
            <ac:spMk id="2" creationId="{7AF9ED96-9BC8-AA6B-8300-90023F127761}"/>
          </ac:spMkLst>
        </pc:spChg>
        <pc:spChg chg="mod">
          <ac:chgData name="Marianna Leikomaa (TAMK)" userId="2e932f6d-b2fa-4ee0-a1d6-3b2481d1d354" providerId="ADAL" clId="{817BC6E5-E6FB-4522-9260-00D082122215}" dt="2024-05-23T13:54:59.172" v="461" actId="313"/>
          <ac:spMkLst>
            <pc:docMk/>
            <pc:sldMk cId="2158427463" sldId="266"/>
            <ac:spMk id="3" creationId="{1CFFEBA0-913F-A5A8-F726-BCDA3A72C018}"/>
          </ac:spMkLst>
        </pc:spChg>
      </pc:sldChg>
      <pc:sldChg chg="modSp mod">
        <pc:chgData name="Marianna Leikomaa (TAMK)" userId="2e932f6d-b2fa-4ee0-a1d6-3b2481d1d354" providerId="ADAL" clId="{817BC6E5-E6FB-4522-9260-00D082122215}" dt="2024-05-23T13:54:32.235" v="458" actId="790"/>
        <pc:sldMkLst>
          <pc:docMk/>
          <pc:sldMk cId="2727147678" sldId="267"/>
        </pc:sldMkLst>
        <pc:spChg chg="mod">
          <ac:chgData name="Marianna Leikomaa (TAMK)" userId="2e932f6d-b2fa-4ee0-a1d6-3b2481d1d354" providerId="ADAL" clId="{817BC6E5-E6FB-4522-9260-00D082122215}" dt="2024-05-23T13:54:32.235" v="458" actId="790"/>
          <ac:spMkLst>
            <pc:docMk/>
            <pc:sldMk cId="2727147678" sldId="267"/>
            <ac:spMk id="3" creationId="{1207500C-D55A-C199-2DAA-D5492CCB5078}"/>
          </ac:spMkLst>
        </pc:spChg>
      </pc:sldChg>
      <pc:sldChg chg="modSp mod">
        <pc:chgData name="Marianna Leikomaa (TAMK)" userId="2e932f6d-b2fa-4ee0-a1d6-3b2481d1d354" providerId="ADAL" clId="{817BC6E5-E6FB-4522-9260-00D082122215}" dt="2024-05-23T13:55:25.738" v="464"/>
        <pc:sldMkLst>
          <pc:docMk/>
          <pc:sldMk cId="1967224001" sldId="269"/>
        </pc:sldMkLst>
        <pc:spChg chg="mod">
          <ac:chgData name="Marianna Leikomaa (TAMK)" userId="2e932f6d-b2fa-4ee0-a1d6-3b2481d1d354" providerId="ADAL" clId="{817BC6E5-E6FB-4522-9260-00D082122215}" dt="2024-05-23T13:55:25.738" v="464"/>
          <ac:spMkLst>
            <pc:docMk/>
            <pc:sldMk cId="1967224001" sldId="269"/>
            <ac:spMk id="3" creationId="{11FFEF56-27F0-6AE7-4E46-6FC17014FD47}"/>
          </ac:spMkLst>
        </pc:spChg>
      </pc:sldChg>
      <pc:sldChg chg="modSp mod">
        <pc:chgData name="Marianna Leikomaa (TAMK)" userId="2e932f6d-b2fa-4ee0-a1d6-3b2481d1d354" providerId="ADAL" clId="{817BC6E5-E6FB-4522-9260-00D082122215}" dt="2024-05-23T13:56:37.477" v="482" actId="790"/>
        <pc:sldMkLst>
          <pc:docMk/>
          <pc:sldMk cId="1292916491" sldId="271"/>
        </pc:sldMkLst>
        <pc:spChg chg="mod">
          <ac:chgData name="Marianna Leikomaa (TAMK)" userId="2e932f6d-b2fa-4ee0-a1d6-3b2481d1d354" providerId="ADAL" clId="{817BC6E5-E6FB-4522-9260-00D082122215}" dt="2024-05-23T13:56:37.477" v="482" actId="790"/>
          <ac:spMkLst>
            <pc:docMk/>
            <pc:sldMk cId="1292916491" sldId="271"/>
            <ac:spMk id="3" creationId="{67313ECA-7EA1-A067-3908-3E89AE9EA370}"/>
          </ac:spMkLst>
        </pc:spChg>
      </pc:sldChg>
      <pc:sldChg chg="modSp mod">
        <pc:chgData name="Marianna Leikomaa (TAMK)" userId="2e932f6d-b2fa-4ee0-a1d6-3b2481d1d354" providerId="ADAL" clId="{817BC6E5-E6FB-4522-9260-00D082122215}" dt="2024-05-23T13:57:12.851" v="493" actId="790"/>
        <pc:sldMkLst>
          <pc:docMk/>
          <pc:sldMk cId="64067701" sldId="273"/>
        </pc:sldMkLst>
        <pc:spChg chg="mod">
          <ac:chgData name="Marianna Leikomaa (TAMK)" userId="2e932f6d-b2fa-4ee0-a1d6-3b2481d1d354" providerId="ADAL" clId="{817BC6E5-E6FB-4522-9260-00D082122215}" dt="2024-05-23T13:57:12.851" v="493" actId="790"/>
          <ac:spMkLst>
            <pc:docMk/>
            <pc:sldMk cId="64067701" sldId="273"/>
            <ac:spMk id="3" creationId="{70E11BC5-ADB3-CC57-3F2D-F9911C109C39}"/>
          </ac:spMkLst>
        </pc:spChg>
      </pc:sldChg>
      <pc:sldChg chg="modSp mod">
        <pc:chgData name="Marianna Leikomaa (TAMK)" userId="2e932f6d-b2fa-4ee0-a1d6-3b2481d1d354" providerId="ADAL" clId="{817BC6E5-E6FB-4522-9260-00D082122215}" dt="2024-05-29T08:45:26.164" v="512" actId="20577"/>
        <pc:sldMkLst>
          <pc:docMk/>
          <pc:sldMk cId="653758059" sldId="275"/>
        </pc:sldMkLst>
        <pc:spChg chg="mod">
          <ac:chgData name="Marianna Leikomaa (TAMK)" userId="2e932f6d-b2fa-4ee0-a1d6-3b2481d1d354" providerId="ADAL" clId="{817BC6E5-E6FB-4522-9260-00D082122215}" dt="2024-05-29T08:45:26.164" v="512" actId="20577"/>
          <ac:spMkLst>
            <pc:docMk/>
            <pc:sldMk cId="653758059" sldId="275"/>
            <ac:spMk id="3" creationId="{1D481099-EE66-8099-90C4-5CB9CD59FD87}"/>
          </ac:spMkLst>
        </pc:spChg>
      </pc:sldChg>
      <pc:sldChg chg="modSp mod">
        <pc:chgData name="Marianna Leikomaa (TAMK)" userId="2e932f6d-b2fa-4ee0-a1d6-3b2481d1d354" providerId="ADAL" clId="{817BC6E5-E6FB-4522-9260-00D082122215}" dt="2024-05-23T13:57:55.305" v="505" actId="790"/>
        <pc:sldMkLst>
          <pc:docMk/>
          <pc:sldMk cId="2485911745" sldId="276"/>
        </pc:sldMkLst>
        <pc:spChg chg="mod">
          <ac:chgData name="Marianna Leikomaa (TAMK)" userId="2e932f6d-b2fa-4ee0-a1d6-3b2481d1d354" providerId="ADAL" clId="{817BC6E5-E6FB-4522-9260-00D082122215}" dt="2024-05-23T13:57:55.305" v="505" actId="790"/>
          <ac:spMkLst>
            <pc:docMk/>
            <pc:sldMk cId="2485911745" sldId="276"/>
            <ac:spMk id="3" creationId="{8CF2444E-5C13-E85E-3877-0B0C7FAA2736}"/>
          </ac:spMkLst>
        </pc:spChg>
      </pc:sldChg>
      <pc:sldChg chg="modSp mod">
        <pc:chgData name="Marianna Leikomaa (TAMK)" userId="2e932f6d-b2fa-4ee0-a1d6-3b2481d1d354" providerId="ADAL" clId="{817BC6E5-E6FB-4522-9260-00D082122215}" dt="2024-05-23T13:54:44.044" v="459" actId="790"/>
        <pc:sldMkLst>
          <pc:docMk/>
          <pc:sldMk cId="1702827319" sldId="279"/>
        </pc:sldMkLst>
        <pc:spChg chg="mod">
          <ac:chgData name="Marianna Leikomaa (TAMK)" userId="2e932f6d-b2fa-4ee0-a1d6-3b2481d1d354" providerId="ADAL" clId="{817BC6E5-E6FB-4522-9260-00D082122215}" dt="2024-05-23T13:34:30.258" v="427" actId="20577"/>
          <ac:spMkLst>
            <pc:docMk/>
            <pc:sldMk cId="1702827319" sldId="279"/>
            <ac:spMk id="2" creationId="{7AF9ED96-9BC8-AA6B-8300-90023F127761}"/>
          </ac:spMkLst>
        </pc:spChg>
        <pc:spChg chg="mod">
          <ac:chgData name="Marianna Leikomaa (TAMK)" userId="2e932f6d-b2fa-4ee0-a1d6-3b2481d1d354" providerId="ADAL" clId="{817BC6E5-E6FB-4522-9260-00D082122215}" dt="2024-05-23T13:54:44.044" v="459" actId="790"/>
          <ac:spMkLst>
            <pc:docMk/>
            <pc:sldMk cId="1702827319" sldId="279"/>
            <ac:spMk id="3" creationId="{1CFFEBA0-913F-A5A8-F726-BCDA3A72C018}"/>
          </ac:spMkLst>
        </pc:spChg>
      </pc:sldChg>
      <pc:sldChg chg="modSp mod">
        <pc:chgData name="Marianna Leikomaa (TAMK)" userId="2e932f6d-b2fa-4ee0-a1d6-3b2481d1d354" providerId="ADAL" clId="{817BC6E5-E6FB-4522-9260-00D082122215}" dt="2024-05-23T13:56:55.747" v="492" actId="790"/>
        <pc:sldMkLst>
          <pc:docMk/>
          <pc:sldMk cId="1874720593" sldId="280"/>
        </pc:sldMkLst>
        <pc:spChg chg="mod">
          <ac:chgData name="Marianna Leikomaa (TAMK)" userId="2e932f6d-b2fa-4ee0-a1d6-3b2481d1d354" providerId="ADAL" clId="{817BC6E5-E6FB-4522-9260-00D082122215}" dt="2024-05-23T13:56:55.747" v="492" actId="790"/>
          <ac:spMkLst>
            <pc:docMk/>
            <pc:sldMk cId="1874720593" sldId="280"/>
            <ac:spMk id="3" creationId="{67313ECA-7EA1-A067-3908-3E89AE9EA370}"/>
          </ac:spMkLst>
        </pc:spChg>
      </pc:sldChg>
      <pc:sldChg chg="modSp mod">
        <pc:chgData name="Marianna Leikomaa (TAMK)" userId="2e932f6d-b2fa-4ee0-a1d6-3b2481d1d354" providerId="ADAL" clId="{817BC6E5-E6FB-4522-9260-00D082122215}" dt="2024-05-23T13:58:40.108" v="508" actId="313"/>
        <pc:sldMkLst>
          <pc:docMk/>
          <pc:sldMk cId="1403491598" sldId="282"/>
        </pc:sldMkLst>
        <pc:spChg chg="mod">
          <ac:chgData name="Marianna Leikomaa (TAMK)" userId="2e932f6d-b2fa-4ee0-a1d6-3b2481d1d354" providerId="ADAL" clId="{817BC6E5-E6FB-4522-9260-00D082122215}" dt="2024-05-23T13:58:40.108" v="508" actId="313"/>
          <ac:spMkLst>
            <pc:docMk/>
            <pc:sldMk cId="1403491598" sldId="282"/>
            <ac:spMk id="3" creationId="{8CF2444E-5C13-E85E-3877-0B0C7FAA2736}"/>
          </ac:spMkLst>
        </pc:spChg>
      </pc:sldChg>
      <pc:sldChg chg="modSp mod">
        <pc:chgData name="Marianna Leikomaa (TAMK)" userId="2e932f6d-b2fa-4ee0-a1d6-3b2481d1d354" providerId="ADAL" clId="{817BC6E5-E6FB-4522-9260-00D082122215}" dt="2024-05-23T13:59:02.021" v="510" actId="790"/>
        <pc:sldMkLst>
          <pc:docMk/>
          <pc:sldMk cId="2841066102" sldId="283"/>
        </pc:sldMkLst>
        <pc:spChg chg="mod">
          <ac:chgData name="Marianna Leikomaa (TAMK)" userId="2e932f6d-b2fa-4ee0-a1d6-3b2481d1d354" providerId="ADAL" clId="{817BC6E5-E6FB-4522-9260-00D082122215}" dt="2024-05-23T13:59:02.021" v="510" actId="790"/>
          <ac:spMkLst>
            <pc:docMk/>
            <pc:sldMk cId="2841066102" sldId="283"/>
            <ac:spMk id="3" creationId="{8CF2444E-5C13-E85E-3877-0B0C7FAA2736}"/>
          </ac:spMkLst>
        </pc:spChg>
      </pc:sldChg>
      <pc:sldChg chg="modSp mod">
        <pc:chgData name="Marianna Leikomaa (TAMK)" userId="2e932f6d-b2fa-4ee0-a1d6-3b2481d1d354" providerId="ADAL" clId="{817BC6E5-E6FB-4522-9260-00D082122215}" dt="2024-05-23T13:55:46.448" v="466" actId="313"/>
        <pc:sldMkLst>
          <pc:docMk/>
          <pc:sldMk cId="246993069" sldId="285"/>
        </pc:sldMkLst>
        <pc:spChg chg="mod">
          <ac:chgData name="Marianna Leikomaa (TAMK)" userId="2e932f6d-b2fa-4ee0-a1d6-3b2481d1d354" providerId="ADAL" clId="{817BC6E5-E6FB-4522-9260-00D082122215}" dt="2024-05-23T13:55:46.448" v="466" actId="313"/>
          <ac:spMkLst>
            <pc:docMk/>
            <pc:sldMk cId="246993069" sldId="285"/>
            <ac:spMk id="3" creationId="{11FFEF56-27F0-6AE7-4E46-6FC17014FD47}"/>
          </ac:spMkLst>
        </pc:spChg>
      </pc:sldChg>
      <pc:sldChg chg="modSp mod">
        <pc:chgData name="Marianna Leikomaa (TAMK)" userId="2e932f6d-b2fa-4ee0-a1d6-3b2481d1d354" providerId="ADAL" clId="{817BC6E5-E6FB-4522-9260-00D082122215}" dt="2024-05-23T13:57:42.601" v="504" actId="790"/>
        <pc:sldMkLst>
          <pc:docMk/>
          <pc:sldMk cId="2852158164" sldId="287"/>
        </pc:sldMkLst>
        <pc:spChg chg="mod">
          <ac:chgData name="Marianna Leikomaa (TAMK)" userId="2e932f6d-b2fa-4ee0-a1d6-3b2481d1d354" providerId="ADAL" clId="{817BC6E5-E6FB-4522-9260-00D082122215}" dt="2024-05-23T13:57:42.601" v="504" actId="790"/>
          <ac:spMkLst>
            <pc:docMk/>
            <pc:sldMk cId="2852158164" sldId="287"/>
            <ac:spMk id="3" creationId="{1D481099-EE66-8099-90C4-5CB9CD59FD87}"/>
          </ac:spMkLst>
        </pc:spChg>
      </pc:sldChg>
      <pc:sldChg chg="modSp mod addCm delCm modCm">
        <pc:chgData name="Marianna Leikomaa (TAMK)" userId="2e932f6d-b2fa-4ee0-a1d6-3b2481d1d354" providerId="ADAL" clId="{817BC6E5-E6FB-4522-9260-00D082122215}" dt="2024-05-23T13:56:27.034" v="481" actId="20577"/>
        <pc:sldMkLst>
          <pc:docMk/>
          <pc:sldMk cId="2097147777" sldId="288"/>
        </pc:sldMkLst>
        <pc:spChg chg="mod">
          <ac:chgData name="Marianna Leikomaa (TAMK)" userId="2e932f6d-b2fa-4ee0-a1d6-3b2481d1d354" providerId="ADAL" clId="{817BC6E5-E6FB-4522-9260-00D082122215}" dt="2024-05-23T13:56:27.034" v="481" actId="20577"/>
          <ac:spMkLst>
            <pc:docMk/>
            <pc:sldMk cId="2097147777" sldId="288"/>
            <ac:spMk id="3" creationId="{11FFEF56-27F0-6AE7-4E46-6FC17014FD47}"/>
          </ac:spMkLst>
        </pc:spChg>
        <pc:extLst>
          <p:ext xmlns:p="http://schemas.openxmlformats.org/presentationml/2006/main" uri="{D6D511B9-2390-475A-947B-AFAB55BFBCF1}">
            <pc226:cmChg xmlns:pc226="http://schemas.microsoft.com/office/powerpoint/2022/06/main/command" chg="add del mod">
              <pc226:chgData name="Marianna Leikomaa (TAMK)" userId="2e932f6d-b2fa-4ee0-a1d6-3b2481d1d354" providerId="ADAL" clId="{817BC6E5-E6FB-4522-9260-00D082122215}" dt="2024-05-23T13:56:21.487" v="468"/>
              <pc2:cmMkLst xmlns:pc2="http://schemas.microsoft.com/office/powerpoint/2019/9/main/command">
                <pc:docMk/>
                <pc:sldMk cId="2097147777" sldId="288"/>
                <pc2:cmMk id="{EFB3015C-364D-423B-91C0-8BAD57AC45A4}"/>
              </pc2:cmMkLst>
            </pc226:cmChg>
          </p:ext>
        </pc:extLst>
      </pc:sldChg>
      <pc:sldChg chg="modSp mod">
        <pc:chgData name="Marianna Leikomaa (TAMK)" userId="2e932f6d-b2fa-4ee0-a1d6-3b2481d1d354" providerId="ADAL" clId="{817BC6E5-E6FB-4522-9260-00D082122215}" dt="2024-05-23T13:58:50.612" v="509" actId="790"/>
        <pc:sldMkLst>
          <pc:docMk/>
          <pc:sldMk cId="1482181244" sldId="290"/>
        </pc:sldMkLst>
        <pc:spChg chg="mod">
          <ac:chgData name="Marianna Leikomaa (TAMK)" userId="2e932f6d-b2fa-4ee0-a1d6-3b2481d1d354" providerId="ADAL" clId="{817BC6E5-E6FB-4522-9260-00D082122215}" dt="2024-05-23T13:58:50.612" v="509" actId="790"/>
          <ac:spMkLst>
            <pc:docMk/>
            <pc:sldMk cId="1482181244" sldId="290"/>
            <ac:spMk id="3" creationId="{8CF2444E-5C13-E85E-3877-0B0C7FAA2736}"/>
          </ac:spMkLst>
        </pc:spChg>
      </pc:sldChg>
      <pc:sldChg chg="modSp mod">
        <pc:chgData name="Marianna Leikomaa (TAMK)" userId="2e932f6d-b2fa-4ee0-a1d6-3b2481d1d354" providerId="ADAL" clId="{817BC6E5-E6FB-4522-9260-00D082122215}" dt="2024-05-23T13:58:23.975" v="506" actId="790"/>
        <pc:sldMkLst>
          <pc:docMk/>
          <pc:sldMk cId="250627059" sldId="291"/>
        </pc:sldMkLst>
        <pc:spChg chg="mod">
          <ac:chgData name="Marianna Leikomaa (TAMK)" userId="2e932f6d-b2fa-4ee0-a1d6-3b2481d1d354" providerId="ADAL" clId="{817BC6E5-E6FB-4522-9260-00D082122215}" dt="2024-05-23T13:58:23.975" v="506" actId="790"/>
          <ac:spMkLst>
            <pc:docMk/>
            <pc:sldMk cId="250627059" sldId="291"/>
            <ac:spMk id="3" creationId="{8CF2444E-5C13-E85E-3877-0B0C7FAA2736}"/>
          </ac:spMkLst>
        </pc:spChg>
      </pc:sldChg>
      <pc:sldChg chg="add">
        <pc:chgData name="Marianna Leikomaa (TAMK)" userId="2e932f6d-b2fa-4ee0-a1d6-3b2481d1d354" providerId="ADAL" clId="{817BC6E5-E6FB-4522-9260-00D082122215}" dt="2024-05-30T06:53:27.153" v="514"/>
        <pc:sldMkLst>
          <pc:docMk/>
          <pc:sldMk cId="2620841997" sldId="300"/>
        </pc:sldMkLst>
      </pc:sldChg>
    </pc:docChg>
  </pc:docChgLst>
  <pc:docChgLst>
    <pc:chgData name="Nina Kukkasniemi (TAMK)" userId="475c3659-4520-4bf8-8d39-06a4c884cf72" providerId="ADAL" clId="{8987CD79-0037-47C9-B344-40DB60EEE1ED}"/>
    <pc:docChg chg="undo custSel addSld delSld modSld">
      <pc:chgData name="Nina Kukkasniemi (TAMK)" userId="475c3659-4520-4bf8-8d39-06a4c884cf72" providerId="ADAL" clId="{8987CD79-0037-47C9-B344-40DB60EEE1ED}" dt="2023-12-05T08:52:33.172" v="1363"/>
      <pc:docMkLst>
        <pc:docMk/>
      </pc:docMkLst>
      <pc:sldChg chg="del">
        <pc:chgData name="Nina Kukkasniemi (TAMK)" userId="475c3659-4520-4bf8-8d39-06a4c884cf72" providerId="ADAL" clId="{8987CD79-0037-47C9-B344-40DB60EEE1ED}" dt="2023-12-05T08:52:02.249" v="1358" actId="47"/>
        <pc:sldMkLst>
          <pc:docMk/>
          <pc:sldMk cId="314125278" sldId="256"/>
        </pc:sldMkLst>
      </pc:sldChg>
      <pc:sldChg chg="modSp del mod">
        <pc:chgData name="Nina Kukkasniemi (TAMK)" userId="475c3659-4520-4bf8-8d39-06a4c884cf72" providerId="ADAL" clId="{8987CD79-0037-47C9-B344-40DB60EEE1ED}" dt="2023-12-05T08:51:55.653" v="1357" actId="47"/>
        <pc:sldMkLst>
          <pc:docMk/>
          <pc:sldMk cId="1900174944" sldId="260"/>
        </pc:sldMkLst>
        <pc:picChg chg="mod">
          <ac:chgData name="Nina Kukkasniemi (TAMK)" userId="475c3659-4520-4bf8-8d39-06a4c884cf72" providerId="ADAL" clId="{8987CD79-0037-47C9-B344-40DB60EEE1ED}" dt="2023-12-05T08:50:26.105" v="1355" actId="962"/>
          <ac:picMkLst>
            <pc:docMk/>
            <pc:sldMk cId="1900174944" sldId="260"/>
            <ac:picMk id="2" creationId="{53082469-86CF-8930-FD4C-E2AF13AB10A4}"/>
          </ac:picMkLst>
        </pc:picChg>
      </pc:sldChg>
      <pc:sldChg chg="addSp delSp modSp mod">
        <pc:chgData name="Nina Kukkasniemi (TAMK)" userId="475c3659-4520-4bf8-8d39-06a4c884cf72" providerId="ADAL" clId="{8987CD79-0037-47C9-B344-40DB60EEE1ED}" dt="2023-12-05T08:30:14.085" v="175" actId="478"/>
        <pc:sldMkLst>
          <pc:docMk/>
          <pc:sldMk cId="3552738277" sldId="262"/>
        </pc:sldMkLst>
        <pc:spChg chg="mod">
          <ac:chgData name="Nina Kukkasniemi (TAMK)" userId="475c3659-4520-4bf8-8d39-06a4c884cf72" providerId="ADAL" clId="{8987CD79-0037-47C9-B344-40DB60EEE1ED}" dt="2023-12-05T08:03:40.600" v="124" actId="20577"/>
          <ac:spMkLst>
            <pc:docMk/>
            <pc:sldMk cId="3552738277" sldId="262"/>
            <ac:spMk id="2" creationId="{138260C3-F266-E60E-E446-59263C44F02E}"/>
          </ac:spMkLst>
        </pc:spChg>
        <pc:spChg chg="mod">
          <ac:chgData name="Nina Kukkasniemi (TAMK)" userId="475c3659-4520-4bf8-8d39-06a4c884cf72" providerId="ADAL" clId="{8987CD79-0037-47C9-B344-40DB60EEE1ED}" dt="2023-12-05T08:28:34.596" v="171" actId="1076"/>
          <ac:spMkLst>
            <pc:docMk/>
            <pc:sldMk cId="3552738277" sldId="262"/>
            <ac:spMk id="18" creationId="{5D049A33-E0CB-52E6-4F23-41D306EA5159}"/>
          </ac:spMkLst>
        </pc:spChg>
        <pc:picChg chg="add del mod">
          <ac:chgData name="Nina Kukkasniemi (TAMK)" userId="475c3659-4520-4bf8-8d39-06a4c884cf72" providerId="ADAL" clId="{8987CD79-0037-47C9-B344-40DB60EEE1ED}" dt="2023-12-05T08:30:14.085" v="175" actId="478"/>
          <ac:picMkLst>
            <pc:docMk/>
            <pc:sldMk cId="3552738277" sldId="262"/>
            <ac:picMk id="1026" creationId="{28E42AE3-2E2E-3E7F-CC12-B3898D587282}"/>
          </ac:picMkLst>
        </pc:picChg>
      </pc:sldChg>
      <pc:sldChg chg="modSp mod modShow delCm">
        <pc:chgData name="Nina Kukkasniemi (TAMK)" userId="475c3659-4520-4bf8-8d39-06a4c884cf72" providerId="ADAL" clId="{8987CD79-0037-47C9-B344-40DB60EEE1ED}" dt="2023-12-05T08:52:33.172" v="1363"/>
        <pc:sldMkLst>
          <pc:docMk/>
          <pc:sldMk cId="2727147678" sldId="267"/>
        </pc:sldMkLst>
        <pc:spChg chg="mod">
          <ac:chgData name="Nina Kukkasniemi (TAMK)" userId="475c3659-4520-4bf8-8d39-06a4c884cf72" providerId="ADAL" clId="{8987CD79-0037-47C9-B344-40DB60EEE1ED}" dt="2023-12-05T08:49:05.191" v="1051" actId="20577"/>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del">
              <pc226:chgData name="Nina Kukkasniemi (TAMK)" userId="475c3659-4520-4bf8-8d39-06a4c884cf72" providerId="ADAL" clId="{8987CD79-0037-47C9-B344-40DB60EEE1ED}" dt="2023-12-05T08:52:33.172" v="1363"/>
              <pc2:cmMkLst xmlns:pc2="http://schemas.microsoft.com/office/powerpoint/2019/9/main/command">
                <pc:docMk/>
                <pc:sldMk cId="2727147678" sldId="267"/>
                <pc2:cmMk id="{D0EA691D-FB8E-4179-AE1D-72B5FFC5CC39}"/>
              </pc2:cmMkLst>
            </pc226:cmChg>
          </p:ext>
        </pc:extLst>
      </pc:sldChg>
      <pc:sldChg chg="modSp mod">
        <pc:chgData name="Nina Kukkasniemi (TAMK)" userId="475c3659-4520-4bf8-8d39-06a4c884cf72" providerId="ADAL" clId="{8987CD79-0037-47C9-B344-40DB60EEE1ED}" dt="2023-12-05T07:58:23.588" v="0" actId="20577"/>
        <pc:sldMkLst>
          <pc:docMk/>
          <pc:sldMk cId="1656715832" sldId="270"/>
        </pc:sldMkLst>
        <pc:spChg chg="mod">
          <ac:chgData name="Nina Kukkasniemi (TAMK)" userId="475c3659-4520-4bf8-8d39-06a4c884cf72" providerId="ADAL" clId="{8987CD79-0037-47C9-B344-40DB60EEE1ED}" dt="2023-12-05T07:58:23.588" v="0" actId="20577"/>
          <ac:spMkLst>
            <pc:docMk/>
            <pc:sldMk cId="1656715832" sldId="270"/>
            <ac:spMk id="2" creationId="{946A072D-A3AE-5023-3B10-B0F64409806D}"/>
          </ac:spMkLst>
        </pc:spChg>
      </pc:sldChg>
      <pc:sldChg chg="modSp mod">
        <pc:chgData name="Nina Kukkasniemi (TAMK)" userId="475c3659-4520-4bf8-8d39-06a4c884cf72" providerId="ADAL" clId="{8987CD79-0037-47C9-B344-40DB60EEE1ED}" dt="2023-12-05T07:59:01.783" v="6" actId="20577"/>
        <pc:sldMkLst>
          <pc:docMk/>
          <pc:sldMk cId="1292916491" sldId="271"/>
        </pc:sldMkLst>
        <pc:spChg chg="mod">
          <ac:chgData name="Nina Kukkasniemi (TAMK)" userId="475c3659-4520-4bf8-8d39-06a4c884cf72" providerId="ADAL" clId="{8987CD79-0037-47C9-B344-40DB60EEE1ED}" dt="2023-12-05T07:59:01.783" v="6" actId="20577"/>
          <ac:spMkLst>
            <pc:docMk/>
            <pc:sldMk cId="1292916491" sldId="271"/>
            <ac:spMk id="3" creationId="{67313ECA-7EA1-A067-3908-3E89AE9EA370}"/>
          </ac:spMkLst>
        </pc:spChg>
      </pc:sldChg>
      <pc:sldChg chg="modSp mod">
        <pc:chgData name="Nina Kukkasniemi (TAMK)" userId="475c3659-4520-4bf8-8d39-06a4c884cf72" providerId="ADAL" clId="{8987CD79-0037-47C9-B344-40DB60EEE1ED}" dt="2023-12-05T08:52:09.711" v="1362" actId="20577"/>
        <pc:sldMkLst>
          <pc:docMk/>
          <pc:sldMk cId="533859738" sldId="272"/>
        </pc:sldMkLst>
        <pc:spChg chg="mod">
          <ac:chgData name="Nina Kukkasniemi (TAMK)" userId="475c3659-4520-4bf8-8d39-06a4c884cf72" providerId="ADAL" clId="{8987CD79-0037-47C9-B344-40DB60EEE1ED}" dt="2023-12-05T08:41:40.092" v="256" actId="2711"/>
          <ac:spMkLst>
            <pc:docMk/>
            <pc:sldMk cId="533859738" sldId="272"/>
            <ac:spMk id="2" creationId="{A0490E41-1D75-F795-633E-94FD0F1811EE}"/>
          </ac:spMkLst>
        </pc:spChg>
        <pc:spChg chg="mod">
          <ac:chgData name="Nina Kukkasniemi (TAMK)" userId="475c3659-4520-4bf8-8d39-06a4c884cf72" providerId="ADAL" clId="{8987CD79-0037-47C9-B344-40DB60EEE1ED}" dt="2023-12-05T08:52:09.711" v="1362" actId="20577"/>
          <ac:spMkLst>
            <pc:docMk/>
            <pc:sldMk cId="533859738" sldId="272"/>
            <ac:spMk id="3" creationId="{A8787F83-A06D-0FB5-8128-E36815C90628}"/>
          </ac:spMkLst>
        </pc:spChg>
      </pc:sldChg>
      <pc:sldChg chg="modSp mod">
        <pc:chgData name="Nina Kukkasniemi (TAMK)" userId="475c3659-4520-4bf8-8d39-06a4c884cf72" providerId="ADAL" clId="{8987CD79-0037-47C9-B344-40DB60EEE1ED}" dt="2023-12-05T08:41:02.363" v="255" actId="20577"/>
        <pc:sldMkLst>
          <pc:docMk/>
          <pc:sldMk cId="2485911745" sldId="276"/>
        </pc:sldMkLst>
        <pc:spChg chg="mod">
          <ac:chgData name="Nina Kukkasniemi (TAMK)" userId="475c3659-4520-4bf8-8d39-06a4c884cf72" providerId="ADAL" clId="{8987CD79-0037-47C9-B344-40DB60EEE1ED}" dt="2023-12-05T08:41:02.363" v="255" actId="20577"/>
          <ac:spMkLst>
            <pc:docMk/>
            <pc:sldMk cId="2485911745" sldId="276"/>
            <ac:spMk id="2" creationId="{24D6FB8D-FDC5-4C52-152F-D4BE0734AB7D}"/>
          </ac:spMkLst>
        </pc:spChg>
        <pc:spChg chg="mod">
          <ac:chgData name="Nina Kukkasniemi (TAMK)" userId="475c3659-4520-4bf8-8d39-06a4c884cf72" providerId="ADAL" clId="{8987CD79-0037-47C9-B344-40DB60EEE1ED}" dt="2023-12-05T08:40:26.909" v="236" actId="20577"/>
          <ac:spMkLst>
            <pc:docMk/>
            <pc:sldMk cId="2485911745" sldId="276"/>
            <ac:spMk id="3" creationId="{8CF2444E-5C13-E85E-3877-0B0C7FAA2736}"/>
          </ac:spMkLst>
        </pc:spChg>
      </pc:sldChg>
      <pc:sldChg chg="modSp mod">
        <pc:chgData name="Nina Kukkasniemi (TAMK)" userId="475c3659-4520-4bf8-8d39-06a4c884cf72" providerId="ADAL" clId="{8987CD79-0037-47C9-B344-40DB60EEE1ED}" dt="2023-12-05T08:51:09.084" v="1356" actId="20577"/>
        <pc:sldMkLst>
          <pc:docMk/>
          <pc:sldMk cId="3229174759" sldId="277"/>
        </pc:sldMkLst>
        <pc:spChg chg="mod">
          <ac:chgData name="Nina Kukkasniemi (TAMK)" userId="475c3659-4520-4bf8-8d39-06a4c884cf72" providerId="ADAL" clId="{8987CD79-0037-47C9-B344-40DB60EEE1ED}" dt="2023-12-05T08:51:09.084" v="1356" actId="20577"/>
          <ac:spMkLst>
            <pc:docMk/>
            <pc:sldMk cId="3229174759" sldId="277"/>
            <ac:spMk id="2" creationId="{EBDC1240-9FFF-7117-AE34-56552080C8AA}"/>
          </ac:spMkLst>
        </pc:spChg>
        <pc:spChg chg="mod">
          <ac:chgData name="Nina Kukkasniemi (TAMK)" userId="475c3659-4520-4bf8-8d39-06a4c884cf72" providerId="ADAL" clId="{8987CD79-0037-47C9-B344-40DB60EEE1ED}" dt="2023-12-05T08:46:32.436" v="638" actId="20577"/>
          <ac:spMkLst>
            <pc:docMk/>
            <pc:sldMk cId="3229174759" sldId="277"/>
            <ac:spMk id="3" creationId="{4400C1EC-02F7-7AEA-323D-1A14DEA5CFFC}"/>
          </ac:spMkLst>
        </pc:spChg>
      </pc:sldChg>
      <pc:sldChg chg="modSp new mod">
        <pc:chgData name="Nina Kukkasniemi (TAMK)" userId="475c3659-4520-4bf8-8d39-06a4c884cf72" providerId="ADAL" clId="{8987CD79-0037-47C9-B344-40DB60EEE1ED}" dt="2023-12-05T08:40:56.345" v="247" actId="20577"/>
        <pc:sldMkLst>
          <pc:docMk/>
          <pc:sldMk cId="849726811" sldId="278"/>
        </pc:sldMkLst>
        <pc:spChg chg="mod">
          <ac:chgData name="Nina Kukkasniemi (TAMK)" userId="475c3659-4520-4bf8-8d39-06a4c884cf72" providerId="ADAL" clId="{8987CD79-0037-47C9-B344-40DB60EEE1ED}" dt="2023-12-05T08:40:56.345" v="247" actId="20577"/>
          <ac:spMkLst>
            <pc:docMk/>
            <pc:sldMk cId="849726811" sldId="278"/>
            <ac:spMk id="2" creationId="{6865AADA-EF96-F610-7096-4E28FB8777CD}"/>
          </ac:spMkLst>
        </pc:spChg>
        <pc:spChg chg="mod">
          <ac:chgData name="Nina Kukkasniemi (TAMK)" userId="475c3659-4520-4bf8-8d39-06a4c884cf72" providerId="ADAL" clId="{8987CD79-0037-47C9-B344-40DB60EEE1ED}" dt="2023-12-05T08:40:52.898" v="238" actId="1076"/>
          <ac:spMkLst>
            <pc:docMk/>
            <pc:sldMk cId="849726811" sldId="278"/>
            <ac:spMk id="3" creationId="{C5460E56-1F77-D3AF-87E5-E719D138B12F}"/>
          </ac:spMkLst>
        </pc:spChg>
      </pc:sldChg>
    </pc:docChg>
  </pc:docChgLst>
  <pc:docChgLst>
    <pc:chgData name="Marita Hiipakka (TAMK)" userId="ea7d12da-e377-4e82-aec5-b3bb9dffb9de" providerId="ADAL" clId="{6419FF3D-4B9B-463A-916C-1C3B0E0EAAE1}"/>
    <pc:docChg chg="undo custSel modSld">
      <pc:chgData name="Marita Hiipakka (TAMK)" userId="ea7d12da-e377-4e82-aec5-b3bb9dffb9de" providerId="ADAL" clId="{6419FF3D-4B9B-463A-916C-1C3B0E0EAAE1}" dt="2024-01-24T20:25:31.453" v="1118" actId="33524"/>
      <pc:docMkLst>
        <pc:docMk/>
      </pc:docMkLst>
      <pc:sldChg chg="modSp mod">
        <pc:chgData name="Marita Hiipakka (TAMK)" userId="ea7d12da-e377-4e82-aec5-b3bb9dffb9de" providerId="ADAL" clId="{6419FF3D-4B9B-463A-916C-1C3B0E0EAAE1}" dt="2024-01-24T19:20:01.004" v="48" actId="20577"/>
        <pc:sldMkLst>
          <pc:docMk/>
          <pc:sldMk cId="3552738277" sldId="262"/>
        </pc:sldMkLst>
        <pc:spChg chg="mod">
          <ac:chgData name="Marita Hiipakka (TAMK)" userId="ea7d12da-e377-4e82-aec5-b3bb9dffb9de" providerId="ADAL" clId="{6419FF3D-4B9B-463A-916C-1C3B0E0EAAE1}" dt="2024-01-23T19:15:40.014" v="5" actId="20577"/>
          <ac:spMkLst>
            <pc:docMk/>
            <pc:sldMk cId="3552738277" sldId="262"/>
            <ac:spMk id="2" creationId="{138260C3-F266-E60E-E446-59263C44F02E}"/>
          </ac:spMkLst>
        </pc:spChg>
        <pc:spChg chg="mod">
          <ac:chgData name="Marita Hiipakka (TAMK)" userId="ea7d12da-e377-4e82-aec5-b3bb9dffb9de" providerId="ADAL" clId="{6419FF3D-4B9B-463A-916C-1C3B0E0EAAE1}" dt="2024-01-24T19:20:01.004" v="48" actId="20577"/>
          <ac:spMkLst>
            <pc:docMk/>
            <pc:sldMk cId="3552738277" sldId="262"/>
            <ac:spMk id="18" creationId="{5D049A33-E0CB-52E6-4F23-41D306EA5159}"/>
          </ac:spMkLst>
        </pc:spChg>
      </pc:sldChg>
      <pc:sldChg chg="modSp mod">
        <pc:chgData name="Marita Hiipakka (TAMK)" userId="ea7d12da-e377-4e82-aec5-b3bb9dffb9de" providerId="ADAL" clId="{6419FF3D-4B9B-463A-916C-1C3B0E0EAAE1}" dt="2024-01-24T19:18:40.472" v="25" actId="790"/>
        <pc:sldMkLst>
          <pc:docMk/>
          <pc:sldMk cId="159995004" sldId="264"/>
        </pc:sldMkLst>
        <pc:spChg chg="mod">
          <ac:chgData name="Marita Hiipakka (TAMK)" userId="ea7d12da-e377-4e82-aec5-b3bb9dffb9de" providerId="ADAL" clId="{6419FF3D-4B9B-463A-916C-1C3B0E0EAAE1}" dt="2024-01-24T19:18:40.472" v="25" actId="790"/>
          <ac:spMkLst>
            <pc:docMk/>
            <pc:sldMk cId="159995004" sldId="264"/>
            <ac:spMk id="7" creationId="{C144660B-64A7-84B5-A542-ECE4AF51E086}"/>
          </ac:spMkLst>
        </pc:spChg>
      </pc:sldChg>
      <pc:sldChg chg="modSp mod">
        <pc:chgData name="Marita Hiipakka (TAMK)" userId="ea7d12da-e377-4e82-aec5-b3bb9dffb9de" providerId="ADAL" clId="{6419FF3D-4B9B-463A-916C-1C3B0E0EAAE1}" dt="2024-01-24T19:18:44.134" v="26" actId="790"/>
        <pc:sldMkLst>
          <pc:docMk/>
          <pc:sldMk cId="136812777" sldId="265"/>
        </pc:sldMkLst>
        <pc:spChg chg="mod">
          <ac:chgData name="Marita Hiipakka (TAMK)" userId="ea7d12da-e377-4e82-aec5-b3bb9dffb9de" providerId="ADAL" clId="{6419FF3D-4B9B-463A-916C-1C3B0E0EAAE1}" dt="2024-01-24T19:18:44.134" v="26" actId="790"/>
          <ac:spMkLst>
            <pc:docMk/>
            <pc:sldMk cId="136812777" sldId="265"/>
            <ac:spMk id="2" creationId="{1B7A63FA-A317-3A94-AEFD-D32AF0B03430}"/>
          </ac:spMkLst>
        </pc:spChg>
        <pc:spChg chg="mod">
          <ac:chgData name="Marita Hiipakka (TAMK)" userId="ea7d12da-e377-4e82-aec5-b3bb9dffb9de" providerId="ADAL" clId="{6419FF3D-4B9B-463A-916C-1C3B0E0EAAE1}" dt="2024-01-24T19:18:44.134" v="26" actId="790"/>
          <ac:spMkLst>
            <pc:docMk/>
            <pc:sldMk cId="136812777" sldId="265"/>
            <ac:spMk id="3" creationId="{30B0A35C-F778-6C51-9F36-0F0D96E42530}"/>
          </ac:spMkLst>
        </pc:spChg>
      </pc:sldChg>
      <pc:sldChg chg="modSp mod">
        <pc:chgData name="Marita Hiipakka (TAMK)" userId="ea7d12da-e377-4e82-aec5-b3bb9dffb9de" providerId="ADAL" clId="{6419FF3D-4B9B-463A-916C-1C3B0E0EAAE1}" dt="2024-01-24T19:24:06.520" v="87" actId="20577"/>
        <pc:sldMkLst>
          <pc:docMk/>
          <pc:sldMk cId="2158427463" sldId="266"/>
        </pc:sldMkLst>
        <pc:spChg chg="mod">
          <ac:chgData name="Marita Hiipakka (TAMK)" userId="ea7d12da-e377-4e82-aec5-b3bb9dffb9de" providerId="ADAL" clId="{6419FF3D-4B9B-463A-916C-1C3B0E0EAAE1}" dt="2024-01-24T19:20:28.543" v="60" actId="20577"/>
          <ac:spMkLst>
            <pc:docMk/>
            <pc:sldMk cId="2158427463" sldId="266"/>
            <ac:spMk id="2" creationId="{7AF9ED96-9BC8-AA6B-8300-90023F127761}"/>
          </ac:spMkLst>
        </pc:spChg>
        <pc:spChg chg="mod">
          <ac:chgData name="Marita Hiipakka (TAMK)" userId="ea7d12da-e377-4e82-aec5-b3bb9dffb9de" providerId="ADAL" clId="{6419FF3D-4B9B-463A-916C-1C3B0E0EAAE1}" dt="2024-01-24T19:24:06.520" v="87" actId="20577"/>
          <ac:spMkLst>
            <pc:docMk/>
            <pc:sldMk cId="2158427463" sldId="266"/>
            <ac:spMk id="3" creationId="{1CFFEBA0-913F-A5A8-F726-BCDA3A72C018}"/>
          </ac:spMkLst>
        </pc:spChg>
      </pc:sldChg>
      <pc:sldChg chg="modSp mod">
        <pc:chgData name="Marita Hiipakka (TAMK)" userId="ea7d12da-e377-4e82-aec5-b3bb9dffb9de" providerId="ADAL" clId="{6419FF3D-4B9B-463A-916C-1C3B0E0EAAE1}" dt="2024-01-24T19:27:42.894" v="91"/>
        <pc:sldMkLst>
          <pc:docMk/>
          <pc:sldMk cId="2727147678" sldId="267"/>
        </pc:sldMkLst>
        <pc:spChg chg="mod">
          <ac:chgData name="Marita Hiipakka (TAMK)" userId="ea7d12da-e377-4e82-aec5-b3bb9dffb9de" providerId="ADAL" clId="{6419FF3D-4B9B-463A-916C-1C3B0E0EAAE1}" dt="2024-01-24T19:18:52.834" v="29" actId="790"/>
          <ac:spMkLst>
            <pc:docMk/>
            <pc:sldMk cId="2727147678" sldId="267"/>
            <ac:spMk id="2" creationId="{9974AD9F-4C40-DE3D-2965-B983FCA2FEDA}"/>
          </ac:spMkLst>
        </pc:spChg>
        <pc:spChg chg="mod">
          <ac:chgData name="Marita Hiipakka (TAMK)" userId="ea7d12da-e377-4e82-aec5-b3bb9dffb9de" providerId="ADAL" clId="{6419FF3D-4B9B-463A-916C-1C3B0E0EAAE1}" dt="2024-01-24T19:27:42.894" v="91"/>
          <ac:spMkLst>
            <pc:docMk/>
            <pc:sldMk cId="2727147678" sldId="267"/>
            <ac:spMk id="3" creationId="{1207500C-D55A-C199-2DAA-D5492CCB5078}"/>
          </ac:spMkLst>
        </pc:spChg>
      </pc:sldChg>
      <pc:sldChg chg="modSp mod">
        <pc:chgData name="Marita Hiipakka (TAMK)" userId="ea7d12da-e377-4e82-aec5-b3bb9dffb9de" providerId="ADAL" clId="{6419FF3D-4B9B-463A-916C-1C3B0E0EAAE1}" dt="2024-01-24T19:32:09.055" v="148" actId="20577"/>
        <pc:sldMkLst>
          <pc:docMk/>
          <pc:sldMk cId="3305051786" sldId="268"/>
        </pc:sldMkLst>
        <pc:spChg chg="mod">
          <ac:chgData name="Marita Hiipakka (TAMK)" userId="ea7d12da-e377-4e82-aec5-b3bb9dffb9de" providerId="ADAL" clId="{6419FF3D-4B9B-463A-916C-1C3B0E0EAAE1}" dt="2024-01-24T19:28:00.896" v="92"/>
          <ac:spMkLst>
            <pc:docMk/>
            <pc:sldMk cId="3305051786" sldId="268"/>
            <ac:spMk id="2" creationId="{F0573BB1-18D8-5C35-667C-20DFB2EC1401}"/>
          </ac:spMkLst>
        </pc:spChg>
        <pc:spChg chg="mod">
          <ac:chgData name="Marita Hiipakka (TAMK)" userId="ea7d12da-e377-4e82-aec5-b3bb9dffb9de" providerId="ADAL" clId="{6419FF3D-4B9B-463A-916C-1C3B0E0EAAE1}" dt="2024-01-24T19:32:09.055" v="148" actId="20577"/>
          <ac:spMkLst>
            <pc:docMk/>
            <pc:sldMk cId="3305051786" sldId="268"/>
            <ac:spMk id="3" creationId="{07FD1772-E586-051B-9124-6DFE8FFB5613}"/>
          </ac:spMkLst>
        </pc:spChg>
      </pc:sldChg>
      <pc:sldChg chg="modSp mod">
        <pc:chgData name="Marita Hiipakka (TAMK)" userId="ea7d12da-e377-4e82-aec5-b3bb9dffb9de" providerId="ADAL" clId="{6419FF3D-4B9B-463A-916C-1C3B0E0EAAE1}" dt="2024-01-24T19:39:55.648" v="374" actId="1036"/>
        <pc:sldMkLst>
          <pc:docMk/>
          <pc:sldMk cId="1967224001" sldId="269"/>
        </pc:sldMkLst>
        <pc:spChg chg="mod">
          <ac:chgData name="Marita Hiipakka (TAMK)" userId="ea7d12da-e377-4e82-aec5-b3bb9dffb9de" providerId="ADAL" clId="{6419FF3D-4B9B-463A-916C-1C3B0E0EAAE1}" dt="2024-01-24T19:39:55.648" v="374" actId="1036"/>
          <ac:spMkLst>
            <pc:docMk/>
            <pc:sldMk cId="1967224001" sldId="269"/>
            <ac:spMk id="2" creationId="{6AF8AB06-D57D-E4DE-B3BD-1F92B8A1F161}"/>
          </ac:spMkLst>
        </pc:spChg>
        <pc:spChg chg="mod">
          <ac:chgData name="Marita Hiipakka (TAMK)" userId="ea7d12da-e377-4e82-aec5-b3bb9dffb9de" providerId="ADAL" clId="{6419FF3D-4B9B-463A-916C-1C3B0E0EAAE1}" dt="2024-01-24T19:39:55.648" v="374" actId="1036"/>
          <ac:spMkLst>
            <pc:docMk/>
            <pc:sldMk cId="1967224001" sldId="269"/>
            <ac:spMk id="3" creationId="{11FFEF56-27F0-6AE7-4E46-6FC17014FD47}"/>
          </ac:spMkLst>
        </pc:spChg>
      </pc:sldChg>
      <pc:sldChg chg="modSp mod">
        <pc:chgData name="Marita Hiipakka (TAMK)" userId="ea7d12da-e377-4e82-aec5-b3bb9dffb9de" providerId="ADAL" clId="{6419FF3D-4B9B-463A-916C-1C3B0E0EAAE1}" dt="2024-01-24T19:46:48.352" v="573" actId="1035"/>
        <pc:sldMkLst>
          <pc:docMk/>
          <pc:sldMk cId="1292916491" sldId="271"/>
        </pc:sldMkLst>
        <pc:spChg chg="mod">
          <ac:chgData name="Marita Hiipakka (TAMK)" userId="ea7d12da-e377-4e82-aec5-b3bb9dffb9de" providerId="ADAL" clId="{6419FF3D-4B9B-463A-916C-1C3B0E0EAAE1}" dt="2024-01-24T19:46:48.352" v="573" actId="1035"/>
          <ac:spMkLst>
            <pc:docMk/>
            <pc:sldMk cId="1292916491" sldId="271"/>
            <ac:spMk id="2" creationId="{43D14F8E-4C13-DBA1-0D83-4F550B7909EA}"/>
          </ac:spMkLst>
        </pc:spChg>
        <pc:spChg chg="mod">
          <ac:chgData name="Marita Hiipakka (TAMK)" userId="ea7d12da-e377-4e82-aec5-b3bb9dffb9de" providerId="ADAL" clId="{6419FF3D-4B9B-463A-916C-1C3B0E0EAAE1}" dt="2024-01-24T19:46:48.352" v="573" actId="1035"/>
          <ac:spMkLst>
            <pc:docMk/>
            <pc:sldMk cId="1292916491" sldId="271"/>
            <ac:spMk id="3" creationId="{67313ECA-7EA1-A067-3908-3E89AE9EA370}"/>
          </ac:spMkLst>
        </pc:spChg>
      </pc:sldChg>
      <pc:sldChg chg="modSp mod">
        <pc:chgData name="Marita Hiipakka (TAMK)" userId="ea7d12da-e377-4e82-aec5-b3bb9dffb9de" providerId="ADAL" clId="{6419FF3D-4B9B-463A-916C-1C3B0E0EAAE1}" dt="2024-01-24T20:08:21.767" v="629" actId="313"/>
        <pc:sldMkLst>
          <pc:docMk/>
          <pc:sldMk cId="64067701" sldId="273"/>
        </pc:sldMkLst>
        <pc:spChg chg="mod">
          <ac:chgData name="Marita Hiipakka (TAMK)" userId="ea7d12da-e377-4e82-aec5-b3bb9dffb9de" providerId="ADAL" clId="{6419FF3D-4B9B-463A-916C-1C3B0E0EAAE1}" dt="2024-01-24T19:31:01.210" v="122" actId="20577"/>
          <ac:spMkLst>
            <pc:docMk/>
            <pc:sldMk cId="64067701" sldId="273"/>
            <ac:spMk id="2" creationId="{2C09DC3B-E210-618A-4654-403046B7C629}"/>
          </ac:spMkLst>
        </pc:spChg>
        <pc:spChg chg="mod">
          <ac:chgData name="Marita Hiipakka (TAMK)" userId="ea7d12da-e377-4e82-aec5-b3bb9dffb9de" providerId="ADAL" clId="{6419FF3D-4B9B-463A-916C-1C3B0E0EAAE1}" dt="2024-01-24T20:08:21.767" v="629" actId="313"/>
          <ac:spMkLst>
            <pc:docMk/>
            <pc:sldMk cId="64067701" sldId="273"/>
            <ac:spMk id="3" creationId="{70E11BC5-ADB3-CC57-3F2D-F9911C109C39}"/>
          </ac:spMkLst>
        </pc:spChg>
      </pc:sldChg>
      <pc:sldChg chg="modSp mod">
        <pc:chgData name="Marita Hiipakka (TAMK)" userId="ea7d12da-e377-4e82-aec5-b3bb9dffb9de" providerId="ADAL" clId="{6419FF3D-4B9B-463A-916C-1C3B0E0EAAE1}" dt="2024-01-24T19:31:09.331" v="123"/>
        <pc:sldMkLst>
          <pc:docMk/>
          <pc:sldMk cId="653758059" sldId="275"/>
        </pc:sldMkLst>
        <pc:spChg chg="mod">
          <ac:chgData name="Marita Hiipakka (TAMK)" userId="ea7d12da-e377-4e82-aec5-b3bb9dffb9de" providerId="ADAL" clId="{6419FF3D-4B9B-463A-916C-1C3B0E0EAAE1}" dt="2024-01-24T19:31:09.331" v="123"/>
          <ac:spMkLst>
            <pc:docMk/>
            <pc:sldMk cId="653758059" sldId="275"/>
            <ac:spMk id="2" creationId="{3D6A8212-BEBC-61BE-DFA3-73D5F5475D4B}"/>
          </ac:spMkLst>
        </pc:spChg>
        <pc:spChg chg="mod">
          <ac:chgData name="Marita Hiipakka (TAMK)" userId="ea7d12da-e377-4e82-aec5-b3bb9dffb9de" providerId="ADAL" clId="{6419FF3D-4B9B-463A-916C-1C3B0E0EAAE1}" dt="2024-01-24T19:19:20.746" v="37" actId="790"/>
          <ac:spMkLst>
            <pc:docMk/>
            <pc:sldMk cId="653758059" sldId="275"/>
            <ac:spMk id="3" creationId="{1D481099-EE66-8099-90C4-5CB9CD59FD87}"/>
          </ac:spMkLst>
        </pc:spChg>
      </pc:sldChg>
      <pc:sldChg chg="modSp mod">
        <pc:chgData name="Marita Hiipakka (TAMK)" userId="ea7d12da-e377-4e82-aec5-b3bb9dffb9de" providerId="ADAL" clId="{6419FF3D-4B9B-463A-916C-1C3B0E0EAAE1}" dt="2024-01-24T20:10:36.540" v="676"/>
        <pc:sldMkLst>
          <pc:docMk/>
          <pc:sldMk cId="2485911745" sldId="276"/>
        </pc:sldMkLst>
        <pc:spChg chg="mod">
          <ac:chgData name="Marita Hiipakka (TAMK)" userId="ea7d12da-e377-4e82-aec5-b3bb9dffb9de" providerId="ADAL" clId="{6419FF3D-4B9B-463A-916C-1C3B0E0EAAE1}" dt="2024-01-24T19:19:26.807" v="39" actId="790"/>
          <ac:spMkLst>
            <pc:docMk/>
            <pc:sldMk cId="2485911745" sldId="276"/>
            <ac:spMk id="2" creationId="{24D6FB8D-FDC5-4C52-152F-D4BE0734AB7D}"/>
          </ac:spMkLst>
        </pc:spChg>
        <pc:spChg chg="mod">
          <ac:chgData name="Marita Hiipakka (TAMK)" userId="ea7d12da-e377-4e82-aec5-b3bb9dffb9de" providerId="ADAL" clId="{6419FF3D-4B9B-463A-916C-1C3B0E0EAAE1}" dt="2024-01-24T20:10:36.540" v="676"/>
          <ac:spMkLst>
            <pc:docMk/>
            <pc:sldMk cId="2485911745" sldId="276"/>
            <ac:spMk id="3" creationId="{8CF2444E-5C13-E85E-3877-0B0C7FAA2736}"/>
          </ac:spMkLst>
        </pc:spChg>
      </pc:sldChg>
      <pc:sldChg chg="modSp mod">
        <pc:chgData name="Marita Hiipakka (TAMK)" userId="ea7d12da-e377-4e82-aec5-b3bb9dffb9de" providerId="ADAL" clId="{6419FF3D-4B9B-463A-916C-1C3B0E0EAAE1}" dt="2024-01-24T19:23:40.407" v="78"/>
        <pc:sldMkLst>
          <pc:docMk/>
          <pc:sldMk cId="1702827319" sldId="279"/>
        </pc:sldMkLst>
        <pc:spChg chg="mod">
          <ac:chgData name="Marita Hiipakka (TAMK)" userId="ea7d12da-e377-4e82-aec5-b3bb9dffb9de" providerId="ADAL" clId="{6419FF3D-4B9B-463A-916C-1C3B0E0EAAE1}" dt="2024-01-24T19:20:38.616" v="61"/>
          <ac:spMkLst>
            <pc:docMk/>
            <pc:sldMk cId="1702827319" sldId="279"/>
            <ac:spMk id="2" creationId="{7AF9ED96-9BC8-AA6B-8300-90023F127761}"/>
          </ac:spMkLst>
        </pc:spChg>
        <pc:spChg chg="mod">
          <ac:chgData name="Marita Hiipakka (TAMK)" userId="ea7d12da-e377-4e82-aec5-b3bb9dffb9de" providerId="ADAL" clId="{6419FF3D-4B9B-463A-916C-1C3B0E0EAAE1}" dt="2024-01-24T19:23:40.407" v="78"/>
          <ac:spMkLst>
            <pc:docMk/>
            <pc:sldMk cId="1702827319" sldId="279"/>
            <ac:spMk id="3" creationId="{1CFFEBA0-913F-A5A8-F726-BCDA3A72C018}"/>
          </ac:spMkLst>
        </pc:spChg>
      </pc:sldChg>
      <pc:sldChg chg="modSp mod">
        <pc:chgData name="Marita Hiipakka (TAMK)" userId="ea7d12da-e377-4e82-aec5-b3bb9dffb9de" providerId="ADAL" clId="{6419FF3D-4B9B-463A-916C-1C3B0E0EAAE1}" dt="2024-01-24T19:48:09.433" v="574"/>
        <pc:sldMkLst>
          <pc:docMk/>
          <pc:sldMk cId="1874720593" sldId="280"/>
        </pc:sldMkLst>
        <pc:spChg chg="mod">
          <ac:chgData name="Marita Hiipakka (TAMK)" userId="ea7d12da-e377-4e82-aec5-b3bb9dffb9de" providerId="ADAL" clId="{6419FF3D-4B9B-463A-916C-1C3B0E0EAAE1}" dt="2024-01-24T19:30:52.604" v="121"/>
          <ac:spMkLst>
            <pc:docMk/>
            <pc:sldMk cId="1874720593" sldId="280"/>
            <ac:spMk id="2" creationId="{43D14F8E-4C13-DBA1-0D83-4F550B7909EA}"/>
          </ac:spMkLst>
        </pc:spChg>
        <pc:spChg chg="mod">
          <ac:chgData name="Marita Hiipakka (TAMK)" userId="ea7d12da-e377-4e82-aec5-b3bb9dffb9de" providerId="ADAL" clId="{6419FF3D-4B9B-463A-916C-1C3B0E0EAAE1}" dt="2024-01-24T19:48:09.433" v="574"/>
          <ac:spMkLst>
            <pc:docMk/>
            <pc:sldMk cId="1874720593" sldId="280"/>
            <ac:spMk id="3" creationId="{67313ECA-7EA1-A067-3908-3E89AE9EA370}"/>
          </ac:spMkLst>
        </pc:spChg>
      </pc:sldChg>
      <pc:sldChg chg="modSp mod">
        <pc:chgData name="Marita Hiipakka (TAMK)" userId="ea7d12da-e377-4e82-aec5-b3bb9dffb9de" providerId="ADAL" clId="{6419FF3D-4B9B-463A-916C-1C3B0E0EAAE1}" dt="2024-01-24T20:23:39.150" v="1083" actId="33524"/>
        <pc:sldMkLst>
          <pc:docMk/>
          <pc:sldMk cId="1403491598" sldId="282"/>
        </pc:sldMkLst>
        <pc:spChg chg="mod">
          <ac:chgData name="Marita Hiipakka (TAMK)" userId="ea7d12da-e377-4e82-aec5-b3bb9dffb9de" providerId="ADAL" clId="{6419FF3D-4B9B-463A-916C-1C3B0E0EAAE1}" dt="2024-01-24T19:32:20.577" v="156" actId="20577"/>
          <ac:spMkLst>
            <pc:docMk/>
            <pc:sldMk cId="1403491598" sldId="282"/>
            <ac:spMk id="2" creationId="{24D6FB8D-FDC5-4C52-152F-D4BE0734AB7D}"/>
          </ac:spMkLst>
        </pc:spChg>
        <pc:spChg chg="mod">
          <ac:chgData name="Marita Hiipakka (TAMK)" userId="ea7d12da-e377-4e82-aec5-b3bb9dffb9de" providerId="ADAL" clId="{6419FF3D-4B9B-463A-916C-1C3B0E0EAAE1}" dt="2024-01-24T20:23:39.150" v="1083" actId="33524"/>
          <ac:spMkLst>
            <pc:docMk/>
            <pc:sldMk cId="1403491598" sldId="282"/>
            <ac:spMk id="3" creationId="{8CF2444E-5C13-E85E-3877-0B0C7FAA2736}"/>
          </ac:spMkLst>
        </pc:spChg>
      </pc:sldChg>
      <pc:sldChg chg="modSp mod">
        <pc:chgData name="Marita Hiipakka (TAMK)" userId="ea7d12da-e377-4e82-aec5-b3bb9dffb9de" providerId="ADAL" clId="{6419FF3D-4B9B-463A-916C-1C3B0E0EAAE1}" dt="2024-01-24T20:25:31.453" v="1118" actId="33524"/>
        <pc:sldMkLst>
          <pc:docMk/>
          <pc:sldMk cId="2841066102" sldId="283"/>
        </pc:sldMkLst>
        <pc:spChg chg="mod">
          <ac:chgData name="Marita Hiipakka (TAMK)" userId="ea7d12da-e377-4e82-aec5-b3bb9dffb9de" providerId="ADAL" clId="{6419FF3D-4B9B-463A-916C-1C3B0E0EAAE1}" dt="2024-01-24T19:32:43.970" v="167" actId="20577"/>
          <ac:spMkLst>
            <pc:docMk/>
            <pc:sldMk cId="2841066102" sldId="283"/>
            <ac:spMk id="2" creationId="{24D6FB8D-FDC5-4C52-152F-D4BE0734AB7D}"/>
          </ac:spMkLst>
        </pc:spChg>
        <pc:spChg chg="mod">
          <ac:chgData name="Marita Hiipakka (TAMK)" userId="ea7d12da-e377-4e82-aec5-b3bb9dffb9de" providerId="ADAL" clId="{6419FF3D-4B9B-463A-916C-1C3B0E0EAAE1}" dt="2024-01-24T20:25:31.453" v="1118" actId="33524"/>
          <ac:spMkLst>
            <pc:docMk/>
            <pc:sldMk cId="2841066102" sldId="283"/>
            <ac:spMk id="3" creationId="{8CF2444E-5C13-E85E-3877-0B0C7FAA2736}"/>
          </ac:spMkLst>
        </pc:spChg>
      </pc:sldChg>
      <pc:sldChg chg="modSp mod">
        <pc:chgData name="Marita Hiipakka (TAMK)" userId="ea7d12da-e377-4e82-aec5-b3bb9dffb9de" providerId="ADAL" clId="{6419FF3D-4B9B-463A-916C-1C3B0E0EAAE1}" dt="2024-01-24T19:42:30.309" v="455" actId="20577"/>
        <pc:sldMkLst>
          <pc:docMk/>
          <pc:sldMk cId="246993069" sldId="285"/>
        </pc:sldMkLst>
        <pc:spChg chg="mod">
          <ac:chgData name="Marita Hiipakka (TAMK)" userId="ea7d12da-e377-4e82-aec5-b3bb9dffb9de" providerId="ADAL" clId="{6419FF3D-4B9B-463A-916C-1C3B0E0EAAE1}" dt="2024-01-24T19:30:19.155" v="118"/>
          <ac:spMkLst>
            <pc:docMk/>
            <pc:sldMk cId="246993069" sldId="285"/>
            <ac:spMk id="2" creationId="{6AF8AB06-D57D-E4DE-B3BD-1F92B8A1F161}"/>
          </ac:spMkLst>
        </pc:spChg>
        <pc:spChg chg="mod">
          <ac:chgData name="Marita Hiipakka (TAMK)" userId="ea7d12da-e377-4e82-aec5-b3bb9dffb9de" providerId="ADAL" clId="{6419FF3D-4B9B-463A-916C-1C3B0E0EAAE1}" dt="2024-01-24T19:42:30.309" v="455" actId="20577"/>
          <ac:spMkLst>
            <pc:docMk/>
            <pc:sldMk cId="246993069" sldId="285"/>
            <ac:spMk id="3" creationId="{11FFEF56-27F0-6AE7-4E46-6FC17014FD47}"/>
          </ac:spMkLst>
        </pc:spChg>
      </pc:sldChg>
      <pc:sldChg chg="modSp mod">
        <pc:chgData name="Marita Hiipakka (TAMK)" userId="ea7d12da-e377-4e82-aec5-b3bb9dffb9de" providerId="ADAL" clId="{6419FF3D-4B9B-463A-916C-1C3B0E0EAAE1}" dt="2024-01-24T20:07:30.403" v="627" actId="20577"/>
        <pc:sldMkLst>
          <pc:docMk/>
          <pc:sldMk cId="2852158164" sldId="287"/>
        </pc:sldMkLst>
        <pc:spChg chg="mod">
          <ac:chgData name="Marita Hiipakka (TAMK)" userId="ea7d12da-e377-4e82-aec5-b3bb9dffb9de" providerId="ADAL" clId="{6419FF3D-4B9B-463A-916C-1C3B0E0EAAE1}" dt="2024-01-24T19:31:14.203" v="124"/>
          <ac:spMkLst>
            <pc:docMk/>
            <pc:sldMk cId="2852158164" sldId="287"/>
            <ac:spMk id="2" creationId="{3D6A8212-BEBC-61BE-DFA3-73D5F5475D4B}"/>
          </ac:spMkLst>
        </pc:spChg>
        <pc:spChg chg="mod">
          <ac:chgData name="Marita Hiipakka (TAMK)" userId="ea7d12da-e377-4e82-aec5-b3bb9dffb9de" providerId="ADAL" clId="{6419FF3D-4B9B-463A-916C-1C3B0E0EAAE1}" dt="2024-01-24T20:07:30.403" v="627" actId="20577"/>
          <ac:spMkLst>
            <pc:docMk/>
            <pc:sldMk cId="2852158164" sldId="287"/>
            <ac:spMk id="3" creationId="{1D481099-EE66-8099-90C4-5CB9CD59FD87}"/>
          </ac:spMkLst>
        </pc:spChg>
      </pc:sldChg>
      <pc:sldChg chg="modSp mod">
        <pc:chgData name="Marita Hiipakka (TAMK)" userId="ea7d12da-e377-4e82-aec5-b3bb9dffb9de" providerId="ADAL" clId="{6419FF3D-4B9B-463A-916C-1C3B0E0EAAE1}" dt="2024-01-24T19:44:43.069" v="499" actId="20577"/>
        <pc:sldMkLst>
          <pc:docMk/>
          <pc:sldMk cId="2097147777" sldId="288"/>
        </pc:sldMkLst>
        <pc:spChg chg="mod">
          <ac:chgData name="Marita Hiipakka (TAMK)" userId="ea7d12da-e377-4e82-aec5-b3bb9dffb9de" providerId="ADAL" clId="{6419FF3D-4B9B-463A-916C-1C3B0E0EAAE1}" dt="2024-01-24T19:30:30.667" v="120"/>
          <ac:spMkLst>
            <pc:docMk/>
            <pc:sldMk cId="2097147777" sldId="288"/>
            <ac:spMk id="2" creationId="{6AF8AB06-D57D-E4DE-B3BD-1F92B8A1F161}"/>
          </ac:spMkLst>
        </pc:spChg>
        <pc:spChg chg="mod">
          <ac:chgData name="Marita Hiipakka (TAMK)" userId="ea7d12da-e377-4e82-aec5-b3bb9dffb9de" providerId="ADAL" clId="{6419FF3D-4B9B-463A-916C-1C3B0E0EAAE1}" dt="2024-01-24T19:44:43.069" v="499" actId="20577"/>
          <ac:spMkLst>
            <pc:docMk/>
            <pc:sldMk cId="2097147777" sldId="288"/>
            <ac:spMk id="3" creationId="{11FFEF56-27F0-6AE7-4E46-6FC17014FD47}"/>
          </ac:spMkLst>
        </pc:spChg>
      </pc:sldChg>
      <pc:sldChg chg="modSp mod">
        <pc:chgData name="Marita Hiipakka (TAMK)" userId="ea7d12da-e377-4e82-aec5-b3bb9dffb9de" providerId="ADAL" clId="{6419FF3D-4B9B-463A-916C-1C3B0E0EAAE1}" dt="2024-01-24T20:18:26.615" v="953" actId="1035"/>
        <pc:sldMkLst>
          <pc:docMk/>
          <pc:sldMk cId="958752242" sldId="289"/>
        </pc:sldMkLst>
        <pc:spChg chg="mod">
          <ac:chgData name="Marita Hiipakka (TAMK)" userId="ea7d12da-e377-4e82-aec5-b3bb9dffb9de" providerId="ADAL" clId="{6419FF3D-4B9B-463A-916C-1C3B0E0EAAE1}" dt="2024-01-24T20:18:26.615" v="953" actId="1035"/>
          <ac:spMkLst>
            <pc:docMk/>
            <pc:sldMk cId="958752242" sldId="289"/>
            <ac:spMk id="2" creationId="{24D6FB8D-FDC5-4C52-152F-D4BE0734AB7D}"/>
          </ac:spMkLst>
        </pc:spChg>
        <pc:spChg chg="mod">
          <ac:chgData name="Marita Hiipakka (TAMK)" userId="ea7d12da-e377-4e82-aec5-b3bb9dffb9de" providerId="ADAL" clId="{6419FF3D-4B9B-463A-916C-1C3B0E0EAAE1}" dt="2024-01-24T20:18:26.615" v="953" actId="1035"/>
          <ac:spMkLst>
            <pc:docMk/>
            <pc:sldMk cId="958752242" sldId="289"/>
            <ac:spMk id="3" creationId="{8CF2444E-5C13-E85E-3877-0B0C7FAA2736}"/>
          </ac:spMkLst>
        </pc:spChg>
      </pc:sldChg>
      <pc:sldChg chg="modSp mod">
        <pc:chgData name="Marita Hiipakka (TAMK)" userId="ea7d12da-e377-4e82-aec5-b3bb9dffb9de" providerId="ADAL" clId="{6419FF3D-4B9B-463A-916C-1C3B0E0EAAE1}" dt="2024-01-24T20:25:25.859" v="1117" actId="20577"/>
        <pc:sldMkLst>
          <pc:docMk/>
          <pc:sldMk cId="1482181244" sldId="290"/>
        </pc:sldMkLst>
        <pc:spChg chg="mod">
          <ac:chgData name="Marita Hiipakka (TAMK)" userId="ea7d12da-e377-4e82-aec5-b3bb9dffb9de" providerId="ADAL" clId="{6419FF3D-4B9B-463A-916C-1C3B0E0EAAE1}" dt="2024-01-24T19:32:33.792" v="157"/>
          <ac:spMkLst>
            <pc:docMk/>
            <pc:sldMk cId="1482181244" sldId="290"/>
            <ac:spMk id="2" creationId="{24D6FB8D-FDC5-4C52-152F-D4BE0734AB7D}"/>
          </ac:spMkLst>
        </pc:spChg>
        <pc:spChg chg="mod">
          <ac:chgData name="Marita Hiipakka (TAMK)" userId="ea7d12da-e377-4e82-aec5-b3bb9dffb9de" providerId="ADAL" clId="{6419FF3D-4B9B-463A-916C-1C3B0E0EAAE1}" dt="2024-01-24T20:25:25.859" v="1117" actId="20577"/>
          <ac:spMkLst>
            <pc:docMk/>
            <pc:sldMk cId="1482181244" sldId="290"/>
            <ac:spMk id="3" creationId="{8CF2444E-5C13-E85E-3877-0B0C7FAA2736}"/>
          </ac:spMkLst>
        </pc:spChg>
      </pc:sldChg>
      <pc:sldChg chg="modSp mod">
        <pc:chgData name="Marita Hiipakka (TAMK)" userId="ea7d12da-e377-4e82-aec5-b3bb9dffb9de" providerId="ADAL" clId="{6419FF3D-4B9B-463A-916C-1C3B0E0EAAE1}" dt="2024-01-24T20:20:58.628" v="1039" actId="313"/>
        <pc:sldMkLst>
          <pc:docMk/>
          <pc:sldMk cId="250627059" sldId="291"/>
        </pc:sldMkLst>
        <pc:spChg chg="mod">
          <ac:chgData name="Marita Hiipakka (TAMK)" userId="ea7d12da-e377-4e82-aec5-b3bb9dffb9de" providerId="ADAL" clId="{6419FF3D-4B9B-463A-916C-1C3B0E0EAAE1}" dt="2024-01-24T19:19:32.657" v="41" actId="790"/>
          <ac:spMkLst>
            <pc:docMk/>
            <pc:sldMk cId="250627059" sldId="291"/>
            <ac:spMk id="2" creationId="{24D6FB8D-FDC5-4C52-152F-D4BE0734AB7D}"/>
          </ac:spMkLst>
        </pc:spChg>
        <pc:spChg chg="mod">
          <ac:chgData name="Marita Hiipakka (TAMK)" userId="ea7d12da-e377-4e82-aec5-b3bb9dffb9de" providerId="ADAL" clId="{6419FF3D-4B9B-463A-916C-1C3B0E0EAAE1}" dt="2024-01-24T20:20:58.628" v="1039" actId="313"/>
          <ac:spMkLst>
            <pc:docMk/>
            <pc:sldMk cId="250627059" sldId="291"/>
            <ac:spMk id="3" creationId="{8CF2444E-5C13-E85E-3877-0B0C7FAA2736}"/>
          </ac:spMkLst>
        </pc:spChg>
      </pc:sldChg>
    </pc:docChg>
  </pc:docChgLst>
  <pc:docChgLst>
    <pc:chgData name="Nina Kukkasniemi (TAMK)" userId="S::nina.kukkasniemi@tuni.fi::475c3659-4520-4bf8-8d39-06a4c884cf72" providerId="AD" clId="Web-{437694FF-2B78-4FDD-89C0-7ECF567EC56A}"/>
    <pc:docChg chg="modSld">
      <pc:chgData name="Nina Kukkasniemi (TAMK)" userId="S::nina.kukkasniemi@tuni.fi::475c3659-4520-4bf8-8d39-06a4c884cf72" providerId="AD" clId="Web-{437694FF-2B78-4FDD-89C0-7ECF567EC56A}" dt="2024-01-12T11:26:33.172" v="0" actId="20577"/>
      <pc:docMkLst>
        <pc:docMk/>
      </pc:docMkLst>
      <pc:sldChg chg="modSp">
        <pc:chgData name="Nina Kukkasniemi (TAMK)" userId="S::nina.kukkasniemi@tuni.fi::475c3659-4520-4bf8-8d39-06a4c884cf72" providerId="AD" clId="Web-{437694FF-2B78-4FDD-89C0-7ECF567EC56A}" dt="2024-01-12T11:26:33.172" v="0" actId="20577"/>
        <pc:sldMkLst>
          <pc:docMk/>
          <pc:sldMk cId="3305051786" sldId="268"/>
        </pc:sldMkLst>
        <pc:spChg chg="mod">
          <ac:chgData name="Nina Kukkasniemi (TAMK)" userId="S::nina.kukkasniemi@tuni.fi::475c3659-4520-4bf8-8d39-06a4c884cf72" providerId="AD" clId="Web-{437694FF-2B78-4FDD-89C0-7ECF567EC56A}" dt="2024-01-12T11:26:33.172" v="0" actId="20577"/>
          <ac:spMkLst>
            <pc:docMk/>
            <pc:sldMk cId="3305051786" sldId="268"/>
            <ac:spMk id="2" creationId="{F0573BB1-18D8-5C35-667C-20DFB2EC1401}"/>
          </ac:spMkLst>
        </pc:spChg>
      </pc:sldChg>
    </pc:docChg>
  </pc:docChgLst>
  <pc:docChgLst>
    <pc:chgData name="Marita Hiipakka (TAMK)" userId="ea7d12da-e377-4e82-aec5-b3bb9dffb9de" providerId="ADAL" clId="{F20620A1-F6E7-4874-9BBC-E3656631C7A0}"/>
    <pc:docChg chg="undo redo custSel addSld delSld modSld delMainMaster">
      <pc:chgData name="Marita Hiipakka (TAMK)" userId="ea7d12da-e377-4e82-aec5-b3bb9dffb9de" providerId="ADAL" clId="{F20620A1-F6E7-4874-9BBC-E3656631C7A0}" dt="2024-01-23T16:33:12.863" v="4112" actId="20577"/>
      <pc:docMkLst>
        <pc:docMk/>
      </pc:docMkLst>
      <pc:sldChg chg="del">
        <pc:chgData name="Marita Hiipakka (TAMK)" userId="ea7d12da-e377-4e82-aec5-b3bb9dffb9de" providerId="ADAL" clId="{F20620A1-F6E7-4874-9BBC-E3656631C7A0}" dt="2024-01-17T05:45:09.617" v="347" actId="2696"/>
        <pc:sldMkLst>
          <pc:docMk/>
          <pc:sldMk cId="3777311924" sldId="258"/>
        </pc:sldMkLst>
      </pc:sldChg>
      <pc:sldChg chg="del">
        <pc:chgData name="Marita Hiipakka (TAMK)" userId="ea7d12da-e377-4e82-aec5-b3bb9dffb9de" providerId="ADAL" clId="{F20620A1-F6E7-4874-9BBC-E3656631C7A0}" dt="2024-01-17T05:45:12.659" v="348" actId="2696"/>
        <pc:sldMkLst>
          <pc:docMk/>
          <pc:sldMk cId="195717760" sldId="259"/>
        </pc:sldMkLst>
      </pc:sldChg>
      <pc:sldChg chg="del">
        <pc:chgData name="Marita Hiipakka (TAMK)" userId="ea7d12da-e377-4e82-aec5-b3bb9dffb9de" providerId="ADAL" clId="{F20620A1-F6E7-4874-9BBC-E3656631C7A0}" dt="2024-01-17T05:45:04.539" v="346" actId="2696"/>
        <pc:sldMkLst>
          <pc:docMk/>
          <pc:sldMk cId="2026250965" sldId="261"/>
        </pc:sldMkLst>
      </pc:sldChg>
      <pc:sldChg chg="modSp mod">
        <pc:chgData name="Marita Hiipakka (TAMK)" userId="ea7d12da-e377-4e82-aec5-b3bb9dffb9de" providerId="ADAL" clId="{F20620A1-F6E7-4874-9BBC-E3656631C7A0}" dt="2024-01-17T18:46:45.642" v="2821" actId="403"/>
        <pc:sldMkLst>
          <pc:docMk/>
          <pc:sldMk cId="3552738277" sldId="262"/>
        </pc:sldMkLst>
        <pc:spChg chg="mod">
          <ac:chgData name="Marita Hiipakka (TAMK)" userId="ea7d12da-e377-4e82-aec5-b3bb9dffb9de" providerId="ADAL" clId="{F20620A1-F6E7-4874-9BBC-E3656631C7A0}" dt="2024-01-17T05:27:32.608" v="27" actId="20577"/>
          <ac:spMkLst>
            <pc:docMk/>
            <pc:sldMk cId="3552738277" sldId="262"/>
            <ac:spMk id="2" creationId="{138260C3-F266-E60E-E446-59263C44F02E}"/>
          </ac:spMkLst>
        </pc:spChg>
        <pc:spChg chg="mod">
          <ac:chgData name="Marita Hiipakka (TAMK)" userId="ea7d12da-e377-4e82-aec5-b3bb9dffb9de" providerId="ADAL" clId="{F20620A1-F6E7-4874-9BBC-E3656631C7A0}" dt="2024-01-17T18:46:45.642" v="2821" actId="403"/>
          <ac:spMkLst>
            <pc:docMk/>
            <pc:sldMk cId="3552738277" sldId="262"/>
            <ac:spMk id="18" creationId="{5D049A33-E0CB-52E6-4F23-41D306EA5159}"/>
          </ac:spMkLst>
        </pc:spChg>
      </pc:sldChg>
      <pc:sldChg chg="modSp mod delCm">
        <pc:chgData name="Marita Hiipakka (TAMK)" userId="ea7d12da-e377-4e82-aec5-b3bb9dffb9de" providerId="ADAL" clId="{F20620A1-F6E7-4874-9BBC-E3656631C7A0}" dt="2024-01-17T18:46:59.856" v="2822" actId="403"/>
        <pc:sldMkLst>
          <pc:docMk/>
          <pc:sldMk cId="159995004" sldId="264"/>
        </pc:sldMkLst>
        <pc:spChg chg="mod">
          <ac:chgData name="Marita Hiipakka (TAMK)" userId="ea7d12da-e377-4e82-aec5-b3bb9dffb9de" providerId="ADAL" clId="{F20620A1-F6E7-4874-9BBC-E3656631C7A0}" dt="2024-01-17T18:46:59.856" v="2822" actId="403"/>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29:37.897" v="70"/>
              <pc2:cmMkLst xmlns:pc2="http://schemas.microsoft.com/office/powerpoint/2019/9/main/command">
                <pc:docMk/>
                <pc:sldMk cId="159995004" sldId="264"/>
                <pc2:cmMk id="{2F98136A-7621-40B1-A7DF-71DCB3FE13D6}"/>
              </pc2:cmMkLst>
            </pc226:cmChg>
          </p:ext>
        </pc:extLst>
      </pc:sldChg>
      <pc:sldChg chg="modSp mod delCm">
        <pc:chgData name="Marita Hiipakka (TAMK)" userId="ea7d12da-e377-4e82-aec5-b3bb9dffb9de" providerId="ADAL" clId="{F20620A1-F6E7-4874-9BBC-E3656631C7A0}" dt="2024-01-17T18:47:05.617" v="2823" actId="403"/>
        <pc:sldMkLst>
          <pc:docMk/>
          <pc:sldMk cId="136812777" sldId="265"/>
        </pc:sldMkLst>
        <pc:spChg chg="mod">
          <ac:chgData name="Marita Hiipakka (TAMK)" userId="ea7d12da-e377-4e82-aec5-b3bb9dffb9de" providerId="ADAL" clId="{F20620A1-F6E7-4874-9BBC-E3656631C7A0}" dt="2024-01-17T18:47:05.617" v="2823" actId="403"/>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0:47.470" v="77"/>
              <pc2:cmMkLst xmlns:pc2="http://schemas.microsoft.com/office/powerpoint/2019/9/main/command">
                <pc:docMk/>
                <pc:sldMk cId="136812777" sldId="265"/>
                <pc2:cmMk id="{06A09107-F54A-45AC-9759-D765253F490A}"/>
              </pc2:cmMkLst>
            </pc226:cmChg>
          </p:ext>
        </pc:extLst>
      </pc:sldChg>
      <pc:sldChg chg="addSp delSp modSp mod delCm">
        <pc:chgData name="Marita Hiipakka (TAMK)" userId="ea7d12da-e377-4e82-aec5-b3bb9dffb9de" providerId="ADAL" clId="{F20620A1-F6E7-4874-9BBC-E3656631C7A0}" dt="2024-01-17T18:47:19.140" v="2827" actId="1035"/>
        <pc:sldMkLst>
          <pc:docMk/>
          <pc:sldMk cId="2158427463" sldId="266"/>
        </pc:sldMkLst>
        <pc:spChg chg="mod">
          <ac:chgData name="Marita Hiipakka (TAMK)" userId="ea7d12da-e377-4e82-aec5-b3bb9dffb9de" providerId="ADAL" clId="{F20620A1-F6E7-4874-9BBC-E3656631C7A0}" dt="2024-01-17T18:47:19.140" v="2827" actId="1035"/>
          <ac:spMkLst>
            <pc:docMk/>
            <pc:sldMk cId="2158427463" sldId="266"/>
            <ac:spMk id="2" creationId="{7AF9ED96-9BC8-AA6B-8300-90023F127761}"/>
          </ac:spMkLst>
        </pc:spChg>
        <pc:spChg chg="add del mod">
          <ac:chgData name="Marita Hiipakka (TAMK)" userId="ea7d12da-e377-4e82-aec5-b3bb9dffb9de" providerId="ADAL" clId="{F20620A1-F6E7-4874-9BBC-E3656631C7A0}" dt="2024-01-17T18:47:19.140" v="2827" actId="1035"/>
          <ac:spMkLst>
            <pc:docMk/>
            <pc:sldMk cId="2158427463" sldId="266"/>
            <ac:spMk id="3" creationId="{1CFFEBA0-913F-A5A8-F726-BCDA3A72C018}"/>
          </ac:spMkLst>
        </pc:spChg>
        <pc:spChg chg="mod">
          <ac:chgData name="Marita Hiipakka (TAMK)" userId="ea7d12da-e377-4e82-aec5-b3bb9dffb9de" providerId="ADAL" clId="{F20620A1-F6E7-4874-9BBC-E3656631C7A0}" dt="2024-01-17T14:15:59.768" v="627" actId="26606"/>
          <ac:spMkLst>
            <pc:docMk/>
            <pc:sldMk cId="2158427463" sldId="266"/>
            <ac:spMk id="4" creationId="{AD10BE07-6EC7-19E5-DDB7-84FA7028A9D5}"/>
          </ac:spMkLst>
        </pc:spChg>
        <pc:spChg chg="mod">
          <ac:chgData name="Marita Hiipakka (TAMK)" userId="ea7d12da-e377-4e82-aec5-b3bb9dffb9de" providerId="ADAL" clId="{F20620A1-F6E7-4874-9BBC-E3656631C7A0}" dt="2024-01-17T14:15:59.768" v="627" actId="26606"/>
          <ac:spMkLst>
            <pc:docMk/>
            <pc:sldMk cId="2158427463" sldId="266"/>
            <ac:spMk id="5" creationId="{75B26B92-1E08-843D-3900-D24A6555712E}"/>
          </ac:spMkLst>
        </pc:spChg>
        <pc:graphicFrameChg chg="add del">
          <ac:chgData name="Marita Hiipakka (TAMK)" userId="ea7d12da-e377-4e82-aec5-b3bb9dffb9de" providerId="ADAL" clId="{F20620A1-F6E7-4874-9BBC-E3656631C7A0}" dt="2024-01-17T14:15:59.768" v="627" actId="26606"/>
          <ac:graphicFrameMkLst>
            <pc:docMk/>
            <pc:sldMk cId="2158427463" sldId="266"/>
            <ac:graphicFrameMk id="7" creationId="{DCF12106-8D3E-2913-AA36-27161141A5FF}"/>
          </ac:graphicFrameMkLst>
        </pc:graphicFrame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2:17.710" v="99"/>
              <pc2:cmMkLst xmlns:pc2="http://schemas.microsoft.com/office/powerpoint/2019/9/main/command">
                <pc:docMk/>
                <pc:sldMk cId="2158427463" sldId="266"/>
                <pc2:cmMk id="{F3F8DC55-782B-4A7A-9894-60BF682DE966}"/>
              </pc2:cmMkLst>
            </pc226:cmChg>
          </p:ext>
        </pc:extLst>
      </pc:sldChg>
      <pc:sldChg chg="modSp mod">
        <pc:chgData name="Marita Hiipakka (TAMK)" userId="ea7d12da-e377-4e82-aec5-b3bb9dffb9de" providerId="ADAL" clId="{F20620A1-F6E7-4874-9BBC-E3656631C7A0}" dt="2024-01-23T16:33:12.863" v="4112" actId="20577"/>
        <pc:sldMkLst>
          <pc:docMk/>
          <pc:sldMk cId="2727147678" sldId="267"/>
        </pc:sldMkLst>
        <pc:spChg chg="mod">
          <ac:chgData name="Marita Hiipakka (TAMK)" userId="ea7d12da-e377-4e82-aec5-b3bb9dffb9de" providerId="ADAL" clId="{F20620A1-F6E7-4874-9BBC-E3656631C7A0}" dt="2024-01-23T16:33:12.863" v="4112" actId="20577"/>
          <ac:spMkLst>
            <pc:docMk/>
            <pc:sldMk cId="2727147678" sldId="267"/>
            <ac:spMk id="3" creationId="{1207500C-D55A-C199-2DAA-D5492CCB5078}"/>
          </ac:spMkLst>
        </pc:spChg>
      </pc:sldChg>
      <pc:sldChg chg="modSp mod chgLayout">
        <pc:chgData name="Marita Hiipakka (TAMK)" userId="ea7d12da-e377-4e82-aec5-b3bb9dffb9de" providerId="ADAL" clId="{F20620A1-F6E7-4874-9BBC-E3656631C7A0}" dt="2024-01-17T18:47:40.277" v="2833" actId="403"/>
        <pc:sldMkLst>
          <pc:docMk/>
          <pc:sldMk cId="3305051786" sldId="268"/>
        </pc:sldMkLst>
        <pc:spChg chg="mod ord">
          <ac:chgData name="Marita Hiipakka (TAMK)" userId="ea7d12da-e377-4e82-aec5-b3bb9dffb9de" providerId="ADAL" clId="{F20620A1-F6E7-4874-9BBC-E3656631C7A0}" dt="2024-01-17T14:16:18.512" v="628" actId="700"/>
          <ac:spMkLst>
            <pc:docMk/>
            <pc:sldMk cId="3305051786" sldId="268"/>
            <ac:spMk id="2" creationId="{F0573BB1-18D8-5C35-667C-20DFB2EC1401}"/>
          </ac:spMkLst>
        </pc:spChg>
        <pc:spChg chg="mod ord">
          <ac:chgData name="Marita Hiipakka (TAMK)" userId="ea7d12da-e377-4e82-aec5-b3bb9dffb9de" providerId="ADAL" clId="{F20620A1-F6E7-4874-9BBC-E3656631C7A0}" dt="2024-01-17T18:47:40.277" v="2833" actId="403"/>
          <ac:spMkLst>
            <pc:docMk/>
            <pc:sldMk cId="3305051786" sldId="268"/>
            <ac:spMk id="3" creationId="{07FD1772-E586-051B-9124-6DFE8FFB5613}"/>
          </ac:spMkLst>
        </pc:spChg>
        <pc:spChg chg="mod ord">
          <ac:chgData name="Marita Hiipakka (TAMK)" userId="ea7d12da-e377-4e82-aec5-b3bb9dffb9de" providerId="ADAL" clId="{F20620A1-F6E7-4874-9BBC-E3656631C7A0}" dt="2024-01-17T14:16:18.512" v="628" actId="700"/>
          <ac:spMkLst>
            <pc:docMk/>
            <pc:sldMk cId="3305051786" sldId="268"/>
            <ac:spMk id="4" creationId="{5C214C44-6A7B-8A2C-4F10-D09D89FD07FE}"/>
          </ac:spMkLst>
        </pc:spChg>
        <pc:spChg chg="mod ord">
          <ac:chgData name="Marita Hiipakka (TAMK)" userId="ea7d12da-e377-4e82-aec5-b3bb9dffb9de" providerId="ADAL" clId="{F20620A1-F6E7-4874-9BBC-E3656631C7A0}" dt="2024-01-17T14:16:18.512" v="628" actId="700"/>
          <ac:spMkLst>
            <pc:docMk/>
            <pc:sldMk cId="3305051786" sldId="268"/>
            <ac:spMk id="5" creationId="{71075ABC-E565-1386-B7F0-DA6BA787D413}"/>
          </ac:spMkLst>
        </pc:spChg>
      </pc:sldChg>
      <pc:sldChg chg="modSp mod chgLayout">
        <pc:chgData name="Marita Hiipakka (TAMK)" userId="ea7d12da-e377-4e82-aec5-b3bb9dffb9de" providerId="ADAL" clId="{F20620A1-F6E7-4874-9BBC-E3656631C7A0}" dt="2024-01-17T19:42:35.273" v="4076" actId="21"/>
        <pc:sldMkLst>
          <pc:docMk/>
          <pc:sldMk cId="1967224001" sldId="269"/>
        </pc:sldMkLst>
        <pc:spChg chg="mod ord">
          <ac:chgData name="Marita Hiipakka (TAMK)" userId="ea7d12da-e377-4e82-aec5-b3bb9dffb9de" providerId="ADAL" clId="{F20620A1-F6E7-4874-9BBC-E3656631C7A0}" dt="2024-01-17T14:57:07.530" v="1114" actId="20577"/>
          <ac:spMkLst>
            <pc:docMk/>
            <pc:sldMk cId="1967224001" sldId="269"/>
            <ac:spMk id="2" creationId="{6AF8AB06-D57D-E4DE-B3BD-1F92B8A1F161}"/>
          </ac:spMkLst>
        </pc:spChg>
        <pc:spChg chg="mod ord">
          <ac:chgData name="Marita Hiipakka (TAMK)" userId="ea7d12da-e377-4e82-aec5-b3bb9dffb9de" providerId="ADAL" clId="{F20620A1-F6E7-4874-9BBC-E3656631C7A0}" dt="2024-01-17T19:42:35.273" v="4076" actId="21"/>
          <ac:spMkLst>
            <pc:docMk/>
            <pc:sldMk cId="1967224001" sldId="269"/>
            <ac:spMk id="3" creationId="{11FFEF56-27F0-6AE7-4E46-6FC17014FD47}"/>
          </ac:spMkLst>
        </pc:spChg>
        <pc:spChg chg="mod ord">
          <ac:chgData name="Marita Hiipakka (TAMK)" userId="ea7d12da-e377-4e82-aec5-b3bb9dffb9de" providerId="ADAL" clId="{F20620A1-F6E7-4874-9BBC-E3656631C7A0}" dt="2024-01-17T14:16:40.889" v="636" actId="700"/>
          <ac:spMkLst>
            <pc:docMk/>
            <pc:sldMk cId="1967224001" sldId="269"/>
            <ac:spMk id="4" creationId="{D7C3A49F-4D1C-3DFB-91DF-56F1A2718DC6}"/>
          </ac:spMkLst>
        </pc:spChg>
        <pc:spChg chg="mod ord">
          <ac:chgData name="Marita Hiipakka (TAMK)" userId="ea7d12da-e377-4e82-aec5-b3bb9dffb9de" providerId="ADAL" clId="{F20620A1-F6E7-4874-9BBC-E3656631C7A0}" dt="2024-01-17T14:16:40.889" v="636" actId="700"/>
          <ac:spMkLst>
            <pc:docMk/>
            <pc:sldMk cId="1967224001" sldId="269"/>
            <ac:spMk id="5" creationId="{268253F9-B161-D6BC-54BA-A6B92AAF48B9}"/>
          </ac:spMkLst>
        </pc:spChg>
      </pc:sldChg>
      <pc:sldChg chg="modSp del mod chgLayout">
        <pc:chgData name="Marita Hiipakka (TAMK)" userId="ea7d12da-e377-4e82-aec5-b3bb9dffb9de" providerId="ADAL" clId="{F20620A1-F6E7-4874-9BBC-E3656631C7A0}" dt="2024-01-17T14:57:44.206" v="1115" actId="47"/>
        <pc:sldMkLst>
          <pc:docMk/>
          <pc:sldMk cId="1656715832" sldId="270"/>
        </pc:sldMkLst>
        <pc:spChg chg="mod ord">
          <ac:chgData name="Marita Hiipakka (TAMK)" userId="ea7d12da-e377-4e82-aec5-b3bb9dffb9de" providerId="ADAL" clId="{F20620A1-F6E7-4874-9BBC-E3656631C7A0}" dt="2024-01-17T05:55:06.238" v="622" actId="700"/>
          <ac:spMkLst>
            <pc:docMk/>
            <pc:sldMk cId="1656715832" sldId="270"/>
            <ac:spMk id="2" creationId="{946A072D-A3AE-5023-3B10-B0F64409806D}"/>
          </ac:spMkLst>
        </pc:spChg>
        <pc:spChg chg="mod ord">
          <ac:chgData name="Marita Hiipakka (TAMK)" userId="ea7d12da-e377-4e82-aec5-b3bb9dffb9de" providerId="ADAL" clId="{F20620A1-F6E7-4874-9BBC-E3656631C7A0}" dt="2024-01-17T05:55:11.110" v="623" actId="13926"/>
          <ac:spMkLst>
            <pc:docMk/>
            <pc:sldMk cId="1656715832" sldId="270"/>
            <ac:spMk id="3" creationId="{8ED86E03-378D-8E25-F692-16E68FCB3050}"/>
          </ac:spMkLst>
        </pc:spChg>
        <pc:spChg chg="mod ord">
          <ac:chgData name="Marita Hiipakka (TAMK)" userId="ea7d12da-e377-4e82-aec5-b3bb9dffb9de" providerId="ADAL" clId="{F20620A1-F6E7-4874-9BBC-E3656631C7A0}" dt="2024-01-17T05:55:06.238" v="622" actId="700"/>
          <ac:spMkLst>
            <pc:docMk/>
            <pc:sldMk cId="1656715832" sldId="270"/>
            <ac:spMk id="4" creationId="{C061B229-0F5E-0AE2-55E8-44D4EFD1CB3A}"/>
          </ac:spMkLst>
        </pc:spChg>
        <pc:spChg chg="mod ord">
          <ac:chgData name="Marita Hiipakka (TAMK)" userId="ea7d12da-e377-4e82-aec5-b3bb9dffb9de" providerId="ADAL" clId="{F20620A1-F6E7-4874-9BBC-E3656631C7A0}" dt="2024-01-17T05:55:06.238" v="622" actId="700"/>
          <ac:spMkLst>
            <pc:docMk/>
            <pc:sldMk cId="1656715832" sldId="270"/>
            <ac:spMk id="5" creationId="{E077A749-589A-44D5-B5D5-54CFA7639B72}"/>
          </ac:spMkLst>
        </pc:spChg>
      </pc:sldChg>
      <pc:sldChg chg="modSp mod chgLayout">
        <pc:chgData name="Marita Hiipakka (TAMK)" userId="ea7d12da-e377-4e82-aec5-b3bb9dffb9de" providerId="ADAL" clId="{F20620A1-F6E7-4874-9BBC-E3656631C7A0}" dt="2024-01-17T18:51:20.821" v="2867" actId="21"/>
        <pc:sldMkLst>
          <pc:docMk/>
          <pc:sldMk cId="1292916491" sldId="271"/>
        </pc:sldMkLst>
        <pc:spChg chg="mod ord">
          <ac:chgData name="Marita Hiipakka (TAMK)" userId="ea7d12da-e377-4e82-aec5-b3bb9dffb9de" providerId="ADAL" clId="{F20620A1-F6E7-4874-9BBC-E3656631C7A0}" dt="2024-01-17T17:56:45.237" v="1450" actId="20577"/>
          <ac:spMkLst>
            <pc:docMk/>
            <pc:sldMk cId="1292916491" sldId="271"/>
            <ac:spMk id="2" creationId="{43D14F8E-4C13-DBA1-0D83-4F550B7909EA}"/>
          </ac:spMkLst>
        </pc:spChg>
        <pc:spChg chg="mod ord">
          <ac:chgData name="Marita Hiipakka (TAMK)" userId="ea7d12da-e377-4e82-aec5-b3bb9dffb9de" providerId="ADAL" clId="{F20620A1-F6E7-4874-9BBC-E3656631C7A0}" dt="2024-01-17T18:51:20.821" v="2867" actId="21"/>
          <ac:spMkLst>
            <pc:docMk/>
            <pc:sldMk cId="1292916491" sldId="271"/>
            <ac:spMk id="3" creationId="{67313ECA-7EA1-A067-3908-3E89AE9EA370}"/>
          </ac:spMkLst>
        </pc:spChg>
        <pc:spChg chg="mod ord">
          <ac:chgData name="Marita Hiipakka (TAMK)" userId="ea7d12da-e377-4e82-aec5-b3bb9dffb9de" providerId="ADAL" clId="{F20620A1-F6E7-4874-9BBC-E3656631C7A0}" dt="2024-01-17T05:54:54.261" v="620" actId="700"/>
          <ac:spMkLst>
            <pc:docMk/>
            <pc:sldMk cId="1292916491" sldId="271"/>
            <ac:spMk id="4" creationId="{F3361551-C73E-C5B1-3BBD-1658411C4AFD}"/>
          </ac:spMkLst>
        </pc:spChg>
        <pc:spChg chg="mod ord">
          <ac:chgData name="Marita Hiipakka (TAMK)" userId="ea7d12da-e377-4e82-aec5-b3bb9dffb9de" providerId="ADAL" clId="{F20620A1-F6E7-4874-9BBC-E3656631C7A0}" dt="2024-01-17T05:54:54.261" v="620" actId="700"/>
          <ac:spMkLst>
            <pc:docMk/>
            <pc:sldMk cId="1292916491" sldId="271"/>
            <ac:spMk id="5" creationId="{AEDB8B17-471B-2E8B-285E-03FD1CCF3E98}"/>
          </ac:spMkLst>
        </pc:spChg>
      </pc:sldChg>
      <pc:sldChg chg="del">
        <pc:chgData name="Marita Hiipakka (TAMK)" userId="ea7d12da-e377-4e82-aec5-b3bb9dffb9de" providerId="ADAL" clId="{F20620A1-F6E7-4874-9BBC-E3656631C7A0}" dt="2024-01-17T05:44:58.045" v="344" actId="2696"/>
        <pc:sldMkLst>
          <pc:docMk/>
          <pc:sldMk cId="533859738" sldId="272"/>
        </pc:sldMkLst>
      </pc:sldChg>
      <pc:sldChg chg="modSp mod chgLayout">
        <pc:chgData name="Marita Hiipakka (TAMK)" userId="ea7d12da-e377-4e82-aec5-b3bb9dffb9de" providerId="ADAL" clId="{F20620A1-F6E7-4874-9BBC-E3656631C7A0}" dt="2024-01-17T18:52:39.097" v="2881" actId="20577"/>
        <pc:sldMkLst>
          <pc:docMk/>
          <pc:sldMk cId="64067701" sldId="273"/>
        </pc:sldMkLst>
        <pc:spChg chg="mod ord">
          <ac:chgData name="Marita Hiipakka (TAMK)" userId="ea7d12da-e377-4e82-aec5-b3bb9dffb9de" providerId="ADAL" clId="{F20620A1-F6E7-4874-9BBC-E3656631C7A0}" dt="2024-01-17T18:34:58.631" v="2692" actId="20577"/>
          <ac:spMkLst>
            <pc:docMk/>
            <pc:sldMk cId="64067701" sldId="273"/>
            <ac:spMk id="2" creationId="{2C09DC3B-E210-618A-4654-403046B7C629}"/>
          </ac:spMkLst>
        </pc:spChg>
        <pc:spChg chg="mod ord">
          <ac:chgData name="Marita Hiipakka (TAMK)" userId="ea7d12da-e377-4e82-aec5-b3bb9dffb9de" providerId="ADAL" clId="{F20620A1-F6E7-4874-9BBC-E3656631C7A0}" dt="2024-01-17T18:52:39.097" v="2881" actId="20577"/>
          <ac:spMkLst>
            <pc:docMk/>
            <pc:sldMk cId="64067701" sldId="273"/>
            <ac:spMk id="3" creationId="{70E11BC5-ADB3-CC57-3F2D-F9911C109C39}"/>
          </ac:spMkLst>
        </pc:spChg>
        <pc:spChg chg="mod ord">
          <ac:chgData name="Marita Hiipakka (TAMK)" userId="ea7d12da-e377-4e82-aec5-b3bb9dffb9de" providerId="ADAL" clId="{F20620A1-F6E7-4874-9BBC-E3656631C7A0}" dt="2024-01-17T05:54:31.288" v="615" actId="700"/>
          <ac:spMkLst>
            <pc:docMk/>
            <pc:sldMk cId="64067701" sldId="273"/>
            <ac:spMk id="4" creationId="{C480837F-405E-840C-55E4-B44C474F6ACD}"/>
          </ac:spMkLst>
        </pc:spChg>
        <pc:spChg chg="mod ord">
          <ac:chgData name="Marita Hiipakka (TAMK)" userId="ea7d12da-e377-4e82-aec5-b3bb9dffb9de" providerId="ADAL" clId="{F20620A1-F6E7-4874-9BBC-E3656631C7A0}" dt="2024-01-17T05:54:31.288" v="615" actId="700"/>
          <ac:spMkLst>
            <pc:docMk/>
            <pc:sldMk cId="64067701" sldId="273"/>
            <ac:spMk id="5" creationId="{897C61AD-A6A1-2AAE-AFFF-82069E9EAE03}"/>
          </ac:spMkLst>
        </pc:spChg>
      </pc:sldChg>
      <pc:sldChg chg="del">
        <pc:chgData name="Marita Hiipakka (TAMK)" userId="ea7d12da-e377-4e82-aec5-b3bb9dffb9de" providerId="ADAL" clId="{F20620A1-F6E7-4874-9BBC-E3656631C7A0}" dt="2024-01-17T05:45:01.765" v="345" actId="2696"/>
        <pc:sldMkLst>
          <pc:docMk/>
          <pc:sldMk cId="2264491099" sldId="274"/>
        </pc:sldMkLst>
      </pc:sldChg>
      <pc:sldChg chg="modSp mod chgLayout">
        <pc:chgData name="Marita Hiipakka (TAMK)" userId="ea7d12da-e377-4e82-aec5-b3bb9dffb9de" providerId="ADAL" clId="{F20620A1-F6E7-4874-9BBC-E3656631C7A0}" dt="2024-01-17T18:52:55.950" v="2883" actId="21"/>
        <pc:sldMkLst>
          <pc:docMk/>
          <pc:sldMk cId="653758059" sldId="275"/>
        </pc:sldMkLst>
        <pc:spChg chg="mod ord">
          <ac:chgData name="Marita Hiipakka (TAMK)" userId="ea7d12da-e377-4e82-aec5-b3bb9dffb9de" providerId="ADAL" clId="{F20620A1-F6E7-4874-9BBC-E3656631C7A0}" dt="2024-01-17T18:39:01.099" v="2820" actId="20577"/>
          <ac:spMkLst>
            <pc:docMk/>
            <pc:sldMk cId="653758059" sldId="275"/>
            <ac:spMk id="2" creationId="{3D6A8212-BEBC-61BE-DFA3-73D5F5475D4B}"/>
          </ac:spMkLst>
        </pc:spChg>
        <pc:spChg chg="mod ord">
          <ac:chgData name="Marita Hiipakka (TAMK)" userId="ea7d12da-e377-4e82-aec5-b3bb9dffb9de" providerId="ADAL" clId="{F20620A1-F6E7-4874-9BBC-E3656631C7A0}" dt="2024-01-17T18:52:55.950" v="2883" actId="21"/>
          <ac:spMkLst>
            <pc:docMk/>
            <pc:sldMk cId="653758059" sldId="275"/>
            <ac:spMk id="3" creationId="{1D481099-EE66-8099-90C4-5CB9CD59FD87}"/>
          </ac:spMkLst>
        </pc:spChg>
        <pc:spChg chg="mod ord">
          <ac:chgData name="Marita Hiipakka (TAMK)" userId="ea7d12da-e377-4e82-aec5-b3bb9dffb9de" providerId="ADAL" clId="{F20620A1-F6E7-4874-9BBC-E3656631C7A0}" dt="2024-01-17T05:54:11.807" v="612" actId="700"/>
          <ac:spMkLst>
            <pc:docMk/>
            <pc:sldMk cId="653758059" sldId="275"/>
            <ac:spMk id="4" creationId="{403CEFB6-B0C2-D13F-51AE-5E697CE6B5CA}"/>
          </ac:spMkLst>
        </pc:spChg>
        <pc:spChg chg="mod ord">
          <ac:chgData name="Marita Hiipakka (TAMK)" userId="ea7d12da-e377-4e82-aec5-b3bb9dffb9de" providerId="ADAL" clId="{F20620A1-F6E7-4874-9BBC-E3656631C7A0}" dt="2024-01-17T05:54:11.807" v="612" actId="700"/>
          <ac:spMkLst>
            <pc:docMk/>
            <pc:sldMk cId="653758059" sldId="275"/>
            <ac:spMk id="5" creationId="{B2E31C63-6BBD-1EF2-C47F-CE51327EB3BC}"/>
          </ac:spMkLst>
        </pc:spChg>
      </pc:sldChg>
      <pc:sldChg chg="modSp mod chgLayout">
        <pc:chgData name="Marita Hiipakka (TAMK)" userId="ea7d12da-e377-4e82-aec5-b3bb9dffb9de" providerId="ADAL" clId="{F20620A1-F6E7-4874-9BBC-E3656631C7A0}" dt="2024-01-17T19:44:39.852" v="4107" actId="20577"/>
        <pc:sldMkLst>
          <pc:docMk/>
          <pc:sldMk cId="2485911745" sldId="276"/>
        </pc:sldMkLst>
        <pc:spChg chg="mod ord">
          <ac:chgData name="Marita Hiipakka (TAMK)" userId="ea7d12da-e377-4e82-aec5-b3bb9dffb9de" providerId="ADAL" clId="{F20620A1-F6E7-4874-9BBC-E3656631C7A0}" dt="2024-01-17T19:44:39.852" v="4107" actId="20577"/>
          <ac:spMkLst>
            <pc:docMk/>
            <pc:sldMk cId="2485911745" sldId="276"/>
            <ac:spMk id="2" creationId="{24D6FB8D-FDC5-4C52-152F-D4BE0734AB7D}"/>
          </ac:spMkLst>
        </pc:spChg>
        <pc:spChg chg="mod ord">
          <ac:chgData name="Marita Hiipakka (TAMK)" userId="ea7d12da-e377-4e82-aec5-b3bb9dffb9de" providerId="ADAL" clId="{F20620A1-F6E7-4874-9BBC-E3656631C7A0}" dt="2024-01-17T19:20:55.444" v="3313" actId="5793"/>
          <ac:spMkLst>
            <pc:docMk/>
            <pc:sldMk cId="2485911745" sldId="276"/>
            <ac:spMk id="3" creationId="{8CF2444E-5C13-E85E-3877-0B0C7FAA2736}"/>
          </ac:spMkLst>
        </pc:spChg>
        <pc:spChg chg="mod ord">
          <ac:chgData name="Marita Hiipakka (TAMK)" userId="ea7d12da-e377-4e82-aec5-b3bb9dffb9de" providerId="ADAL" clId="{F20620A1-F6E7-4874-9BBC-E3656631C7A0}" dt="2024-01-17T05:54:06.323" v="611" actId="700"/>
          <ac:spMkLst>
            <pc:docMk/>
            <pc:sldMk cId="2485911745" sldId="276"/>
            <ac:spMk id="4" creationId="{639624DE-8230-D036-4965-9F785C6B83C3}"/>
          </ac:spMkLst>
        </pc:spChg>
        <pc:spChg chg="mod ord">
          <ac:chgData name="Marita Hiipakka (TAMK)" userId="ea7d12da-e377-4e82-aec5-b3bb9dffb9de" providerId="ADAL" clId="{F20620A1-F6E7-4874-9BBC-E3656631C7A0}" dt="2024-01-17T05:54:06.323" v="611" actId="700"/>
          <ac:spMkLst>
            <pc:docMk/>
            <pc:sldMk cId="2485911745" sldId="276"/>
            <ac:spMk id="5" creationId="{83A498DB-DE93-4291-09D2-20025B151DB6}"/>
          </ac:spMkLst>
        </pc:spChg>
      </pc:sldChg>
      <pc:sldChg chg="del">
        <pc:chgData name="Marita Hiipakka (TAMK)" userId="ea7d12da-e377-4e82-aec5-b3bb9dffb9de" providerId="ADAL" clId="{F20620A1-F6E7-4874-9BBC-E3656631C7A0}" dt="2024-01-17T05:53:35.090" v="606" actId="47"/>
        <pc:sldMkLst>
          <pc:docMk/>
          <pc:sldMk cId="3229174759" sldId="277"/>
        </pc:sldMkLst>
      </pc:sldChg>
      <pc:sldChg chg="del">
        <pc:chgData name="Marita Hiipakka (TAMK)" userId="ea7d12da-e377-4e82-aec5-b3bb9dffb9de" providerId="ADAL" clId="{F20620A1-F6E7-4874-9BBC-E3656631C7A0}" dt="2024-01-17T05:47:51.439" v="396" actId="47"/>
        <pc:sldMkLst>
          <pc:docMk/>
          <pc:sldMk cId="849726811" sldId="278"/>
        </pc:sldMkLst>
      </pc:sldChg>
      <pc:sldChg chg="modSp add mod">
        <pc:chgData name="Marita Hiipakka (TAMK)" userId="ea7d12da-e377-4e82-aec5-b3bb9dffb9de" providerId="ADAL" clId="{F20620A1-F6E7-4874-9BBC-E3656631C7A0}" dt="2024-01-17T18:47:27.633" v="2831" actId="403"/>
        <pc:sldMkLst>
          <pc:docMk/>
          <pc:sldMk cId="1702827319" sldId="279"/>
        </pc:sldMkLst>
        <pc:spChg chg="mod">
          <ac:chgData name="Marita Hiipakka (TAMK)" userId="ea7d12da-e377-4e82-aec5-b3bb9dffb9de" providerId="ADAL" clId="{F20620A1-F6E7-4874-9BBC-E3656631C7A0}" dt="2024-01-17T18:47:24.473" v="2830" actId="1035"/>
          <ac:spMkLst>
            <pc:docMk/>
            <pc:sldMk cId="1702827319" sldId="279"/>
            <ac:spMk id="2" creationId="{7AF9ED96-9BC8-AA6B-8300-90023F127761}"/>
          </ac:spMkLst>
        </pc:spChg>
        <pc:spChg chg="mod">
          <ac:chgData name="Marita Hiipakka (TAMK)" userId="ea7d12da-e377-4e82-aec5-b3bb9dffb9de" providerId="ADAL" clId="{F20620A1-F6E7-4874-9BBC-E3656631C7A0}" dt="2024-01-17T18:47:27.633" v="2831" actId="403"/>
          <ac:spMkLst>
            <pc:docMk/>
            <pc:sldMk cId="1702827319" sldId="279"/>
            <ac:spMk id="3" creationId="{1CFFEBA0-913F-A5A8-F726-BCDA3A72C018}"/>
          </ac:spMkLst>
        </pc:spChg>
      </pc:sldChg>
      <pc:sldChg chg="modSp add mod chgLayout">
        <pc:chgData name="Marita Hiipakka (TAMK)" userId="ea7d12da-e377-4e82-aec5-b3bb9dffb9de" providerId="ADAL" clId="{F20620A1-F6E7-4874-9BBC-E3656631C7A0}" dt="2024-01-17T18:52:20.279" v="2878" actId="1035"/>
        <pc:sldMkLst>
          <pc:docMk/>
          <pc:sldMk cId="1874720593" sldId="280"/>
        </pc:sldMkLst>
        <pc:spChg chg="mod ord">
          <ac:chgData name="Marita Hiipakka (TAMK)" userId="ea7d12da-e377-4e82-aec5-b3bb9dffb9de" providerId="ADAL" clId="{F20620A1-F6E7-4874-9BBC-E3656631C7A0}" dt="2024-01-17T18:52:20.279" v="2878" actId="1035"/>
          <ac:spMkLst>
            <pc:docMk/>
            <pc:sldMk cId="1874720593" sldId="280"/>
            <ac:spMk id="2" creationId="{43D14F8E-4C13-DBA1-0D83-4F550B7909EA}"/>
          </ac:spMkLst>
        </pc:spChg>
        <pc:spChg chg="mod ord">
          <ac:chgData name="Marita Hiipakka (TAMK)" userId="ea7d12da-e377-4e82-aec5-b3bb9dffb9de" providerId="ADAL" clId="{F20620A1-F6E7-4874-9BBC-E3656631C7A0}" dt="2024-01-17T18:52:20.279" v="2878" actId="1035"/>
          <ac:spMkLst>
            <pc:docMk/>
            <pc:sldMk cId="1874720593" sldId="280"/>
            <ac:spMk id="3" creationId="{67313ECA-7EA1-A067-3908-3E89AE9EA370}"/>
          </ac:spMkLst>
        </pc:spChg>
        <pc:spChg chg="mod ord">
          <ac:chgData name="Marita Hiipakka (TAMK)" userId="ea7d12da-e377-4e82-aec5-b3bb9dffb9de" providerId="ADAL" clId="{F20620A1-F6E7-4874-9BBC-E3656631C7A0}" dt="2024-01-17T05:54:45.295" v="618" actId="700"/>
          <ac:spMkLst>
            <pc:docMk/>
            <pc:sldMk cId="1874720593" sldId="280"/>
            <ac:spMk id="4" creationId="{F3361551-C73E-C5B1-3BBD-1658411C4AFD}"/>
          </ac:spMkLst>
        </pc:spChg>
        <pc:spChg chg="mod ord">
          <ac:chgData name="Marita Hiipakka (TAMK)" userId="ea7d12da-e377-4e82-aec5-b3bb9dffb9de" providerId="ADAL" clId="{F20620A1-F6E7-4874-9BBC-E3656631C7A0}" dt="2024-01-17T05:54:45.295" v="618" actId="700"/>
          <ac:spMkLst>
            <pc:docMk/>
            <pc:sldMk cId="1874720593" sldId="280"/>
            <ac:spMk id="5" creationId="{AEDB8B17-471B-2E8B-285E-03FD1CCF3E98}"/>
          </ac:spMkLst>
        </pc:spChg>
      </pc:sldChg>
      <pc:sldChg chg="modSp add del mod chgLayout">
        <pc:chgData name="Marita Hiipakka (TAMK)" userId="ea7d12da-e377-4e82-aec5-b3bb9dffb9de" providerId="ADAL" clId="{F20620A1-F6E7-4874-9BBC-E3656631C7A0}" dt="2024-01-17T19:44:35.685" v="4105" actId="47"/>
        <pc:sldMkLst>
          <pc:docMk/>
          <pc:sldMk cId="3706059873" sldId="281"/>
        </pc:sldMkLst>
        <pc:spChg chg="mod ord">
          <ac:chgData name="Marita Hiipakka (TAMK)" userId="ea7d12da-e377-4e82-aec5-b3bb9dffb9de" providerId="ADAL" clId="{F20620A1-F6E7-4874-9BBC-E3656631C7A0}" dt="2024-01-17T19:27:49.644" v="3425" actId="20577"/>
          <ac:spMkLst>
            <pc:docMk/>
            <pc:sldMk cId="3706059873" sldId="281"/>
            <ac:spMk id="2" creationId="{24D6FB8D-FDC5-4C52-152F-D4BE0734AB7D}"/>
          </ac:spMkLst>
        </pc:spChg>
        <pc:spChg chg="mod ord">
          <ac:chgData name="Marita Hiipakka (TAMK)" userId="ea7d12da-e377-4e82-aec5-b3bb9dffb9de" providerId="ADAL" clId="{F20620A1-F6E7-4874-9BBC-E3656631C7A0}" dt="2024-01-17T19:43:54.573" v="4088" actId="21"/>
          <ac:spMkLst>
            <pc:docMk/>
            <pc:sldMk cId="3706059873" sldId="281"/>
            <ac:spMk id="3" creationId="{8CF2444E-5C13-E85E-3877-0B0C7FAA2736}"/>
          </ac:spMkLst>
        </pc:spChg>
        <pc:spChg chg="mod ord">
          <ac:chgData name="Marita Hiipakka (TAMK)" userId="ea7d12da-e377-4e82-aec5-b3bb9dffb9de" providerId="ADAL" clId="{F20620A1-F6E7-4874-9BBC-E3656631C7A0}" dt="2024-01-17T05:53:59.533" v="610" actId="700"/>
          <ac:spMkLst>
            <pc:docMk/>
            <pc:sldMk cId="3706059873" sldId="281"/>
            <ac:spMk id="4" creationId="{639624DE-8230-D036-4965-9F785C6B83C3}"/>
          </ac:spMkLst>
        </pc:spChg>
        <pc:spChg chg="mod ord">
          <ac:chgData name="Marita Hiipakka (TAMK)" userId="ea7d12da-e377-4e82-aec5-b3bb9dffb9de" providerId="ADAL" clId="{F20620A1-F6E7-4874-9BBC-E3656631C7A0}" dt="2024-01-17T05:53:59.533" v="610" actId="700"/>
          <ac:spMkLst>
            <pc:docMk/>
            <pc:sldMk cId="3706059873" sldId="281"/>
            <ac:spMk id="5" creationId="{83A498DB-DE93-4291-09D2-20025B151DB6}"/>
          </ac:spMkLst>
        </pc:spChg>
      </pc:sldChg>
      <pc:sldChg chg="modSp add mod chgLayout">
        <pc:chgData name="Marita Hiipakka (TAMK)" userId="ea7d12da-e377-4e82-aec5-b3bb9dffb9de" providerId="ADAL" clId="{F20620A1-F6E7-4874-9BBC-E3656631C7A0}" dt="2024-01-17T19:40:14.774" v="4006" actId="20577"/>
        <pc:sldMkLst>
          <pc:docMk/>
          <pc:sldMk cId="1403491598" sldId="282"/>
        </pc:sldMkLst>
        <pc:spChg chg="mod ord">
          <ac:chgData name="Marita Hiipakka (TAMK)" userId="ea7d12da-e377-4e82-aec5-b3bb9dffb9de" providerId="ADAL" clId="{F20620A1-F6E7-4874-9BBC-E3656631C7A0}" dt="2024-01-17T19:35:19.534" v="3854" actId="20577"/>
          <ac:spMkLst>
            <pc:docMk/>
            <pc:sldMk cId="1403491598" sldId="282"/>
            <ac:spMk id="2" creationId="{24D6FB8D-FDC5-4C52-152F-D4BE0734AB7D}"/>
          </ac:spMkLst>
        </pc:spChg>
        <pc:spChg chg="mod ord">
          <ac:chgData name="Marita Hiipakka (TAMK)" userId="ea7d12da-e377-4e82-aec5-b3bb9dffb9de" providerId="ADAL" clId="{F20620A1-F6E7-4874-9BBC-E3656631C7A0}" dt="2024-01-17T19:40:14.774" v="4006" actId="20577"/>
          <ac:spMkLst>
            <pc:docMk/>
            <pc:sldMk cId="1403491598" sldId="282"/>
            <ac:spMk id="3" creationId="{8CF2444E-5C13-E85E-3877-0B0C7FAA2736}"/>
          </ac:spMkLst>
        </pc:spChg>
        <pc:spChg chg="mod ord">
          <ac:chgData name="Marita Hiipakka (TAMK)" userId="ea7d12da-e377-4e82-aec5-b3bb9dffb9de" providerId="ADAL" clId="{F20620A1-F6E7-4874-9BBC-E3656631C7A0}" dt="2024-01-17T05:53:51.674" v="609" actId="700"/>
          <ac:spMkLst>
            <pc:docMk/>
            <pc:sldMk cId="1403491598" sldId="282"/>
            <ac:spMk id="4" creationId="{639624DE-8230-D036-4965-9F785C6B83C3}"/>
          </ac:spMkLst>
        </pc:spChg>
        <pc:spChg chg="mod ord">
          <ac:chgData name="Marita Hiipakka (TAMK)" userId="ea7d12da-e377-4e82-aec5-b3bb9dffb9de" providerId="ADAL" clId="{F20620A1-F6E7-4874-9BBC-E3656631C7A0}" dt="2024-01-17T05:53:51.674" v="609" actId="700"/>
          <ac:spMkLst>
            <pc:docMk/>
            <pc:sldMk cId="1403491598" sldId="282"/>
            <ac:spMk id="5" creationId="{83A498DB-DE93-4291-09D2-20025B151DB6}"/>
          </ac:spMkLst>
        </pc:spChg>
      </pc:sldChg>
      <pc:sldChg chg="modSp add mod chgLayout">
        <pc:chgData name="Marita Hiipakka (TAMK)" userId="ea7d12da-e377-4e82-aec5-b3bb9dffb9de" providerId="ADAL" clId="{F20620A1-F6E7-4874-9BBC-E3656631C7A0}" dt="2024-01-17T19:41:55.430" v="4075" actId="20577"/>
        <pc:sldMkLst>
          <pc:docMk/>
          <pc:sldMk cId="2841066102" sldId="283"/>
        </pc:sldMkLst>
        <pc:spChg chg="mod ord">
          <ac:chgData name="Marita Hiipakka (TAMK)" userId="ea7d12da-e377-4e82-aec5-b3bb9dffb9de" providerId="ADAL" clId="{F20620A1-F6E7-4874-9BBC-E3656631C7A0}" dt="2024-01-17T05:50:31.172" v="421" actId="700"/>
          <ac:spMkLst>
            <pc:docMk/>
            <pc:sldMk cId="2841066102" sldId="283"/>
            <ac:spMk id="2" creationId="{24D6FB8D-FDC5-4C52-152F-D4BE0734AB7D}"/>
          </ac:spMkLst>
        </pc:spChg>
        <pc:spChg chg="mod ord">
          <ac:chgData name="Marita Hiipakka (TAMK)" userId="ea7d12da-e377-4e82-aec5-b3bb9dffb9de" providerId="ADAL" clId="{F20620A1-F6E7-4874-9BBC-E3656631C7A0}" dt="2024-01-17T19:41:55.430" v="4075" actId="20577"/>
          <ac:spMkLst>
            <pc:docMk/>
            <pc:sldMk cId="2841066102" sldId="283"/>
            <ac:spMk id="3" creationId="{8CF2444E-5C13-E85E-3877-0B0C7FAA2736}"/>
          </ac:spMkLst>
        </pc:spChg>
        <pc:spChg chg="mod ord">
          <ac:chgData name="Marita Hiipakka (TAMK)" userId="ea7d12da-e377-4e82-aec5-b3bb9dffb9de" providerId="ADAL" clId="{F20620A1-F6E7-4874-9BBC-E3656631C7A0}" dt="2024-01-17T05:50:31.172" v="421" actId="700"/>
          <ac:spMkLst>
            <pc:docMk/>
            <pc:sldMk cId="2841066102" sldId="283"/>
            <ac:spMk id="4" creationId="{639624DE-8230-D036-4965-9F785C6B83C3}"/>
          </ac:spMkLst>
        </pc:spChg>
        <pc:spChg chg="mod ord">
          <ac:chgData name="Marita Hiipakka (TAMK)" userId="ea7d12da-e377-4e82-aec5-b3bb9dffb9de" providerId="ADAL" clId="{F20620A1-F6E7-4874-9BBC-E3656631C7A0}" dt="2024-01-17T05:50:31.172" v="421" actId="700"/>
          <ac:spMkLst>
            <pc:docMk/>
            <pc:sldMk cId="2841066102" sldId="283"/>
            <ac:spMk id="5" creationId="{83A498DB-DE93-4291-09D2-20025B151DB6}"/>
          </ac:spMkLst>
        </pc:spChg>
      </pc:sldChg>
      <pc:sldChg chg="modSp add del mod">
        <pc:chgData name="Marita Hiipakka (TAMK)" userId="ea7d12da-e377-4e82-aec5-b3bb9dffb9de" providerId="ADAL" clId="{F20620A1-F6E7-4874-9BBC-E3656631C7A0}" dt="2024-01-17T14:45:08.404" v="842" actId="47"/>
        <pc:sldMkLst>
          <pc:docMk/>
          <pc:sldMk cId="2236003294" sldId="284"/>
        </pc:sldMkLst>
        <pc:spChg chg="mod">
          <ac:chgData name="Marita Hiipakka (TAMK)" userId="ea7d12da-e377-4e82-aec5-b3bb9dffb9de" providerId="ADAL" clId="{F20620A1-F6E7-4874-9BBC-E3656631C7A0}" dt="2024-01-17T14:44:55.907" v="840" actId="1035"/>
          <ac:spMkLst>
            <pc:docMk/>
            <pc:sldMk cId="2236003294" sldId="284"/>
            <ac:spMk id="2" creationId="{6AF8AB06-D57D-E4DE-B3BD-1F92B8A1F161}"/>
          </ac:spMkLst>
        </pc:spChg>
        <pc:spChg chg="mod">
          <ac:chgData name="Marita Hiipakka (TAMK)" userId="ea7d12da-e377-4e82-aec5-b3bb9dffb9de" providerId="ADAL" clId="{F20620A1-F6E7-4874-9BBC-E3656631C7A0}" dt="2024-01-17T14:44:55.907" v="840" actId="1035"/>
          <ac:spMkLst>
            <pc:docMk/>
            <pc:sldMk cId="2236003294" sldId="284"/>
            <ac:spMk id="3" creationId="{11FFEF56-27F0-6AE7-4E46-6FC17014FD47}"/>
          </ac:spMkLst>
        </pc:spChg>
      </pc:sldChg>
      <pc:sldChg chg="modSp add mod">
        <pc:chgData name="Marita Hiipakka (TAMK)" userId="ea7d12da-e377-4e82-aec5-b3bb9dffb9de" providerId="ADAL" clId="{F20620A1-F6E7-4874-9BBC-E3656631C7A0}" dt="2024-01-17T18:49:16.640" v="2842" actId="21"/>
        <pc:sldMkLst>
          <pc:docMk/>
          <pc:sldMk cId="246993069" sldId="285"/>
        </pc:sldMkLst>
        <pc:spChg chg="mod">
          <ac:chgData name="Marita Hiipakka (TAMK)" userId="ea7d12da-e377-4e82-aec5-b3bb9dffb9de" providerId="ADAL" clId="{F20620A1-F6E7-4874-9BBC-E3656631C7A0}" dt="2024-01-17T14:56:56.360" v="1104" actId="20577"/>
          <ac:spMkLst>
            <pc:docMk/>
            <pc:sldMk cId="246993069" sldId="285"/>
            <ac:spMk id="2" creationId="{6AF8AB06-D57D-E4DE-B3BD-1F92B8A1F161}"/>
          </ac:spMkLst>
        </pc:spChg>
        <pc:spChg chg="mod">
          <ac:chgData name="Marita Hiipakka (TAMK)" userId="ea7d12da-e377-4e82-aec5-b3bb9dffb9de" providerId="ADAL" clId="{F20620A1-F6E7-4874-9BBC-E3656631C7A0}" dt="2024-01-17T18:49:16.640" v="2842" actId="21"/>
          <ac:spMkLst>
            <pc:docMk/>
            <pc:sldMk cId="246993069" sldId="285"/>
            <ac:spMk id="3" creationId="{11FFEF56-27F0-6AE7-4E46-6FC17014FD47}"/>
          </ac:spMkLst>
        </pc:spChg>
      </pc:sldChg>
      <pc:sldChg chg="modSp add del mod">
        <pc:chgData name="Marita Hiipakka (TAMK)" userId="ea7d12da-e377-4e82-aec5-b3bb9dffb9de" providerId="ADAL" clId="{F20620A1-F6E7-4874-9BBC-E3656631C7A0}" dt="2024-01-17T18:50:16.075" v="2850" actId="47"/>
        <pc:sldMkLst>
          <pc:docMk/>
          <pc:sldMk cId="1584314631" sldId="286"/>
        </pc:sldMkLst>
        <pc:spChg chg="mod">
          <ac:chgData name="Marita Hiipakka (TAMK)" userId="ea7d12da-e377-4e82-aec5-b3bb9dffb9de" providerId="ADAL" clId="{F20620A1-F6E7-4874-9BBC-E3656631C7A0}" dt="2024-01-17T14:56:48.092" v="1100" actId="13926"/>
          <ac:spMkLst>
            <pc:docMk/>
            <pc:sldMk cId="1584314631" sldId="286"/>
            <ac:spMk id="2" creationId="{6AF8AB06-D57D-E4DE-B3BD-1F92B8A1F161}"/>
          </ac:spMkLst>
        </pc:spChg>
        <pc:spChg chg="mod">
          <ac:chgData name="Marita Hiipakka (TAMK)" userId="ea7d12da-e377-4e82-aec5-b3bb9dffb9de" providerId="ADAL" clId="{F20620A1-F6E7-4874-9BBC-E3656631C7A0}" dt="2024-01-17T18:49:59.141" v="2845" actId="21"/>
          <ac:spMkLst>
            <pc:docMk/>
            <pc:sldMk cId="1584314631" sldId="286"/>
            <ac:spMk id="3" creationId="{11FFEF56-27F0-6AE7-4E46-6FC17014FD47}"/>
          </ac:spMkLst>
        </pc:spChg>
      </pc:sldChg>
      <pc:sldChg chg="modSp add mod">
        <pc:chgData name="Marita Hiipakka (TAMK)" userId="ea7d12da-e377-4e82-aec5-b3bb9dffb9de" providerId="ADAL" clId="{F20620A1-F6E7-4874-9BBC-E3656631C7A0}" dt="2024-01-17T18:53:20.173" v="2887" actId="14100"/>
        <pc:sldMkLst>
          <pc:docMk/>
          <pc:sldMk cId="2852158164" sldId="287"/>
        </pc:sldMkLst>
        <pc:spChg chg="mod">
          <ac:chgData name="Marita Hiipakka (TAMK)" userId="ea7d12da-e377-4e82-aec5-b3bb9dffb9de" providerId="ADAL" clId="{F20620A1-F6E7-4874-9BBC-E3656631C7A0}" dt="2024-01-17T18:34:51.414" v="2690" actId="20577"/>
          <ac:spMkLst>
            <pc:docMk/>
            <pc:sldMk cId="2852158164" sldId="287"/>
            <ac:spMk id="2" creationId="{3D6A8212-BEBC-61BE-DFA3-73D5F5475D4B}"/>
          </ac:spMkLst>
        </pc:spChg>
        <pc:spChg chg="mod">
          <ac:chgData name="Marita Hiipakka (TAMK)" userId="ea7d12da-e377-4e82-aec5-b3bb9dffb9de" providerId="ADAL" clId="{F20620A1-F6E7-4874-9BBC-E3656631C7A0}" dt="2024-01-17T18:53:20.173" v="2887" actId="14100"/>
          <ac:spMkLst>
            <pc:docMk/>
            <pc:sldMk cId="2852158164" sldId="287"/>
            <ac:spMk id="3" creationId="{1D481099-EE66-8099-90C4-5CB9CD59FD87}"/>
          </ac:spMkLst>
        </pc:spChg>
      </pc:sldChg>
      <pc:sldChg chg="modSp add mod">
        <pc:chgData name="Marita Hiipakka (TAMK)" userId="ea7d12da-e377-4e82-aec5-b3bb9dffb9de" providerId="ADAL" clId="{F20620A1-F6E7-4874-9BBC-E3656631C7A0}" dt="2024-01-17T18:50:21.073" v="2852" actId="20577"/>
        <pc:sldMkLst>
          <pc:docMk/>
          <pc:sldMk cId="2097147777" sldId="288"/>
        </pc:sldMkLst>
        <pc:spChg chg="mod">
          <ac:chgData name="Marita Hiipakka (TAMK)" userId="ea7d12da-e377-4e82-aec5-b3bb9dffb9de" providerId="ADAL" clId="{F20620A1-F6E7-4874-9BBC-E3656631C7A0}" dt="2024-01-17T18:50:21.073" v="2852" actId="20577"/>
          <ac:spMkLst>
            <pc:docMk/>
            <pc:sldMk cId="2097147777" sldId="288"/>
            <ac:spMk id="2" creationId="{6AF8AB06-D57D-E4DE-B3BD-1F92B8A1F161}"/>
          </ac:spMkLst>
        </pc:spChg>
        <pc:spChg chg="mod">
          <ac:chgData name="Marita Hiipakka (TAMK)" userId="ea7d12da-e377-4e82-aec5-b3bb9dffb9de" providerId="ADAL" clId="{F20620A1-F6E7-4874-9BBC-E3656631C7A0}" dt="2024-01-17T18:50:10.786" v="2849" actId="404"/>
          <ac:spMkLst>
            <pc:docMk/>
            <pc:sldMk cId="2097147777" sldId="288"/>
            <ac:spMk id="3" creationId="{11FFEF56-27F0-6AE7-4E46-6FC17014FD47}"/>
          </ac:spMkLst>
        </pc:spChg>
      </pc:sldChg>
      <pc:sldChg chg="modSp add mod">
        <pc:chgData name="Marita Hiipakka (TAMK)" userId="ea7d12da-e377-4e82-aec5-b3bb9dffb9de" providerId="ADAL" clId="{F20620A1-F6E7-4874-9BBC-E3656631C7A0}" dt="2024-01-17T19:44:42.628" v="4109" actId="20577"/>
        <pc:sldMkLst>
          <pc:docMk/>
          <pc:sldMk cId="958752242" sldId="289"/>
        </pc:sldMkLst>
        <pc:spChg chg="mod">
          <ac:chgData name="Marita Hiipakka (TAMK)" userId="ea7d12da-e377-4e82-aec5-b3bb9dffb9de" providerId="ADAL" clId="{F20620A1-F6E7-4874-9BBC-E3656631C7A0}" dt="2024-01-17T19:44:42.628" v="4109" actId="20577"/>
          <ac:spMkLst>
            <pc:docMk/>
            <pc:sldMk cId="958752242" sldId="289"/>
            <ac:spMk id="2" creationId="{24D6FB8D-FDC5-4C52-152F-D4BE0734AB7D}"/>
          </ac:spMkLst>
        </pc:spChg>
        <pc:spChg chg="mod">
          <ac:chgData name="Marita Hiipakka (TAMK)" userId="ea7d12da-e377-4e82-aec5-b3bb9dffb9de" providerId="ADAL" clId="{F20620A1-F6E7-4874-9BBC-E3656631C7A0}" dt="2024-01-17T19:26:04.233" v="3375" actId="20577"/>
          <ac:spMkLst>
            <pc:docMk/>
            <pc:sldMk cId="958752242" sldId="289"/>
            <ac:spMk id="3" creationId="{8CF2444E-5C13-E85E-3877-0B0C7FAA2736}"/>
          </ac:spMkLst>
        </pc:spChg>
      </pc:sldChg>
      <pc:sldChg chg="modSp add mod">
        <pc:chgData name="Marita Hiipakka (TAMK)" userId="ea7d12da-e377-4e82-aec5-b3bb9dffb9de" providerId="ADAL" clId="{F20620A1-F6E7-4874-9BBC-E3656631C7A0}" dt="2024-01-17T19:40:58.532" v="4072" actId="20577"/>
        <pc:sldMkLst>
          <pc:docMk/>
          <pc:sldMk cId="1482181244" sldId="290"/>
        </pc:sldMkLst>
        <pc:spChg chg="mod">
          <ac:chgData name="Marita Hiipakka (TAMK)" userId="ea7d12da-e377-4e82-aec5-b3bb9dffb9de" providerId="ADAL" clId="{F20620A1-F6E7-4874-9BBC-E3656631C7A0}" dt="2024-01-17T19:35:25.240" v="3860" actId="20577"/>
          <ac:spMkLst>
            <pc:docMk/>
            <pc:sldMk cId="1482181244" sldId="290"/>
            <ac:spMk id="2" creationId="{24D6FB8D-FDC5-4C52-152F-D4BE0734AB7D}"/>
          </ac:spMkLst>
        </pc:spChg>
        <pc:spChg chg="mod">
          <ac:chgData name="Marita Hiipakka (TAMK)" userId="ea7d12da-e377-4e82-aec5-b3bb9dffb9de" providerId="ADAL" clId="{F20620A1-F6E7-4874-9BBC-E3656631C7A0}" dt="2024-01-17T19:40:58.532" v="4072" actId="20577"/>
          <ac:spMkLst>
            <pc:docMk/>
            <pc:sldMk cId="1482181244" sldId="290"/>
            <ac:spMk id="3" creationId="{8CF2444E-5C13-E85E-3877-0B0C7FAA2736}"/>
          </ac:spMkLst>
        </pc:spChg>
      </pc:sldChg>
      <pc:sldChg chg="modSp add mod">
        <pc:chgData name="Marita Hiipakka (TAMK)" userId="ea7d12da-e377-4e82-aec5-b3bb9dffb9de" providerId="ADAL" clId="{F20620A1-F6E7-4874-9BBC-E3656631C7A0}" dt="2024-01-17T19:44:45.354" v="4111" actId="20577"/>
        <pc:sldMkLst>
          <pc:docMk/>
          <pc:sldMk cId="250627059" sldId="291"/>
        </pc:sldMkLst>
        <pc:spChg chg="mod">
          <ac:chgData name="Marita Hiipakka (TAMK)" userId="ea7d12da-e377-4e82-aec5-b3bb9dffb9de" providerId="ADAL" clId="{F20620A1-F6E7-4874-9BBC-E3656631C7A0}" dt="2024-01-17T19:44:45.354" v="4111" actId="20577"/>
          <ac:spMkLst>
            <pc:docMk/>
            <pc:sldMk cId="250627059" sldId="291"/>
            <ac:spMk id="2" creationId="{24D6FB8D-FDC5-4C52-152F-D4BE0734AB7D}"/>
          </ac:spMkLst>
        </pc:spChg>
        <pc:spChg chg="mod">
          <ac:chgData name="Marita Hiipakka (TAMK)" userId="ea7d12da-e377-4e82-aec5-b3bb9dffb9de" providerId="ADAL" clId="{F20620A1-F6E7-4874-9BBC-E3656631C7A0}" dt="2024-01-17T19:44:30.078" v="4104" actId="20577"/>
          <ac:spMkLst>
            <pc:docMk/>
            <pc:sldMk cId="250627059" sldId="291"/>
            <ac:spMk id="3" creationId="{8CF2444E-5C13-E85E-3877-0B0C7FAA2736}"/>
          </ac:spMkLst>
        </pc:spChg>
      </pc:sldChg>
      <pc:sldMasterChg chg="del delSldLayout">
        <pc:chgData name="Marita Hiipakka (TAMK)" userId="ea7d12da-e377-4e82-aec5-b3bb9dffb9de" providerId="ADAL" clId="{F20620A1-F6E7-4874-9BBC-E3656631C7A0}" dt="2024-01-17T05:45:12.659" v="348" actId="2696"/>
        <pc:sldMasterMkLst>
          <pc:docMk/>
          <pc:sldMasterMk cId="544116752" sldId="2147483807"/>
        </pc:sldMasterMkLst>
        <pc:sldLayoutChg chg="del">
          <pc:chgData name="Marita Hiipakka (TAMK)" userId="ea7d12da-e377-4e82-aec5-b3bb9dffb9de" providerId="ADAL" clId="{F20620A1-F6E7-4874-9BBC-E3656631C7A0}" dt="2024-01-17T05:45:12.659" v="348" actId="2696"/>
          <pc:sldLayoutMkLst>
            <pc:docMk/>
            <pc:sldMasterMk cId="544116752" sldId="2147483807"/>
            <pc:sldLayoutMk cId="1522311411" sldId="2147483808"/>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4089622239" sldId="2147483809"/>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716988665" sldId="2147483810"/>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6030044" sldId="2147483811"/>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282076130" sldId="2147483812"/>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96800594" sldId="2147483813"/>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947272709" sldId="2147483814"/>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2390855907" sldId="2147483815"/>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0564717" sldId="2147483816"/>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693199290" sldId="2147483817"/>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188019758" sldId="2147483818"/>
          </pc:sldLayoutMkLst>
        </pc:sldLayoutChg>
      </pc:sldMasterChg>
    </pc:docChg>
  </pc:docChgLst>
  <pc:docChgLst>
    <pc:chgData name="Nina Kukkasniemi (TAMK)" userId="475c3659-4520-4bf8-8d39-06a4c884cf72" providerId="ADAL" clId="{80011A17-22E2-4CBF-B104-2BA8794A47F9}"/>
    <pc:docChg chg="modSld">
      <pc:chgData name="Nina Kukkasniemi (TAMK)" userId="475c3659-4520-4bf8-8d39-06a4c884cf72" providerId="ADAL" clId="{80011A17-22E2-4CBF-B104-2BA8794A47F9}" dt="2024-02-14T13:32:40.144" v="1" actId="20577"/>
      <pc:docMkLst>
        <pc:docMk/>
      </pc:docMkLst>
      <pc:sldChg chg="modSp mod">
        <pc:chgData name="Nina Kukkasniemi (TAMK)" userId="475c3659-4520-4bf8-8d39-06a4c884cf72" providerId="ADAL" clId="{80011A17-22E2-4CBF-B104-2BA8794A47F9}" dt="2024-02-14T13:32:40.144" v="1" actId="20577"/>
        <pc:sldMkLst>
          <pc:docMk/>
          <pc:sldMk cId="3552738277" sldId="262"/>
        </pc:sldMkLst>
        <pc:spChg chg="mod">
          <ac:chgData name="Nina Kukkasniemi (TAMK)" userId="475c3659-4520-4bf8-8d39-06a4c884cf72" providerId="ADAL" clId="{80011A17-22E2-4CBF-B104-2BA8794A47F9}" dt="2024-02-14T13:32:40.144" v="1" actId="20577"/>
          <ac:spMkLst>
            <pc:docMk/>
            <pc:sldMk cId="3552738277" sldId="262"/>
            <ac:spMk id="18" creationId="{5D049A33-E0CB-52E6-4F23-41D306EA51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29.5.2024</a:t>
            </a:fld>
            <a:endParaRPr lang="fi-FI" dirty="0"/>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dirty="0"/>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29.5.2024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dirty="0"/>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dirty="0"/>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Hankkeen pääkuva tähän. Kuvan koko 1280x400px. Lisää kuva alla olevaa ikonia klikkaamalla.</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statistics-explained/index.php?title=Packaging_waste_statistics" TargetMode="External"/><Relationship Id="rId2" Type="http://schemas.openxmlformats.org/officeDocument/2006/relationships/hyperlink" Target="https://ec.europa.eu/eurostat/statistics-explained/index.php?title=Waste_statistics" TargetMode="External"/><Relationship Id="rId1" Type="http://schemas.openxmlformats.org/officeDocument/2006/relationships/slideLayout" Target="../slideLayouts/slideLayout3.xml"/><Relationship Id="rId6" Type="http://schemas.openxmlformats.org/officeDocument/2006/relationships/hyperlink" Target="https://www.recovery-worldwide.com/en/artikel/glass-recycling-current-market-trends-3248774.html" TargetMode="External"/><Relationship Id="rId5" Type="http://schemas.openxmlformats.org/officeDocument/2006/relationships/hyperlink" Target="https://faculty.cnr.ncsu.edu/richardvenditti/downloads/" TargetMode="External"/><Relationship Id="rId4" Type="http://schemas.openxmlformats.org/officeDocument/2006/relationships/hyperlink" Target="https://datatopics.worldbank.org/what-a-waste/trends_in_solid_waste_management.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B978-0-323-39040-8.00009-2" TargetMode="External"/><Relationship Id="rId2" Type="http://schemas.openxmlformats.org/officeDocument/2006/relationships/hyperlink" Target="https://wedocs.unep.org/20.500.11822/8702"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fecycleinitiative.org/activities/what-is-life-cycle-thinking/" TargetMode="External"/><Relationship Id="rId2" Type="http://schemas.openxmlformats.org/officeDocument/2006/relationships/hyperlink" Target="https://doi.org/10.1007/978-3-319-56475-3" TargetMode="External"/><Relationship Id="rId1" Type="http://schemas.openxmlformats.org/officeDocument/2006/relationships/slideLayout" Target="../slideLayouts/slideLayout3.xml"/><Relationship Id="rId5" Type="http://schemas.openxmlformats.org/officeDocument/2006/relationships/hyperlink" Target="https://online.sfs.fi/fi/index.html.stx" TargetMode="External"/><Relationship Id="rId4" Type="http://schemas.openxmlformats.org/officeDocument/2006/relationships/hyperlink" Target="https://ecochain.com/blog/impact-categories-l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ilium.europa.eu/fi/policies/green-deal/" TargetMode="External"/><Relationship Id="rId2" Type="http://schemas.openxmlformats.org/officeDocument/2006/relationships/hyperlink" Target="https://open.spotify.com/episode/6GelUNm8HRxP1wcjFLWDJs?si=47b786ac1c2149f7&amp;nd=1" TargetMode="External"/><Relationship Id="rId1" Type="http://schemas.openxmlformats.org/officeDocument/2006/relationships/slideLayout" Target="../slideLayouts/slideLayout3.xml"/><Relationship Id="rId5" Type="http://schemas.openxmlformats.org/officeDocument/2006/relationships/hyperlink" Target="https://op.europa.eu/en/publication-detail/-/publication/45cc30f6-cd57-11ea-adf7-01aa75ed71a1/language-en/format-PDF/source-170854112" TargetMode="External"/><Relationship Id="rId4" Type="http://schemas.openxmlformats.org/officeDocument/2006/relationships/hyperlink" Target="https://eur-lex.europa.eu/eli/dir/2019/904/oj"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ym.fi/kertakayttomuovien-kulutuksen-rajoittaminen-lainsaadannolla" TargetMode="External"/><Relationship Id="rId3" Type="http://schemas.openxmlformats.org/officeDocument/2006/relationships/hyperlink" Target="https://environment.ec.europa.eu/publications/proposal-packaging-and-packaging-waste_en" TargetMode="External"/><Relationship Id="rId7" Type="http://schemas.openxmlformats.org/officeDocument/2006/relationships/hyperlink" Target="https://ym.fi/en/waste-legislation" TargetMode="External"/><Relationship Id="rId2" Type="http://schemas.openxmlformats.org/officeDocument/2006/relationships/hyperlink" Target="https://environment.ec.europa.eu/publications/proposal-ecodesign-sustainable-products-regulation_en" TargetMode="External"/><Relationship Id="rId1" Type="http://schemas.openxmlformats.org/officeDocument/2006/relationships/slideLayout" Target="../slideLayouts/slideLayout3.xml"/><Relationship Id="rId6" Type="http://schemas.openxmlformats.org/officeDocument/2006/relationships/hyperlink" Target="https://ym.fi/en/green-deals" TargetMode="External"/><Relationship Id="rId5" Type="http://schemas.openxmlformats.org/officeDocument/2006/relationships/hyperlink" Target="https://ym.fi/en/plastics-roadmap-for-finland" TargetMode="External"/><Relationship Id="rId4" Type="http://schemas.openxmlformats.org/officeDocument/2006/relationships/hyperlink" Target="https://environment.ec.europa.eu/publications/proposal-directive-green-claims_en" TargetMode="External"/><Relationship Id="rId9" Type="http://schemas.openxmlformats.org/officeDocument/2006/relationships/hyperlink" Target="https://www.ely-keskus.fi/web/tuottajavastuu/etusiv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intel.com/packaging-market-news/global-packaging-trends/" TargetMode="External"/><Relationship Id="rId2" Type="http://schemas.openxmlformats.org/officeDocument/2006/relationships/hyperlink" Target="https://www.mckinsey.com/industries/paper-forest-products-and-packaging/our-insights/winning-with-new-models-in-packagin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p.europa.eu/en/publication-detail/-/publication/45cc30f6-cd57-11ea-adf7-01aa75ed71a1/language-en/format-PDF/source-170854112" TargetMode="External"/><Relationship Id="rId2" Type="http://schemas.openxmlformats.org/officeDocument/2006/relationships/hyperlink" Target="https://open.spotify.com/episode/6fbHLFRcdPbiEX7fHT89DP?si=ykg9rQHXSzCq1v_YW7tu3g" TargetMode="External"/><Relationship Id="rId1" Type="http://schemas.openxmlformats.org/officeDocument/2006/relationships/slideLayout" Target="../slideLayouts/slideLayout3.xml"/><Relationship Id="rId4" Type="http://schemas.openxmlformats.org/officeDocument/2006/relationships/hyperlink" Target="https://www.circulardesignguide.com/post/journey-mappin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emf.thirdlight.com/link/whhb5ynunli-jookrn/@/preview/1?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en-US" dirty="0"/>
              <a:t>Sustainable Materials and Raw Materials</a:t>
            </a:r>
            <a:r>
              <a:rPr lang="fi-FI" dirty="0"/>
              <a:t> (5 cr)</a:t>
            </a:r>
          </a:p>
        </p:txBody>
      </p:sp>
      <p:pic>
        <p:nvPicPr>
          <p:cNvPr id="8" name="Picture 7">
            <a:extLst>
              <a:ext uri="{FF2B5EF4-FFF2-40B4-BE49-F238E27FC236}">
                <a16:creationId xmlns:a16="http://schemas.microsoft.com/office/drawing/2014/main" id="{4CB5A19E-CCDE-0B1F-83D6-E3AE1DC8E6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a:extLst>
              <a:ext uri="{FF2B5EF4-FFF2-40B4-BE49-F238E27FC236}">
                <a16:creationId xmlns:a16="http://schemas.microsoft.com/office/drawing/2014/main" id="{05525846-4A27-FF7D-DC53-0D1795601B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Circular diagram consisting of six sections describing circular economy.">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215991"/>
          </a:xfrm>
          <a:prstGeom prst="rect">
            <a:avLst/>
          </a:prstGeom>
          <a:noFill/>
        </p:spPr>
        <p:txBody>
          <a:bodyPr wrap="square" rtlCol="0">
            <a:spAutoFit/>
          </a:bodyPr>
          <a:lstStyle/>
          <a:p>
            <a:r>
              <a:rPr lang="en-US" sz="2000" dirty="0"/>
              <a:t>Implementation of the course as part of Packaging Value Chain Circular Economy </a:t>
            </a:r>
            <a:r>
              <a:rPr lang="en-US" sz="2000"/>
              <a:t>Expert -training </a:t>
            </a:r>
            <a:r>
              <a:rPr lang="en-US" sz="2000" dirty="0"/>
              <a:t>(30 cr)</a:t>
            </a:r>
          </a:p>
          <a:p>
            <a:endParaRPr lang="en-US" sz="2000" dirty="0"/>
          </a:p>
          <a:p>
            <a:endParaRPr lang="en-US" sz="2000" dirty="0"/>
          </a:p>
          <a:p>
            <a:r>
              <a:rPr lang="en-US" sz="2000"/>
              <a:t>Marita Hiipakka, Johannes Jermakka </a:t>
            </a:r>
            <a:endParaRPr lang="en-US" sz="2000" dirty="0"/>
          </a:p>
          <a:p>
            <a:endParaRPr lang="en-US" dirty="0"/>
          </a:p>
        </p:txBody>
      </p:sp>
      <p:pic>
        <p:nvPicPr>
          <p:cNvPr id="3" name="Picture 2" descr="A sign with text and symbols&#10;&#10;Description automatically generated">
            <a:extLst>
              <a:ext uri="{FF2B5EF4-FFF2-40B4-BE49-F238E27FC236}">
                <a16:creationId xmlns:a16="http://schemas.microsoft.com/office/drawing/2014/main" id="{FA0A29E4-E07F-C1A9-7B7A-169064DD4A42}"/>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090C3A1D-86C4-845D-98E8-CEB3B7C69C26}"/>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This work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0515600" cy="645616"/>
          </a:xfrm>
        </p:spPr>
        <p:txBody>
          <a:bodyPr/>
          <a:lstStyle/>
          <a:p>
            <a:pPr marL="514350" indent="-514350">
              <a:buFont typeface="+mj-lt"/>
              <a:buAutoNum type="arabicPeriod"/>
            </a:pPr>
            <a:r>
              <a:rPr lang="en-US" dirty="0"/>
              <a:t>Packaging materials, raw materials and their properties </a:t>
            </a:r>
            <a:r>
              <a:rPr lang="en-US" sz="4000" dirty="0"/>
              <a:t>(3</a:t>
            </a:r>
            <a:r>
              <a:rPr lang="en-US" dirty="0"/>
              <a:t>/3</a:t>
            </a:r>
            <a:r>
              <a:rPr lang="en-US"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en-US" sz="2000" dirty="0"/>
              <a:t>Answer the questions:</a:t>
            </a:r>
          </a:p>
          <a:p>
            <a:pPr lvl="1"/>
            <a:r>
              <a:rPr lang="en-US" sz="2000" dirty="0"/>
              <a:t>In what ways could you improve the packaging product to comply with the principles of the circular economy? Justify.</a:t>
            </a:r>
          </a:p>
          <a:p>
            <a:pPr lvl="1"/>
            <a:r>
              <a:rPr lang="en-US" sz="2000" dirty="0"/>
              <a:t>What are your most important stakeholders? Why?</a:t>
            </a:r>
          </a:p>
          <a:p>
            <a:pPr lvl="1"/>
            <a:r>
              <a:rPr lang="en-US" sz="2000" dirty="0"/>
              <a:t>Missing information in your description? What other information would improve your understanding of the product as a whole? Does information flow between stakeholders?</a:t>
            </a:r>
          </a:p>
          <a:p>
            <a:r>
              <a:rPr lang="en-US" sz="2000" dirty="0"/>
              <a:t>Prepare a free-form output of the whole description (e.g. PowerPoint presentation, mind map, short report) that illustrates/highlights your own thinking and includes the material map that you have prepared. The use of external resources (mark the references as a bibliography) is recommended but not mandatory.</a:t>
            </a:r>
            <a:endParaRPr lang="en-US" sz="2000" dirty="0">
              <a:highlight>
                <a:srgbClr val="FFFF00"/>
              </a:highlight>
            </a:endParaRPr>
          </a:p>
          <a:p>
            <a:endParaRPr lang="en-US" sz="24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10</a:t>
            </a:fld>
            <a:endParaRPr lang="fi-FI" dirty="0"/>
          </a:p>
        </p:txBody>
      </p:sp>
    </p:spTree>
    <p:extLst>
      <p:ext uri="{BB962C8B-B14F-4D97-AF65-F5344CB8AC3E}">
        <p14:creationId xmlns:p14="http://schemas.microsoft.com/office/powerpoint/2010/main" val="209714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548680"/>
            <a:ext cx="10515600" cy="645616"/>
          </a:xfrm>
        </p:spPr>
        <p:txBody>
          <a:bodyPr/>
          <a:lstStyle/>
          <a:p>
            <a:pPr marL="742950" indent="-742950">
              <a:buFont typeface="+mj-lt"/>
              <a:buAutoNum type="arabicPeriod" startAt="2"/>
            </a:pPr>
            <a:r>
              <a:rPr lang="en-US" dirty="0">
                <a:latin typeface="+mj-lt"/>
              </a:rPr>
              <a:t>Recycling technology (1/2)</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344254"/>
            <a:ext cx="11014192" cy="3788068"/>
          </a:xfrm>
        </p:spPr>
        <p:txBody>
          <a:bodyPr/>
          <a:lstStyle/>
          <a:p>
            <a:r>
              <a:rPr lang="en-US" sz="2000" dirty="0"/>
              <a:t>The purpose of the assignment is to familiarize yourself with material flows and recycling techniques for different materials.</a:t>
            </a:r>
          </a:p>
          <a:p>
            <a:r>
              <a:rPr lang="en-US" sz="2000" dirty="0"/>
              <a:t>Familiarize yourself with the materials generally applicable to the task. Find and use also other resources.</a:t>
            </a:r>
          </a:p>
          <a:p>
            <a:pPr lvl="1"/>
            <a:r>
              <a:rPr lang="en-US" sz="2000" dirty="0"/>
              <a:t>European waste statistics </a:t>
            </a:r>
            <a:r>
              <a:rPr lang="en-US" sz="2000" dirty="0">
                <a:hlinkClick r:id="rId2"/>
              </a:rPr>
              <a:t>https://ec.europa.eu/eurostat/statistics-explained/index.php?title=Waste_statistics</a:t>
            </a:r>
            <a:r>
              <a:rPr lang="en-US" sz="2000" dirty="0"/>
              <a:t> </a:t>
            </a:r>
          </a:p>
          <a:p>
            <a:pPr lvl="1"/>
            <a:r>
              <a:rPr lang="en-US" sz="2000" dirty="0"/>
              <a:t>European packaging waste statistics </a:t>
            </a:r>
            <a:r>
              <a:rPr lang="en-US" sz="2000" dirty="0">
                <a:hlinkClick r:id="rId3"/>
              </a:rPr>
              <a:t>https://ec.europa.eu/eurostat/statistics-explained/index.php?title=Packaging_waste_statistics</a:t>
            </a:r>
            <a:r>
              <a:rPr lang="en-US" sz="2000" dirty="0"/>
              <a:t> </a:t>
            </a:r>
          </a:p>
          <a:p>
            <a:pPr lvl="1"/>
            <a:r>
              <a:rPr lang="en-US" sz="2000" dirty="0"/>
              <a:t>Statistics on world waste production and treatment </a:t>
            </a:r>
            <a:r>
              <a:rPr lang="en-US" sz="2000" dirty="0">
                <a:hlinkClick r:id="rId4"/>
              </a:rPr>
              <a:t>https://datatopics.worldbank.org/what-a-waste/trends_in_solid_waste_management.html</a:t>
            </a:r>
            <a:r>
              <a:rPr lang="en-US" sz="2000" dirty="0"/>
              <a:t> </a:t>
            </a:r>
          </a:p>
          <a:p>
            <a:pPr lvl="1"/>
            <a:r>
              <a:rPr lang="en-US" sz="2000" dirty="0"/>
              <a:t>NC State University knowledge material </a:t>
            </a:r>
            <a:r>
              <a:rPr lang="en-US" sz="2000" dirty="0">
                <a:hlinkClick r:id="rId5"/>
              </a:rPr>
              <a:t>https://faculty.cnr.ncsu.edu/richardvenditti/downloads/</a:t>
            </a:r>
            <a:r>
              <a:rPr lang="en-US" sz="2000" dirty="0"/>
              <a:t> </a:t>
            </a:r>
          </a:p>
          <a:p>
            <a:pPr lvl="1"/>
            <a:r>
              <a:rPr lang="en-US" sz="2000" dirty="0"/>
              <a:t>Harder, J. 2020. Glass Recycling. Current Market Trends. </a:t>
            </a:r>
            <a:r>
              <a:rPr lang="en-US" sz="2000" dirty="0">
                <a:hlinkClick r:id="rId6"/>
              </a:rPr>
              <a:t>https://www.recovery-worldwide.com/en/artikel/glass-recycling-current-market-trends-3248774.html</a:t>
            </a:r>
            <a:r>
              <a:rPr lang="en-US" sz="2000" dirty="0"/>
              <a:t> </a:t>
            </a:r>
          </a:p>
          <a:p>
            <a:pPr lvl="1"/>
            <a:endParaRPr lang="en-US"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11</a:t>
            </a:fld>
            <a:endParaRPr lang="fi-FI" dirty="0"/>
          </a:p>
        </p:txBody>
      </p:sp>
    </p:spTree>
    <p:extLst>
      <p:ext uri="{BB962C8B-B14F-4D97-AF65-F5344CB8AC3E}">
        <p14:creationId xmlns:p14="http://schemas.microsoft.com/office/powerpoint/2010/main" val="129291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764704"/>
            <a:ext cx="10515600" cy="645616"/>
          </a:xfrm>
        </p:spPr>
        <p:txBody>
          <a:bodyPr/>
          <a:lstStyle/>
          <a:p>
            <a:pPr marL="742950" indent="-742950">
              <a:buFont typeface="+mj-lt"/>
              <a:buAutoNum type="arabicPeriod" startAt="2"/>
            </a:pPr>
            <a:r>
              <a:rPr lang="en-US" dirty="0">
                <a:latin typeface="+mj-lt"/>
              </a:rPr>
              <a:t>Recycling technology (2/2)</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560278"/>
            <a:ext cx="11014192" cy="3788068"/>
          </a:xfrm>
        </p:spPr>
        <p:txBody>
          <a:bodyPr/>
          <a:lstStyle/>
          <a:p>
            <a:pPr lvl="1"/>
            <a:r>
              <a:rPr lang="en-US" sz="2000" dirty="0"/>
              <a:t>UNEP. 2011. Recycling Rates of Metals: A Status Report. </a:t>
            </a:r>
            <a:r>
              <a:rPr lang="en-US" sz="2000" dirty="0">
                <a:hlinkClick r:id="rId2"/>
              </a:rPr>
              <a:t>https://wedocs.unep.org/20.500.11822/8702</a:t>
            </a:r>
            <a:r>
              <a:rPr lang="en-US" sz="2000" dirty="0"/>
              <a:t> </a:t>
            </a:r>
          </a:p>
          <a:p>
            <a:pPr lvl="1"/>
            <a:r>
              <a:rPr lang="en-US" sz="2000" dirty="0"/>
              <a:t>Merrington, A. 2017. </a:t>
            </a:r>
            <a:r>
              <a:rPr lang="en-US" sz="2000" dirty="0">
                <a:hlinkClick r:id="rId3"/>
              </a:rPr>
              <a:t>https://doi.org/10.1016/B978-0-323-39040-8.00009-2</a:t>
            </a:r>
            <a:r>
              <a:rPr lang="en-US" sz="2000" dirty="0"/>
              <a:t> </a:t>
            </a:r>
          </a:p>
          <a:p>
            <a:pPr rtl="0"/>
            <a:endParaRPr lang="en-US" sz="2000" dirty="0"/>
          </a:p>
          <a:p>
            <a:r>
              <a:rPr lang="en-US" sz="2000" dirty="0"/>
              <a:t>Write min. a 350-word essay about recycling packaging materials in your field or as part of your own work.</a:t>
            </a:r>
          </a:p>
          <a:p>
            <a:r>
              <a:rPr lang="en-US" sz="2000" dirty="0"/>
              <a:t>Based on your own work experience, choose the most relevant packaging material or packaging product, explain how the packaging is manufactured, how is it used, and how is it collected and processed after use. Would it be possible to make this packaging or material recyclable so that the material of the packaging used could be used to make new packaging? Would it be desirable, or would some other solution be better?</a:t>
            </a:r>
          </a:p>
          <a:p>
            <a:pPr rtl="0"/>
            <a:r>
              <a:rPr lang="en-US" sz="2000" dirty="0"/>
              <a:t>The use of external resources (mark the references as a bibliography) is recommended but not mandatory.</a:t>
            </a:r>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12</a:t>
            </a:fld>
            <a:endParaRPr lang="fi-FI" dirty="0"/>
          </a:p>
        </p:txBody>
      </p:sp>
    </p:spTree>
    <p:extLst>
      <p:ext uri="{BB962C8B-B14F-4D97-AF65-F5344CB8AC3E}">
        <p14:creationId xmlns:p14="http://schemas.microsoft.com/office/powerpoint/2010/main" val="18747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836712"/>
            <a:ext cx="10515600" cy="645616"/>
          </a:xfrm>
        </p:spPr>
        <p:txBody>
          <a:bodyPr/>
          <a:lstStyle/>
          <a:p>
            <a:pPr marL="742950" indent="-742950">
              <a:buFont typeface="+mj-lt"/>
              <a:buAutoNum type="arabicPeriod" startAt="3"/>
            </a:pPr>
            <a:r>
              <a:rPr lang="en-US" dirty="0"/>
              <a:t>Environmental impacts (1/3)</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en-US" sz="2000" dirty="0"/>
              <a:t>The purpose of the assignment is to familiarize yourself with environmental impacts and assessment, as well as with life cycle thinking and life cycle assessment.</a:t>
            </a:r>
          </a:p>
          <a:p>
            <a:r>
              <a:rPr lang="en-US" sz="2000" dirty="0"/>
              <a:t>Familiarize yourself with the materials generally applicable to the task. Find and use also other resources.</a:t>
            </a:r>
          </a:p>
          <a:p>
            <a:pPr lvl="1"/>
            <a:r>
              <a:rPr lang="en-US" sz="2000" dirty="0"/>
              <a:t>Hauschild, M., Rosenbaum, R., Olsen, S. (eds) Life Cycle Assessment. Springer, Cham. </a:t>
            </a:r>
            <a:r>
              <a:rPr lang="en-US" sz="2000" dirty="0">
                <a:hlinkClick r:id="rId2"/>
              </a:rPr>
              <a:t>https://doi.org/10.1007/978-3-319-56475-3</a:t>
            </a:r>
            <a:endParaRPr lang="en-US" sz="2000" dirty="0"/>
          </a:p>
          <a:p>
            <a:pPr lvl="1"/>
            <a:r>
              <a:rPr lang="en-US" sz="2000" dirty="0">
                <a:ea typeface="Open Sans" panose="020B0606030504020204" pitchFamily="34" charset="0"/>
                <a:cs typeface="Open Sans" panose="020B0606030504020204" pitchFamily="34" charset="0"/>
              </a:rPr>
              <a:t>Life Cycle Initiative </a:t>
            </a:r>
            <a:r>
              <a:rPr lang="en-US" sz="2000" dirty="0">
                <a:ea typeface="Open Sans" panose="020B0606030504020204" pitchFamily="34" charset="0"/>
                <a:cs typeface="Open Sans" panose="020B0606030504020204" pitchFamily="34" charset="0"/>
                <a:hlinkClick r:id="rId3"/>
              </a:rPr>
              <a:t>https://www.lifecycleinitiative.org/activities/what-is-life-cycle-thinking/</a:t>
            </a:r>
            <a:r>
              <a:rPr lang="en-US" sz="2000" dirty="0">
                <a:ea typeface="Open Sans" panose="020B0606030504020204" pitchFamily="34" charset="0"/>
                <a:cs typeface="Open Sans" panose="020B0606030504020204" pitchFamily="34" charset="0"/>
              </a:rPr>
              <a:t> </a:t>
            </a:r>
          </a:p>
          <a:p>
            <a:pPr lvl="1"/>
            <a:r>
              <a:rPr lang="en-US" sz="2000" dirty="0">
                <a:ea typeface="Open Sans" panose="020B0606030504020204" pitchFamily="34" charset="0"/>
                <a:cs typeface="Open Sans" panose="020B0606030504020204" pitchFamily="34" charset="0"/>
              </a:rPr>
              <a:t>Ecoinvent </a:t>
            </a:r>
            <a:r>
              <a:rPr lang="en-US" sz="2000" dirty="0">
                <a:ea typeface="Open Sans" panose="020B0606030504020204" pitchFamily="34" charset="0"/>
                <a:cs typeface="Open Sans" panose="020B0606030504020204" pitchFamily="34" charset="0"/>
                <a:hlinkClick r:id="rId3"/>
              </a:rPr>
              <a:t>https://www.lifecycleinitiative.org/activities/what-is-life-cycle-thinking/</a:t>
            </a:r>
            <a:r>
              <a:rPr lang="en-US" sz="2000" dirty="0">
                <a:ea typeface="Open Sans" panose="020B0606030504020204" pitchFamily="34" charset="0"/>
                <a:cs typeface="Open Sans" panose="020B0606030504020204" pitchFamily="34" charset="0"/>
              </a:rPr>
              <a:t> </a:t>
            </a:r>
          </a:p>
          <a:p>
            <a:pPr lvl="1"/>
            <a:r>
              <a:rPr lang="en-US" sz="2000" dirty="0">
                <a:ea typeface="Open Sans" panose="020B0606030504020204" pitchFamily="34" charset="0"/>
                <a:cs typeface="Open Sans" panose="020B0606030504020204" pitchFamily="34" charset="0"/>
              </a:rPr>
              <a:t>LCA impact categories </a:t>
            </a:r>
            <a:r>
              <a:rPr lang="en-US" sz="2000" dirty="0">
                <a:ea typeface="Open Sans" panose="020B0606030504020204" pitchFamily="34" charset="0"/>
                <a:cs typeface="Open Sans" panose="020B0606030504020204" pitchFamily="34" charset="0"/>
                <a:hlinkClick r:id="rId4"/>
              </a:rPr>
              <a:t>https://ecochain.com/blog/impact-categories-lca/</a:t>
            </a:r>
            <a:r>
              <a:rPr lang="en-US" sz="2000" dirty="0">
                <a:ea typeface="Open Sans" panose="020B0606030504020204" pitchFamily="34" charset="0"/>
                <a:cs typeface="Open Sans" panose="020B0606030504020204" pitchFamily="34" charset="0"/>
              </a:rPr>
              <a:t> </a:t>
            </a:r>
          </a:p>
          <a:p>
            <a:pPr lvl="1"/>
            <a:r>
              <a:rPr lang="en-US" sz="2000" dirty="0">
                <a:ea typeface="Open Sans" panose="020B0606030504020204" pitchFamily="34" charset="0"/>
                <a:cs typeface="Open Sans" panose="020B0606030504020204" pitchFamily="34" charset="0"/>
              </a:rPr>
              <a:t>SFS-EN ISO 14040 </a:t>
            </a:r>
            <a:r>
              <a:rPr lang="en-US" sz="2000" dirty="0"/>
              <a:t>Environmental management. Life cycle assessment. Principles and framework. License required. </a:t>
            </a:r>
            <a:r>
              <a:rPr lang="en-US" sz="2000" dirty="0">
                <a:hlinkClick r:id="rId5"/>
              </a:rPr>
              <a:t>https://online.sfs.fi/fi/index.html.stx</a:t>
            </a:r>
            <a:r>
              <a:rPr lang="en-US" sz="2000" dirty="0"/>
              <a:t> </a:t>
            </a:r>
            <a:endParaRPr lang="en-US"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dirty="0"/>
              <a:t>|  </a:t>
            </a:r>
            <a:fld id="{CDC8994D-33BE-6F4B-918B-78B2D731EB1C}" type="slidenum">
              <a:rPr lang="fi-FI" smtClean="0"/>
              <a:pPr/>
              <a:t>13</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a:xfrm>
            <a:off x="410400" y="836712"/>
            <a:ext cx="10515600" cy="645616"/>
          </a:xfrm>
        </p:spPr>
        <p:txBody>
          <a:bodyPr/>
          <a:lstStyle/>
          <a:p>
            <a:pPr marL="742950" indent="-742950">
              <a:buFont typeface="+mj-lt"/>
              <a:buAutoNum type="arabicPeriod" startAt="3"/>
            </a:pPr>
            <a:r>
              <a:rPr lang="en-US" dirty="0"/>
              <a:t>Environmental impacts (2/3)</a:t>
            </a:r>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a:xfrm>
            <a:off x="410400" y="1632286"/>
            <a:ext cx="10515600" cy="4028962"/>
          </a:xfrm>
        </p:spPr>
        <p:txBody>
          <a:bodyPr/>
          <a:lstStyle/>
          <a:p>
            <a:r>
              <a:rPr lang="en-US" sz="2000" dirty="0"/>
              <a:t>Write min</a:t>
            </a:r>
            <a:r>
              <a:rPr lang="en-US" sz="2000"/>
              <a:t>. a </a:t>
            </a:r>
            <a:r>
              <a:rPr lang="en-US" sz="2000" dirty="0"/>
              <a:t>350-word essay on the environmental impact of packaging materials on a product or process that is part of your work.</a:t>
            </a:r>
          </a:p>
          <a:p>
            <a:r>
              <a:rPr lang="en-US" sz="2000" dirty="0"/>
              <a:t>Based on your own work experience, choose the most relevant packaging material or packaging product, and answer the following questions based on it:</a:t>
            </a:r>
          </a:p>
          <a:p>
            <a:pPr lvl="1"/>
            <a:r>
              <a:rPr lang="en-US" sz="2000" dirty="0"/>
              <a:t>Choose a product or process you are familiar with and list its expected environmental impacts in different impact categories. How many categories does the product affect? Is one of the categories more important than the rest? Which category do you think will have the most significant impacts?</a:t>
            </a:r>
          </a:p>
          <a:p>
            <a:pPr lvl="1"/>
            <a:r>
              <a:rPr lang="en-US" sz="2000" dirty="0"/>
              <a:t>Choose a product or process that you are familiar with and collect the factors affecting its life cycle calculation:</a:t>
            </a:r>
          </a:p>
          <a:p>
            <a:pPr lvl="2"/>
            <a:r>
              <a:rPr lang="en-US" sz="2000" dirty="0"/>
              <a:t>Raw materials (main raw materials used in manufacturing, their procurement, environmental impact, renewability, sustainability of procurement, substitution of raw materials)</a:t>
            </a:r>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dirty="0"/>
              <a:t>|  </a:t>
            </a:r>
            <a:fld id="{CDC8994D-33BE-6F4B-918B-78B2D731EB1C}" type="slidenum">
              <a:rPr lang="fi-FI" smtClean="0"/>
              <a:pPr/>
              <a:t>14</a:t>
            </a:fld>
            <a:endParaRPr lang="fi-FI" dirty="0"/>
          </a:p>
        </p:txBody>
      </p:sp>
    </p:spTree>
    <p:extLst>
      <p:ext uri="{BB962C8B-B14F-4D97-AF65-F5344CB8AC3E}">
        <p14:creationId xmlns:p14="http://schemas.microsoft.com/office/powerpoint/2010/main" val="65375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p:txBody>
          <a:bodyPr/>
          <a:lstStyle/>
          <a:p>
            <a:pPr marL="742950" indent="-742950">
              <a:buFont typeface="+mj-lt"/>
              <a:buAutoNum type="arabicPeriod" startAt="3"/>
            </a:pPr>
            <a:r>
              <a:rPr lang="en-US" dirty="0"/>
              <a:t>Environmental impacts (3/3)</a:t>
            </a:r>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a:xfrm>
            <a:off x="410400" y="1707297"/>
            <a:ext cx="11212016" cy="3788068"/>
          </a:xfrm>
        </p:spPr>
        <p:txBody>
          <a:bodyPr/>
          <a:lstStyle/>
          <a:p>
            <a:pPr lvl="2"/>
            <a:r>
              <a:rPr lang="en-US" sz="2000" dirty="0"/>
              <a:t>Production (where and how manufactured, environmental impact)
Transport and distribution (transport distances, several stages of transport in the production chain, environmental impact, how transported)
Use (service life and its possible extension)
Recycling and disposal (what happens to the product after use, can it be recycled, environmental impact) </a:t>
            </a:r>
          </a:p>
          <a:p>
            <a:r>
              <a:rPr lang="en-US" sz="2000" dirty="0"/>
              <a:t>Based on your answers, write a summary and an assessment of the environmental impact of the packaging in question. What kind of environmental impact does it have, how do they compare to the environmental impact of its product? How packaging could be developed or modified to reduce the environmental impact of the entire product?</a:t>
            </a:r>
          </a:p>
          <a:p>
            <a:pPr rtl="0"/>
            <a:r>
              <a:rPr lang="en-US" sz="2000" dirty="0"/>
              <a:t>The use of external resources (mark the references as a bibliography) is recommended but not mandatory.</a:t>
            </a:r>
          </a:p>
          <a:p>
            <a:endParaRPr lang="en-US" sz="2000" dirty="0">
              <a:highlight>
                <a:srgbClr val="FFFF00"/>
              </a:highlight>
            </a:endParaRPr>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dirty="0"/>
              <a:t>|  </a:t>
            </a:r>
            <a:fld id="{CDC8994D-33BE-6F4B-918B-78B2D731EB1C}" type="slidenum">
              <a:rPr lang="fi-FI" smtClean="0"/>
              <a:pPr/>
              <a:t>15</a:t>
            </a:fld>
            <a:endParaRPr lang="fi-FI" dirty="0"/>
          </a:p>
        </p:txBody>
      </p:sp>
    </p:spTree>
    <p:extLst>
      <p:ext uri="{BB962C8B-B14F-4D97-AF65-F5344CB8AC3E}">
        <p14:creationId xmlns:p14="http://schemas.microsoft.com/office/powerpoint/2010/main" val="285215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4"/>
            </a:pPr>
            <a:r>
              <a:rPr lang="en-US" dirty="0"/>
              <a:t>Legislation and regulation (1/3)</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en-US" sz="2000" dirty="0"/>
              <a:t>The purpose of the assignment is to examine the regulation related to packaging at both EU and national level. Start the section by listening to the podcast Vihreää kehitystä ajavat lainsäädännön ajurit (Circular Design; </a:t>
            </a:r>
            <a:r>
              <a:rPr lang="en-US" sz="2000" dirty="0">
                <a:hlinkClick r:id="rId2"/>
              </a:rPr>
              <a:t>https://open.spotify.com/episode/6GelUNm8HRxP1wcjFLWDJs?si=47b786ac1c2149f7&amp;nd=1</a:t>
            </a:r>
            <a:r>
              <a:rPr lang="en-US" sz="2000" dirty="0"/>
              <a:t>).</a:t>
            </a:r>
          </a:p>
          <a:p>
            <a:r>
              <a:rPr lang="en-US" sz="2000" dirty="0"/>
              <a:t>Familiarize yourself with the materials generally applicable to the task. Find and use also other resources.</a:t>
            </a:r>
          </a:p>
          <a:p>
            <a:pPr lvl="1"/>
            <a:r>
              <a:rPr lang="en-US" sz="2000" dirty="0"/>
              <a:t>European Green Deal </a:t>
            </a:r>
            <a:r>
              <a:rPr lang="en-US" sz="2000" dirty="0">
                <a:hlinkClick r:id="rId3"/>
              </a:rPr>
              <a:t>https://www.consilium.europa.eu/fi/policies/green-deal/</a:t>
            </a:r>
            <a:r>
              <a:rPr lang="en-US" sz="2000" dirty="0"/>
              <a:t> </a:t>
            </a:r>
          </a:p>
          <a:p>
            <a:pPr lvl="1"/>
            <a:r>
              <a:rPr lang="en-US" sz="2000" dirty="0"/>
              <a:t>SUP Directive 2019/904 </a:t>
            </a:r>
            <a:r>
              <a:rPr lang="en-US" sz="2000" dirty="0">
                <a:hlinkClick r:id="rId4"/>
              </a:rPr>
              <a:t>https://eur-lex.europa.eu/eli/dir/2019/904/oj</a:t>
            </a:r>
            <a:r>
              <a:rPr lang="en-US" sz="2000" dirty="0"/>
              <a:t>  </a:t>
            </a:r>
          </a:p>
          <a:p>
            <a:pPr lvl="1"/>
            <a:r>
              <a:rPr lang="en-US" sz="2000" dirty="0"/>
              <a:t>European Commission. 2020. New Circular Economy Action Plan. For a cleaner and more competitive Europe. </a:t>
            </a:r>
            <a:r>
              <a:rPr lang="en-US" sz="2000" dirty="0">
                <a:hlinkClick r:id="rId5"/>
              </a:rPr>
              <a:t>https://op.europa.eu/en/publication-detail/-/publication/45cc30f6-cd57-11ea-adf7-01aa75ed71a1/language-en/format-PDF/source-170854112</a:t>
            </a:r>
            <a:r>
              <a:rPr lang="en-US" sz="2000" dirty="0"/>
              <a:t> </a:t>
            </a:r>
          </a:p>
          <a:p>
            <a:pPr marL="314325" lvl="1" indent="0">
              <a:buNone/>
            </a:pPr>
            <a:endParaRPr lang="en-US"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16</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548680"/>
            <a:ext cx="10515600" cy="645616"/>
          </a:xfrm>
        </p:spPr>
        <p:txBody>
          <a:bodyPr/>
          <a:lstStyle/>
          <a:p>
            <a:pPr marL="742950" indent="-742950">
              <a:buFont typeface="+mj-lt"/>
              <a:buAutoNum type="arabicPeriod" startAt="4"/>
            </a:pPr>
            <a:r>
              <a:rPr lang="en-US" dirty="0"/>
              <a:t>Legislation and regulation (2/3)</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1344254"/>
            <a:ext cx="10515600" cy="3788068"/>
          </a:xfrm>
        </p:spPr>
        <p:txBody>
          <a:bodyPr/>
          <a:lstStyle/>
          <a:p>
            <a:pPr lvl="1"/>
            <a:r>
              <a:rPr lang="en-US" sz="2000" dirty="0"/>
              <a:t>Proposal for Ecodesign for Sustainable Products Regulation </a:t>
            </a:r>
            <a:r>
              <a:rPr lang="en-US" sz="2000" dirty="0">
                <a:hlinkClick r:id="rId2"/>
              </a:rPr>
              <a:t>https://environment.ec.europa.eu/publications/proposal-ecodesign-sustainable-products-regulation_en</a:t>
            </a:r>
            <a:r>
              <a:rPr lang="en-US" sz="2000" dirty="0"/>
              <a:t>  </a:t>
            </a:r>
          </a:p>
          <a:p>
            <a:pPr lvl="1"/>
            <a:r>
              <a:rPr lang="en-US" sz="2000" dirty="0"/>
              <a:t>Proposal for Packaging and Packaging Waste Regulation COM(2022) 677/3 </a:t>
            </a:r>
            <a:r>
              <a:rPr lang="en-US" sz="2000" dirty="0">
                <a:hlinkClick r:id="rId3"/>
              </a:rPr>
              <a:t>https://environment.ec.europa.eu/publications/proposal-packaging-and-packaging-waste_en</a:t>
            </a:r>
            <a:r>
              <a:rPr lang="en-US" sz="2000" dirty="0"/>
              <a:t>  </a:t>
            </a:r>
          </a:p>
          <a:p>
            <a:pPr lvl="1"/>
            <a:r>
              <a:rPr lang="en-US" sz="2000" dirty="0"/>
              <a:t>Proposal for Green Claims Directive </a:t>
            </a:r>
            <a:r>
              <a:rPr lang="en-US" sz="2000" dirty="0">
                <a:hlinkClick r:id="rId4"/>
              </a:rPr>
              <a:t>https://environment.ec.europa.eu/publications/proposal-directive-green-claims_en</a:t>
            </a:r>
            <a:endParaRPr lang="en-US" sz="2000" dirty="0"/>
          </a:p>
          <a:p>
            <a:pPr lvl="1"/>
            <a:r>
              <a:rPr lang="en-US" sz="2000" dirty="0"/>
              <a:t>Plastics Roadmap for Finland </a:t>
            </a:r>
            <a:r>
              <a:rPr lang="en-US" sz="2000" dirty="0">
                <a:hlinkClick r:id="rId5"/>
              </a:rPr>
              <a:t>https://ym.fi/en/plastics-roadmap-for-finland</a:t>
            </a:r>
            <a:r>
              <a:rPr lang="en-US" sz="2000" dirty="0"/>
              <a:t>  </a:t>
            </a:r>
          </a:p>
          <a:p>
            <a:pPr lvl="1"/>
            <a:r>
              <a:rPr lang="en-US" sz="2000" dirty="0"/>
              <a:t>Green Deals </a:t>
            </a:r>
            <a:r>
              <a:rPr lang="en-US" sz="2000" dirty="0">
                <a:hlinkClick r:id="rId6"/>
              </a:rPr>
              <a:t>https://ym.fi/en/green-deals</a:t>
            </a:r>
            <a:r>
              <a:rPr lang="en-US" sz="2000" dirty="0"/>
              <a:t>  </a:t>
            </a:r>
          </a:p>
          <a:p>
            <a:pPr lvl="1"/>
            <a:r>
              <a:rPr lang="en-US" sz="2000" dirty="0"/>
              <a:t>Waste legislation </a:t>
            </a:r>
            <a:r>
              <a:rPr lang="en-US" sz="2000" dirty="0">
                <a:hlinkClick r:id="rId7"/>
              </a:rPr>
              <a:t>https://ym.fi/en/waste-legislation</a:t>
            </a:r>
            <a:r>
              <a:rPr lang="en-US" sz="2000" dirty="0"/>
              <a:t> </a:t>
            </a:r>
          </a:p>
          <a:p>
            <a:pPr lvl="1"/>
            <a:r>
              <a:rPr lang="en-US" sz="2000" dirty="0"/>
              <a:t>SUP directive legislation (in Finnish) </a:t>
            </a:r>
            <a:r>
              <a:rPr lang="en-US" sz="2000" dirty="0">
                <a:hlinkClick r:id="rId8"/>
              </a:rPr>
              <a:t>https://ym.fi/kertakayttomuovien-kulutuksen-rajoittaminen-lainsaadannolla</a:t>
            </a:r>
            <a:r>
              <a:rPr lang="en-US" sz="2000" dirty="0"/>
              <a:t> </a:t>
            </a:r>
          </a:p>
          <a:p>
            <a:pPr lvl="1"/>
            <a:r>
              <a:rPr lang="en-US" sz="2000" dirty="0"/>
              <a:t>Extended producer responsibility </a:t>
            </a:r>
            <a:r>
              <a:rPr lang="en-US" sz="2000" dirty="0">
                <a:hlinkClick r:id="rId9"/>
              </a:rPr>
              <a:t>https://www.ely-keskus.fi/web/tuottajavastuu/etusivu</a:t>
            </a:r>
            <a:r>
              <a:rPr lang="en-US" sz="2000" dirty="0"/>
              <a:t>  </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17</a:t>
            </a:fld>
            <a:endParaRPr lang="fi-FI" dirty="0"/>
          </a:p>
        </p:txBody>
      </p:sp>
    </p:spTree>
    <p:extLst>
      <p:ext uri="{BB962C8B-B14F-4D97-AF65-F5344CB8AC3E}">
        <p14:creationId xmlns:p14="http://schemas.microsoft.com/office/powerpoint/2010/main" val="95875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836712"/>
            <a:ext cx="10515600" cy="645616"/>
          </a:xfrm>
        </p:spPr>
        <p:txBody>
          <a:bodyPr/>
          <a:lstStyle/>
          <a:p>
            <a:pPr marL="742950" indent="-742950">
              <a:buFont typeface="+mj-lt"/>
              <a:buAutoNum type="arabicPeriod" startAt="4"/>
            </a:pPr>
            <a:r>
              <a:rPr lang="en-US" dirty="0"/>
              <a:t>Legislation and regulation (3/3)</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1632286"/>
            <a:ext cx="11212016" cy="3788068"/>
          </a:xfrm>
        </p:spPr>
        <p:txBody>
          <a:bodyPr/>
          <a:lstStyle/>
          <a:p>
            <a:pPr lvl="1"/>
            <a:r>
              <a:rPr lang="en-US" sz="2000" dirty="0"/>
              <a:t>Winning with new models in packaging. 2019. McKinsey &amp; Company </a:t>
            </a:r>
            <a:r>
              <a:rPr lang="en-US" sz="2000" dirty="0">
                <a:hlinkClick r:id="rId2"/>
              </a:rPr>
              <a:t>https://www.mckinsey.com/industries/paper-forest-products-and-packaging/our-insights/winning-with-new-models-in-packaging</a:t>
            </a:r>
            <a:endParaRPr lang="en-US" sz="2000" dirty="0"/>
          </a:p>
          <a:p>
            <a:pPr lvl="1"/>
            <a:r>
              <a:rPr lang="en-US" sz="2000" dirty="0"/>
              <a:t>MINTEL. 2023 Global Packaging Trends </a:t>
            </a:r>
            <a:r>
              <a:rPr lang="en-US" sz="2000" dirty="0">
                <a:hlinkClick r:id="rId3"/>
              </a:rPr>
              <a:t>https://www.mintel.com/packaging-market-news/global-packaging-trends/</a:t>
            </a:r>
            <a:endParaRPr lang="en-US" sz="2000" dirty="0"/>
          </a:p>
          <a:p>
            <a:r>
              <a:rPr lang="en-US" sz="2000" dirty="0"/>
              <a:t>Assignment: Choose a packaging solution related, for example, to your own work (or something else that interests you) and study it holistically from the perspective of both present and future legislation and regulation. You may also include the impact of megatrends and trends in the packaging industry in your examination. How does the future of your packaging solution look  from a legislative perspective?</a:t>
            </a:r>
          </a:p>
          <a:p>
            <a:r>
              <a:rPr lang="en-US" sz="2000" dirty="0"/>
              <a:t>Prepare a free-form output of your discussion (e.g. PowerPoint presentation, mind map, short report) that illustrates/highlights your own thinking. The use of external resources (mark the references as a bibliography) is recommended but not mandatory.</a:t>
            </a:r>
          </a:p>
          <a:p>
            <a:pPr marL="0" indent="0">
              <a:buNone/>
            </a:pPr>
            <a:endParaRPr lang="en-US"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18</a:t>
            </a:fld>
            <a:endParaRPr lang="fi-FI" dirty="0"/>
          </a:p>
        </p:txBody>
      </p:sp>
    </p:spTree>
    <p:extLst>
      <p:ext uri="{BB962C8B-B14F-4D97-AF65-F5344CB8AC3E}">
        <p14:creationId xmlns:p14="http://schemas.microsoft.com/office/powerpoint/2010/main" val="25062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620688"/>
            <a:ext cx="10515600" cy="645616"/>
          </a:xfrm>
        </p:spPr>
        <p:txBody>
          <a:bodyPr/>
          <a:lstStyle/>
          <a:p>
            <a:pPr marL="742950" indent="-742950">
              <a:buFont typeface="+mj-lt"/>
              <a:buAutoNum type="arabicPeriod" startAt="5"/>
            </a:pPr>
            <a:r>
              <a:rPr lang="en-US" dirty="0"/>
              <a:t>Sustainable/durable materials and raw materials in packaging solutions (1/2)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399" y="2057844"/>
            <a:ext cx="11286605" cy="3603404"/>
          </a:xfrm>
        </p:spPr>
        <p:txBody>
          <a:bodyPr/>
          <a:lstStyle/>
          <a:p>
            <a:r>
              <a:rPr lang="en-US" sz="2000" dirty="0"/>
              <a:t>The purpose of the assignment is to create an overall picture of the raw materials of packaging solutions and materials in the circular economy, considering their recyclability, environmental impacts, sustainability and the effects of legislation and regulation.</a:t>
            </a:r>
          </a:p>
          <a:p>
            <a:r>
              <a:rPr lang="en-US" sz="2000" dirty="0"/>
              <a:t>The materials suitable for the position have been indicated in the previous assignments. Find and use also other resources.</a:t>
            </a:r>
          </a:p>
          <a:p>
            <a:r>
              <a:rPr lang="en-US" sz="2000" dirty="0"/>
              <a:t>Assignment: Assess the impact of developments in legislation, materials and recycling technology on your organization or its operations over a ten-year time span. How should processes, products, or operations be developed to meet the changed operating environment of the future? What kind of packaging materials would you, for example, like to favor and how? How should the national recycling system and technology be developed? Try to include concrete suggestions for changes and consider the possibilities and limitations of different materials. Critically evaluate the pros and cons of your proposal.</a:t>
            </a:r>
          </a:p>
          <a:p>
            <a:endParaRPr lang="en-US"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19</a:t>
            </a:fld>
            <a:endParaRPr lang="fi-FI" dirty="0"/>
          </a:p>
        </p:txBody>
      </p:sp>
    </p:spTree>
    <p:extLst>
      <p:ext uri="{BB962C8B-B14F-4D97-AF65-F5344CB8AC3E}">
        <p14:creationId xmlns:p14="http://schemas.microsoft.com/office/powerpoint/2010/main" val="140349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Content</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en-US" sz="2000" dirty="0"/>
              <a:t>Packaging and packaging waste regulation (EU)</a:t>
            </a:r>
          </a:p>
          <a:p>
            <a:r>
              <a:rPr lang="en-US" sz="2000" dirty="0"/>
              <a:t>Reducing the complexity of packaging from the perspectives of the circular economy and different actors</a:t>
            </a:r>
          </a:p>
          <a:p>
            <a:r>
              <a:rPr lang="en-US" sz="2000" dirty="0"/>
              <a:t>Recyclable and reusable materials</a:t>
            </a:r>
          </a:p>
          <a:p>
            <a:endParaRPr lang="en-US" sz="2000" dirty="0"/>
          </a:p>
          <a:p>
            <a:pPr marL="0" indent="0">
              <a:buNone/>
            </a:pPr>
            <a:r>
              <a:rPr lang="en-US" sz="2000" dirty="0"/>
              <a:t>Key questions:</a:t>
            </a:r>
          </a:p>
          <a:p>
            <a:r>
              <a:rPr lang="en-US" sz="2000" dirty="0"/>
              <a:t>How do legislation and megatrends guide the raw material and material choices of circular packaging solutions now and in the future?</a:t>
            </a:r>
          </a:p>
          <a:p>
            <a:r>
              <a:rPr lang="en-US" sz="2000" dirty="0"/>
              <a:t>How to identify the limitations and opportunities of the recyclability of materials?</a:t>
            </a:r>
          </a:p>
          <a:p>
            <a:r>
              <a:rPr lang="en-US" sz="2000" dirty="0"/>
              <a:t>How to apply the Circular Economy Action Plan in material choices?</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dirty="0"/>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620688"/>
            <a:ext cx="10515600" cy="645616"/>
          </a:xfrm>
        </p:spPr>
        <p:txBody>
          <a:bodyPr/>
          <a:lstStyle/>
          <a:p>
            <a:pPr marL="742950" indent="-742950">
              <a:buFont typeface="+mj-lt"/>
              <a:buAutoNum type="arabicPeriod" startAt="5"/>
            </a:pPr>
            <a:r>
              <a:rPr lang="en-US" dirty="0"/>
              <a:t>Sustainable/durable materials and raw materials in packaging solutions (2/2)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2057844"/>
            <a:ext cx="11212016" cy="3146485"/>
          </a:xfrm>
        </p:spPr>
        <p:txBody>
          <a:bodyPr/>
          <a:lstStyle/>
          <a:p>
            <a:r>
              <a:rPr lang="en-US" sz="2000" dirty="0"/>
              <a:t>Discuss the assignment in a small group with your peers</a:t>
            </a:r>
          </a:p>
          <a:p>
            <a:r>
              <a:rPr lang="en-US" sz="2000" dirty="0"/>
              <a:t>Write a presentation or essay on the topic individually or in a small group (max 3 people). The use of external resources (mark the references as a bibliography) is recommended but not mandatory.</a:t>
            </a:r>
          </a:p>
          <a:p>
            <a:r>
              <a:rPr lang="en-US" sz="2000" dirty="0"/>
              <a:t>Consider the following criteria in your answer:</a:t>
            </a:r>
          </a:p>
          <a:p>
            <a:pPr lvl="1"/>
            <a:r>
              <a:rPr lang="en-US" sz="2000" dirty="0"/>
              <a:t>opportunities for the use of packaging materials and raw materials, but also potential limitations, sustainability, and environmental impacts</a:t>
            </a:r>
          </a:p>
          <a:p>
            <a:pPr lvl="1"/>
            <a:r>
              <a:rPr lang="en-US" sz="2000" dirty="0"/>
              <a:t>regulation of packaging and packaging waste and future circular economy objectives (e.g. recyclability and use of recycled raw materials)</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20</a:t>
            </a:fld>
            <a:endParaRPr lang="fi-FI" dirty="0"/>
          </a:p>
        </p:txBody>
      </p:sp>
    </p:spTree>
    <p:extLst>
      <p:ext uri="{BB962C8B-B14F-4D97-AF65-F5344CB8AC3E}">
        <p14:creationId xmlns:p14="http://schemas.microsoft.com/office/powerpoint/2010/main" val="148218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6"/>
            </a:pPr>
            <a:r>
              <a:rPr lang="en-US" dirty="0"/>
              <a:t>Reflection</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en-US" sz="2000" dirty="0"/>
              <a:t>For the final reflection, consider and collect the answers to the following questions for the last online session:</a:t>
            </a:r>
          </a:p>
          <a:p>
            <a:pPr lvl="1"/>
            <a:r>
              <a:rPr lang="en-US" sz="2000" dirty="0"/>
              <a:t>How did your understanding of packaging materials and their environmental impacts change during the course?</a:t>
            </a:r>
          </a:p>
          <a:p>
            <a:pPr lvl="1"/>
            <a:r>
              <a:rPr lang="en-US" sz="2000" dirty="0"/>
              <a:t>How can you influence packaging and its environmental impact in your work?</a:t>
            </a:r>
          </a:p>
          <a:p>
            <a:pPr lvl="1"/>
            <a:r>
              <a:rPr lang="en-US" sz="2000" dirty="0"/>
              <a:t>What was surprising and new that you got excited about?</a:t>
            </a:r>
          </a:p>
          <a:p>
            <a:endParaRPr lang="en-US" sz="2000" dirty="0"/>
          </a:p>
          <a:p>
            <a:r>
              <a:rPr lang="en-US" sz="2000" dirty="0"/>
              <a:t>In the online session the participants are divided into small groups, where the reflections are discussed and may be supplemented. At the end of the meeting, the participants save their summaries as a short Flip video (max. 2 min). Students can view and comment on the returned video reflections.</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21</a:t>
            </a:fld>
            <a:endParaRPr lang="fi-FI" dirty="0"/>
          </a:p>
        </p:txBody>
      </p:sp>
    </p:spTree>
    <p:extLst>
      <p:ext uri="{BB962C8B-B14F-4D97-AF65-F5344CB8AC3E}">
        <p14:creationId xmlns:p14="http://schemas.microsoft.com/office/powerpoint/2010/main" val="284106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22</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 training was funded by EU’s The Recovery and Resilience Facility (RRF), that is the centrepiece of NextGenerationEU. The funding was awarded by SECLE (The Service Centre for Continuous Learning and Employment). It promotes the development of competences of working-age population and the availability of skilled labour. It is steered by the Ministry of Education and Culture, as well as the Ministry of Economic Affairs and Employment.</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en-US" sz="2000" dirty="0"/>
              <a:t>Student</a:t>
            </a:r>
          </a:p>
          <a:p>
            <a:r>
              <a:rPr lang="en-US" sz="2000" dirty="0"/>
              <a:t>knows the regulations and future goals of packaging in Finland and the EU from the perspective of the circular economy</a:t>
            </a:r>
          </a:p>
          <a:p>
            <a:r>
              <a:rPr lang="en-US" sz="2000" dirty="0"/>
              <a:t>can assess the limitations of packaging materials and raw materials, as well as their sustainability and environmental impacts</a:t>
            </a:r>
          </a:p>
          <a:p>
            <a:r>
              <a:rPr lang="en-US" sz="2000" dirty="0"/>
              <a:t>identifies limitations and opportunities in the recyclability of materials</a:t>
            </a:r>
          </a:p>
          <a:p>
            <a:r>
              <a:rPr lang="en-US" sz="2000" dirty="0"/>
              <a:t>knows the possibilities and limitations of recycled raw materials</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dirty="0"/>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en-US" dirty="0"/>
              <a:t>Assessment criteria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r>
              <a:rPr lang="en-US" sz="2000" b="0" i="0" dirty="0">
                <a:solidFill>
                  <a:srgbClr val="212529"/>
                </a:solidFill>
                <a:effectLst/>
              </a:rPr>
              <a:t>Assessment criteria</a:t>
            </a:r>
            <a:r>
              <a:rPr lang="en-US" sz="2000" dirty="0">
                <a:solidFill>
                  <a:srgbClr val="212529"/>
                </a:solidFill>
              </a:rPr>
              <a:t>, satisfactory </a:t>
            </a:r>
            <a:r>
              <a:rPr lang="en-US" sz="2000" b="0" i="0" dirty="0">
                <a:solidFill>
                  <a:srgbClr val="212529"/>
                </a:solidFill>
                <a:effectLst/>
              </a:rPr>
              <a:t>(1–2)</a:t>
            </a:r>
          </a:p>
          <a:p>
            <a:pPr lvl="1"/>
            <a:r>
              <a:rPr lang="en-US" sz="2000" b="0" i="0" dirty="0">
                <a:solidFill>
                  <a:srgbClr val="212529"/>
                </a:solidFill>
                <a:effectLst/>
              </a:rPr>
              <a:t>knows Finnish and EU-level packaging regulations and future goals from the circular economy perspective</a:t>
            </a:r>
          </a:p>
          <a:p>
            <a:pPr lvl="1"/>
            <a:r>
              <a:rPr lang="en-US" sz="2000" b="0" i="0" dirty="0">
                <a:solidFill>
                  <a:srgbClr val="212529"/>
                </a:solidFill>
                <a:effectLst/>
              </a:rPr>
              <a:t>can evaluate the limitations of packaging materials and raw materials, as well as their durability, sustainability, and environmental effects</a:t>
            </a:r>
          </a:p>
          <a:p>
            <a:pPr lvl="1"/>
            <a:r>
              <a:rPr lang="en-US" sz="2000" b="0" i="0" dirty="0">
                <a:solidFill>
                  <a:srgbClr val="212529"/>
                </a:solidFill>
                <a:effectLst/>
              </a:rPr>
              <a:t>identifies the limitations and possibilities of recyclability of materials</a:t>
            </a:r>
          </a:p>
          <a:p>
            <a:pPr lvl="1"/>
            <a:r>
              <a:rPr lang="en-US" sz="2000" b="0" i="0" dirty="0">
                <a:solidFill>
                  <a:srgbClr val="212529"/>
                </a:solidFill>
                <a:effectLst/>
              </a:rPr>
              <a:t>knows the possibilities and limitations of recycled raw materials</a:t>
            </a:r>
          </a:p>
          <a:p>
            <a:r>
              <a:rPr lang="en-US" sz="2000" b="0" i="0" dirty="0">
                <a:solidFill>
                  <a:srgbClr val="212529"/>
                </a:solidFill>
                <a:effectLst/>
              </a:rPr>
              <a:t>Assessment criteria</a:t>
            </a:r>
            <a:r>
              <a:rPr lang="en-US" sz="2000" dirty="0">
                <a:solidFill>
                  <a:srgbClr val="212529"/>
                </a:solidFill>
              </a:rPr>
              <a:t>, good </a:t>
            </a:r>
            <a:r>
              <a:rPr lang="en-US" sz="2000" b="0" i="0" dirty="0">
                <a:solidFill>
                  <a:srgbClr val="212529"/>
                </a:solidFill>
                <a:effectLst/>
              </a:rPr>
              <a:t>(3–4)</a:t>
            </a:r>
          </a:p>
          <a:p>
            <a:pPr lvl="1"/>
            <a:r>
              <a:rPr lang="en-US" sz="2000" b="0" i="0" dirty="0">
                <a:solidFill>
                  <a:srgbClr val="212529"/>
                </a:solidFill>
                <a:effectLst/>
              </a:rPr>
              <a:t>explains packaging regulations and future goals in Finland and at the EU level</a:t>
            </a:r>
          </a:p>
          <a:p>
            <a:pPr lvl="1"/>
            <a:r>
              <a:rPr lang="en-US" sz="2000" b="0" i="0" dirty="0">
                <a:solidFill>
                  <a:srgbClr val="212529"/>
                </a:solidFill>
                <a:effectLst/>
              </a:rPr>
              <a:t>compares the limitations of packaging materials and raw materials from the CE</a:t>
            </a:r>
          </a:p>
          <a:p>
            <a:pPr lvl="1"/>
            <a:r>
              <a:rPr lang="en-US" sz="2000" b="0" i="0" dirty="0">
                <a:solidFill>
                  <a:srgbClr val="212529"/>
                </a:solidFill>
                <a:effectLst/>
              </a:rPr>
              <a:t>recognizes the limitations and possibilities of recyclability of materials, is ready to develop procedures of operation</a:t>
            </a:r>
          </a:p>
          <a:p>
            <a:pPr lvl="1"/>
            <a:r>
              <a:rPr lang="en-US" sz="2000" b="0" i="0" dirty="0">
                <a:solidFill>
                  <a:srgbClr val="212529"/>
                </a:solidFill>
                <a:effectLst/>
              </a:rPr>
              <a:t>can describe and evaluate the possibilities and limitations of recycled raw materials</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en-US" dirty="0"/>
              <a:t>Assessment criteria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en-US" sz="2000" b="0" i="0" dirty="0">
                <a:solidFill>
                  <a:srgbClr val="212529"/>
                </a:solidFill>
                <a:effectLst/>
              </a:rPr>
              <a:t>Assessment criteria, excellent (5)</a:t>
            </a:r>
          </a:p>
          <a:p>
            <a:pPr lvl="1"/>
            <a:r>
              <a:rPr lang="en-US" sz="2000" b="0" i="0" dirty="0">
                <a:solidFill>
                  <a:srgbClr val="212529"/>
                </a:solidFill>
                <a:effectLst/>
              </a:rPr>
              <a:t>understands packaging regulations and future goals in Finland and at the EU level from the circular economy perspective, and evaluates different solution possibilities to achieve the goals</a:t>
            </a:r>
          </a:p>
          <a:p>
            <a:pPr lvl="1"/>
            <a:r>
              <a:rPr lang="en-US" sz="2000" b="0" i="0" dirty="0">
                <a:solidFill>
                  <a:srgbClr val="212529"/>
                </a:solidFill>
                <a:effectLst/>
              </a:rPr>
              <a:t>analyses and understands comprehensively the limitations of the use of packaging materials and raw materials together with sustainability and environmental impacts</a:t>
            </a:r>
          </a:p>
          <a:p>
            <a:pPr lvl="1"/>
            <a:r>
              <a:rPr lang="en-US" sz="2000" b="0" i="0" dirty="0">
                <a:solidFill>
                  <a:srgbClr val="212529"/>
                </a:solidFill>
                <a:effectLst/>
              </a:rPr>
              <a:t>acts responsibly and committedly, considering the requirements and needs of both the community and </a:t>
            </a:r>
            <a:r>
              <a:rPr lang="en-US" sz="2000" dirty="0">
                <a:solidFill>
                  <a:srgbClr val="212529"/>
                </a:solidFill>
              </a:rPr>
              <a:t>their</a:t>
            </a:r>
            <a:r>
              <a:rPr lang="en-US" sz="2000" b="0" i="0" dirty="0">
                <a:solidFill>
                  <a:srgbClr val="212529"/>
                </a:solidFill>
                <a:effectLst/>
              </a:rPr>
              <a:t> own field</a:t>
            </a:r>
          </a:p>
          <a:p>
            <a:endParaRPr lang="en-US"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en-US" dirty="0"/>
              <a:t>Pedagogical approach</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en-US" sz="2000" dirty="0"/>
              <a:t>Max. 30 students</a:t>
            </a:r>
          </a:p>
          <a:p>
            <a:r>
              <a:rPr lang="en-US" sz="2000" b="0" i="0" u="none" strike="noStrike" dirty="0">
                <a:solidFill>
                  <a:srgbClr val="000000"/>
                </a:solidFill>
                <a:effectLst/>
              </a:rPr>
              <a:t>The implementation example includes one face-to-face meeting of 7–8 hours and two online meetings of 2–3 hours</a:t>
            </a:r>
            <a:endParaRPr lang="en-US" sz="2000" dirty="0"/>
          </a:p>
          <a:p>
            <a:r>
              <a:rPr lang="en-US" sz="2000" dirty="0"/>
              <a:t>Knowledge is built communally: Communality, working in networks + self-oriented studies independent of time and place</a:t>
            </a:r>
          </a:p>
          <a:p>
            <a:r>
              <a:rPr lang="en-US" sz="2000" dirty="0"/>
              <a:t>Course assignment submissions are done mostly independently. Students have an opportunity for communal work and peer feedback through face-to-face and remote meetings and discussion forums. The course is designed to be completed during a period of 5–6 weeks</a:t>
            </a:r>
          </a:p>
          <a:p>
            <a:pPr marL="0" indent="0">
              <a:buNone/>
            </a:pPr>
            <a:endParaRPr lang="en-US"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dirty="0"/>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en-US" dirty="0">
                <a:latin typeface="Arial"/>
                <a:cs typeface="Arial"/>
              </a:rPr>
              <a:t>Learning assignment descriptions</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en-US" sz="2000" dirty="0"/>
              <a:t>Packaging materials, raw materials and their properties</a:t>
            </a:r>
          </a:p>
          <a:p>
            <a:pPr marL="514350" indent="-514350">
              <a:buFont typeface="+mj-lt"/>
              <a:buAutoNum type="arabicPeriod"/>
            </a:pPr>
            <a:r>
              <a:rPr lang="en-US" sz="2000" dirty="0"/>
              <a:t>Recycling technology</a:t>
            </a:r>
          </a:p>
          <a:p>
            <a:pPr marL="514350" indent="-514350">
              <a:buFont typeface="+mj-lt"/>
              <a:buAutoNum type="arabicPeriod"/>
            </a:pPr>
            <a:r>
              <a:rPr lang="en-US" sz="2000" dirty="0"/>
              <a:t>Environmental impacts</a:t>
            </a:r>
          </a:p>
          <a:p>
            <a:pPr marL="514350" indent="-514350">
              <a:buFont typeface="+mj-lt"/>
              <a:buAutoNum type="arabicPeriod"/>
            </a:pPr>
            <a:r>
              <a:rPr lang="en-US" sz="2000" dirty="0"/>
              <a:t>Legislation and regulation</a:t>
            </a:r>
          </a:p>
          <a:p>
            <a:pPr marL="514350" indent="-514350">
              <a:buFont typeface="+mj-lt"/>
              <a:buAutoNum type="arabicPeriod"/>
            </a:pPr>
            <a:r>
              <a:rPr lang="en-US" sz="2000" dirty="0"/>
              <a:t>Sustainable/durable materials and raw materials in packaging solutions</a:t>
            </a:r>
          </a:p>
          <a:p>
            <a:pPr marL="514350" indent="-514350">
              <a:buFont typeface="+mj-lt"/>
              <a:buAutoNum type="arabicPeriod"/>
            </a:pPr>
            <a:r>
              <a:rPr lang="en-US" sz="2000" dirty="0"/>
              <a:t>Reflection</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dirty="0"/>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29535"/>
            <a:ext cx="10515600" cy="645616"/>
          </a:xfrm>
        </p:spPr>
        <p:txBody>
          <a:bodyPr/>
          <a:lstStyle/>
          <a:p>
            <a:pPr marL="514350" indent="-514350">
              <a:buFont typeface="+mj-lt"/>
              <a:buAutoNum type="arabicPeriod"/>
            </a:pPr>
            <a:r>
              <a:rPr lang="en-US" dirty="0"/>
              <a:t>Packaging materials, raw materials and their properties(1/3)</a:t>
            </a:r>
            <a:endParaRPr lang="en-US"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66691"/>
            <a:ext cx="11286605" cy="3146485"/>
          </a:xfrm>
        </p:spPr>
        <p:txBody>
          <a:bodyPr/>
          <a:lstStyle/>
          <a:p>
            <a:r>
              <a:rPr lang="en-US" sz="2000" dirty="0"/>
              <a:t>The purpose of the assignment is to familiarize yourself with packaging materials and their raw materials and properties from the perspective of the circular economy.</a:t>
            </a:r>
          </a:p>
          <a:p>
            <a:r>
              <a:rPr lang="en-US" sz="2000" dirty="0"/>
              <a:t>Start the assignment by listening to the podcast ‘Materiaalit ja raaka-aineet’ (</a:t>
            </a:r>
            <a:r>
              <a:rPr lang="en-US" sz="2000" dirty="0">
                <a:hlinkClick r:id="rId2"/>
              </a:rPr>
              <a:t>https://open.spotify.com/episode/6fbHLFRcdPbiEX7fHT89DP?si=ykg9rQHXSzCq1v_YW7tu3g</a:t>
            </a:r>
            <a:r>
              <a:rPr lang="en-US" sz="2000" dirty="0"/>
              <a:t>)</a:t>
            </a:r>
          </a:p>
          <a:p>
            <a:r>
              <a:rPr lang="en-US" sz="2000" dirty="0"/>
              <a:t>Familiarize yourself with the materials generally applicable to the task. Find and use also other resources:</a:t>
            </a:r>
          </a:p>
          <a:p>
            <a:pPr lvl="1"/>
            <a:r>
              <a:rPr lang="en-US" sz="2000" dirty="0"/>
              <a:t>Lehtinen, Liisa et al. Kestävä pakkaus. Helsinki: Suomen Pakkausyhdistys ry, 2022</a:t>
            </a:r>
          </a:p>
          <a:p>
            <a:pPr lvl="1"/>
            <a:r>
              <a:rPr lang="en-US" sz="2000" dirty="0"/>
              <a:t>European Commission. 2020. New Circular Economy Action Plan. For a cleaner and more competitive Europe. </a:t>
            </a:r>
            <a:r>
              <a:rPr lang="en-US" sz="2000" dirty="0">
                <a:hlinkClick r:id="rId3"/>
              </a:rPr>
              <a:t>https://op.europa.eu/en/publication-detail/-/publication/45cc30f6-cd57-11ea-adf7-01aa75ed71a1/language-en/format-PDF/source-170854112</a:t>
            </a:r>
            <a:r>
              <a:rPr lang="en-US" sz="2000" dirty="0"/>
              <a:t>.</a:t>
            </a:r>
          </a:p>
          <a:p>
            <a:pPr lvl="1"/>
            <a:r>
              <a:rPr lang="en-US" sz="2000" dirty="0"/>
              <a:t>Circular Design Guide. Materials Journey Mapping. 2017. Ideo &amp; EllenMacArthur Foundation. </a:t>
            </a:r>
            <a:r>
              <a:rPr lang="en-US" sz="2000" dirty="0">
                <a:hlinkClick r:id="rId4"/>
              </a:rPr>
              <a:t>https://www.circulardesignguide.com/post/journey-mapping</a:t>
            </a:r>
            <a:r>
              <a:rPr lang="en-US" sz="2000" dirty="0"/>
              <a:t> </a:t>
            </a:r>
          </a:p>
          <a:p>
            <a:pPr marL="0" indent="0">
              <a:buNone/>
            </a:pPr>
            <a:endParaRPr lang="en-US"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0515600" cy="645616"/>
          </a:xfrm>
        </p:spPr>
        <p:txBody>
          <a:bodyPr/>
          <a:lstStyle/>
          <a:p>
            <a:pPr marL="514350" indent="-514350">
              <a:buFont typeface="+mj-lt"/>
              <a:buAutoNum type="arabicPeriod"/>
            </a:pPr>
            <a:r>
              <a:rPr lang="en-US" dirty="0"/>
              <a:t>Packaging materials, raw materials and their properties </a:t>
            </a:r>
            <a:r>
              <a:rPr lang="en-US" sz="4000" dirty="0"/>
              <a:t>(2</a:t>
            </a:r>
            <a:r>
              <a:rPr lang="en-US" dirty="0"/>
              <a:t>/3</a:t>
            </a:r>
            <a:r>
              <a:rPr lang="en-US"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en-US" sz="2000" dirty="0"/>
              <a:t>Explore the Ellen MacArthur Foundation's Materials Journey Mapping methodology. Read the material and use it as guiding questions for the answer you produce for this assignment. Download the template Safe and Circular Materials Journey Mapping Worksheet (</a:t>
            </a:r>
            <a:r>
              <a:rPr lang="en-US" sz="2000" dirty="0">
                <a:hlinkClick r:id="rId2"/>
              </a:rPr>
              <a:t>https://emf.thirdlight.com/link/whhb5ynunli-jookrn/@/preview/1?o</a:t>
            </a:r>
            <a:r>
              <a:rPr lang="en-US" sz="2000" dirty="0"/>
              <a:t>), which you can use to make the journey of your materials visible.</a:t>
            </a:r>
          </a:p>
          <a:p>
            <a:r>
              <a:rPr lang="en-US" sz="2000" dirty="0"/>
              <a:t>Choose a packaging product that you are familiar with (e.g. from your own organization) and place it in the middle of the template</a:t>
            </a:r>
          </a:p>
          <a:p>
            <a:r>
              <a:rPr lang="en-US" sz="2000" dirty="0"/>
              <a:t>Think about and illustrate in the template what you already know or can identify about the materials used in the packaging product, their properties, and the chemicals used</a:t>
            </a:r>
          </a:p>
          <a:p>
            <a:r>
              <a:rPr lang="en-US" sz="2000" dirty="0"/>
              <a:t>After that, proceed in more detail, point by point, with a material survey (chemical risk assessment and design only as an option). Pay particular attention to the circular economy and sustainability.</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9</a:t>
            </a:fld>
            <a:endParaRPr lang="fi-FI" dirty="0"/>
          </a:p>
        </p:txBody>
      </p:sp>
    </p:spTree>
    <p:extLst>
      <p:ext uri="{BB962C8B-B14F-4D97-AF65-F5344CB8AC3E}">
        <p14:creationId xmlns:p14="http://schemas.microsoft.com/office/powerpoint/2010/main" val="246993069"/>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68F20-1C66-4515-9230-63E3E4153368}">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ef81c04f-485b-4f40-b52a-de9919c65430"/>
    <ds:schemaRef ds:uri="http://schemas.microsoft.com/office/2006/metadata/properties"/>
    <ds:schemaRef ds:uri="c22718f1-2baa-4fe8-b044-ea7a9edd45cb"/>
    <ds:schemaRef ds:uri="http://www.w3.org/XML/1998/namespace"/>
    <ds:schemaRef ds:uri="http://purl.org/dc/dcmitype/"/>
  </ds:schemaRefs>
</ds:datastoreItem>
</file>

<file path=customXml/itemProps2.xml><?xml version="1.0" encoding="utf-8"?>
<ds:datastoreItem xmlns:ds="http://schemas.openxmlformats.org/officeDocument/2006/customXml" ds:itemID="{0831A378-2E10-4327-925F-8D4F311223AC}">
  <ds:schemaRefs>
    <ds:schemaRef ds:uri="http://schemas.microsoft.com/sharepoint/v3/contenttype/forms"/>
  </ds:schemaRefs>
</ds:datastoreItem>
</file>

<file path=customXml/itemProps3.xml><?xml version="1.0" encoding="utf-8"?>
<ds:datastoreItem xmlns:ds="http://schemas.openxmlformats.org/officeDocument/2006/customXml" ds:itemID="{A17D94D2-440D-4B80-A647-286B770FF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2781</Words>
  <Application>Microsoft Office PowerPoint</Application>
  <PresentationFormat>Widescreen</PresentationFormat>
  <Paragraphs>181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TUNI Theme</vt:lpstr>
      <vt:lpstr>Sustainable Materials and Raw Materials (5 cr)</vt:lpstr>
      <vt:lpstr>Content</vt:lpstr>
      <vt:lpstr>Learning outcomes</vt:lpstr>
      <vt:lpstr>Assessment criteria (1/2)</vt:lpstr>
      <vt:lpstr>Assessment criteria (2/2)</vt:lpstr>
      <vt:lpstr>Pedagogical approach</vt:lpstr>
      <vt:lpstr>Learning assignment descriptions</vt:lpstr>
      <vt:lpstr>Packaging materials, raw materials and their properties(1/3)</vt:lpstr>
      <vt:lpstr>Packaging materials, raw materials and their properties (2/3)</vt:lpstr>
      <vt:lpstr>Packaging materials, raw materials and their properties (3/3)</vt:lpstr>
      <vt:lpstr>Recycling technology (1/2)</vt:lpstr>
      <vt:lpstr>Recycling technology (2/2)</vt:lpstr>
      <vt:lpstr>Environmental impacts (1/3)</vt:lpstr>
      <vt:lpstr>Environmental impacts (2/3)</vt:lpstr>
      <vt:lpstr>Environmental impacts (3/3)</vt:lpstr>
      <vt:lpstr>Legislation and regulation (1/3)</vt:lpstr>
      <vt:lpstr>Legislation and regulation (2/3)</vt:lpstr>
      <vt:lpstr>Legislation and regulation (3/3)</vt:lpstr>
      <vt:lpstr>Sustainable/durable materials and raw materials in packaging solutions (1/2)</vt:lpstr>
      <vt:lpstr>Sustainable/durable materials and raw materials in packaging solutions (2/2)</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23</cp:revision>
  <dcterms:created xsi:type="dcterms:W3CDTF">2020-12-01T13:41:19Z</dcterms:created>
  <dcterms:modified xsi:type="dcterms:W3CDTF">2024-05-30T08:36:19Z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