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0BFAD7-3B22-43FC-B0BC-E3EA80AFFA43}" v="6" dt="2023-03-22T20:08:47.216"/>
    <p1510:client id="{247C40EF-2FE7-4806-994A-2E5F46104FDE}" v="62" dt="2023-03-30T17:44:17.700"/>
    <p1510:client id="{2BC8C268-D31C-41BD-BFA2-C7A05F70CEC5}" v="2" dt="2023-03-30T18:55:04.389"/>
    <p1510:client id="{2C091B05-6F2E-477E-8665-195045A749E8}" v="6" dt="2023-04-03T19:18:48.9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ntala, Anniina A M" userId="S::ragannii@ad.helsinki.fi::489fe5f7-c5e2-4be6-b3df-93e16a3253f6" providerId="AD" clId="Web-{1F0BFAD7-3B22-43FC-B0BC-E3EA80AFFA43}"/>
    <pc:docChg chg="modSld">
      <pc:chgData name="Rantala, Anniina A M" userId="S::ragannii@ad.helsinki.fi::489fe5f7-c5e2-4be6-b3df-93e16a3253f6" providerId="AD" clId="Web-{1F0BFAD7-3B22-43FC-B0BC-E3EA80AFFA43}" dt="2023-03-22T20:08:47.216" v="4" actId="20577"/>
      <pc:docMkLst>
        <pc:docMk/>
      </pc:docMkLst>
      <pc:sldChg chg="modSp">
        <pc:chgData name="Rantala, Anniina A M" userId="S::ragannii@ad.helsinki.fi::489fe5f7-c5e2-4be6-b3df-93e16a3253f6" providerId="AD" clId="Web-{1F0BFAD7-3B22-43FC-B0BC-E3EA80AFFA43}" dt="2023-03-22T20:08:47.216" v="4" actId="20577"/>
        <pc:sldMkLst>
          <pc:docMk/>
          <pc:sldMk cId="1285326259" sldId="256"/>
        </pc:sldMkLst>
        <pc:spChg chg="mod">
          <ac:chgData name="Rantala, Anniina A M" userId="S::ragannii@ad.helsinki.fi::489fe5f7-c5e2-4be6-b3df-93e16a3253f6" providerId="AD" clId="Web-{1F0BFAD7-3B22-43FC-B0BC-E3EA80AFFA43}" dt="2023-03-22T20:08:47.216" v="4" actId="20577"/>
          <ac:spMkLst>
            <pc:docMk/>
            <pc:sldMk cId="1285326259" sldId="256"/>
            <ac:spMk id="3" creationId="{1FCD78B2-079D-32CF-1C62-6FFB722EC37D}"/>
          </ac:spMkLst>
        </pc:spChg>
      </pc:sldChg>
    </pc:docChg>
  </pc:docChgLst>
  <pc:docChgLst>
    <pc:chgData name="Rantala, Anniina A M" userId="S::ragannii@ad.helsinki.fi::489fe5f7-c5e2-4be6-b3df-93e16a3253f6" providerId="AD" clId="Web-{247C40EF-2FE7-4806-994A-2E5F46104FDE}"/>
    <pc:docChg chg="addSld modSld">
      <pc:chgData name="Rantala, Anniina A M" userId="S::ragannii@ad.helsinki.fi::489fe5f7-c5e2-4be6-b3df-93e16a3253f6" providerId="AD" clId="Web-{247C40EF-2FE7-4806-994A-2E5F46104FDE}" dt="2023-03-30T17:44:17.700" v="68" actId="14100"/>
      <pc:docMkLst>
        <pc:docMk/>
      </pc:docMkLst>
      <pc:sldChg chg="addSp delSp modSp mod setBg addAnim delAnim">
        <pc:chgData name="Rantala, Anniina A M" userId="S::ragannii@ad.helsinki.fi::489fe5f7-c5e2-4be6-b3df-93e16a3253f6" providerId="AD" clId="Web-{247C40EF-2FE7-4806-994A-2E5F46104FDE}" dt="2023-03-30T17:43:58.215" v="63"/>
        <pc:sldMkLst>
          <pc:docMk/>
          <pc:sldMk cId="1285326259" sldId="256"/>
        </pc:sldMkLst>
        <pc:spChg chg="mod">
          <ac:chgData name="Rantala, Anniina A M" userId="S::ragannii@ad.helsinki.fi::489fe5f7-c5e2-4be6-b3df-93e16a3253f6" providerId="AD" clId="Web-{247C40EF-2FE7-4806-994A-2E5F46104FDE}" dt="2023-03-30T17:43:58.215" v="63"/>
          <ac:spMkLst>
            <pc:docMk/>
            <pc:sldMk cId="1285326259" sldId="256"/>
            <ac:spMk id="2" creationId="{2E249E88-0AC7-E5EA-8DEA-50EE3CA6D989}"/>
          </ac:spMkLst>
        </pc:spChg>
        <pc:spChg chg="mod">
          <ac:chgData name="Rantala, Anniina A M" userId="S::ragannii@ad.helsinki.fi::489fe5f7-c5e2-4be6-b3df-93e16a3253f6" providerId="AD" clId="Web-{247C40EF-2FE7-4806-994A-2E5F46104FDE}" dt="2023-03-30T17:43:58.215" v="63"/>
          <ac:spMkLst>
            <pc:docMk/>
            <pc:sldMk cId="1285326259" sldId="256"/>
            <ac:spMk id="3" creationId="{1FCD78B2-079D-32CF-1C62-6FFB722EC37D}"/>
          </ac:spMkLst>
        </pc:spChg>
        <pc:spChg chg="add">
          <ac:chgData name="Rantala, Anniina A M" userId="S::ragannii@ad.helsinki.fi::489fe5f7-c5e2-4be6-b3df-93e16a3253f6" providerId="AD" clId="Web-{247C40EF-2FE7-4806-994A-2E5F46104FDE}" dt="2023-03-30T17:43:58.215" v="63"/>
          <ac:spMkLst>
            <pc:docMk/>
            <pc:sldMk cId="1285326259" sldId="256"/>
            <ac:spMk id="8" creationId="{4522B21E-B2B9-4C72-9A71-C87EFD137480}"/>
          </ac:spMkLst>
        </pc:spChg>
        <pc:spChg chg="add del">
          <ac:chgData name="Rantala, Anniina A M" userId="S::ragannii@ad.helsinki.fi::489fe5f7-c5e2-4be6-b3df-93e16a3253f6" providerId="AD" clId="Web-{247C40EF-2FE7-4806-994A-2E5F46104FDE}" dt="2023-03-30T17:43:55.574" v="56"/>
          <ac:spMkLst>
            <pc:docMk/>
            <pc:sldMk cId="1285326259" sldId="256"/>
            <ac:spMk id="9" creationId="{0E2F58BF-12E5-4B5A-AD25-4DAAA2742A7B}"/>
          </ac:spMkLst>
        </pc:spChg>
        <pc:spChg chg="add">
          <ac:chgData name="Rantala, Anniina A M" userId="S::ragannii@ad.helsinki.fi::489fe5f7-c5e2-4be6-b3df-93e16a3253f6" providerId="AD" clId="Web-{247C40EF-2FE7-4806-994A-2E5F46104FDE}" dt="2023-03-30T17:43:58.215" v="63"/>
          <ac:spMkLst>
            <pc:docMk/>
            <pc:sldMk cId="1285326259" sldId="256"/>
            <ac:spMk id="10" creationId="{5EB7D2A2-F448-44D4-938C-DC84CBCB3B1E}"/>
          </ac:spMkLst>
        </pc:spChg>
        <pc:spChg chg="add del">
          <ac:chgData name="Rantala, Anniina A M" userId="S::ragannii@ad.helsinki.fi::489fe5f7-c5e2-4be6-b3df-93e16a3253f6" providerId="AD" clId="Web-{247C40EF-2FE7-4806-994A-2E5F46104FDE}" dt="2023-03-30T17:43:55.574" v="56"/>
          <ac:spMkLst>
            <pc:docMk/>
            <pc:sldMk cId="1285326259" sldId="256"/>
            <ac:spMk id="11" creationId="{AF2F604E-43BE-4DC3-B983-E071523364F8}"/>
          </ac:spMkLst>
        </pc:spChg>
        <pc:spChg chg="add">
          <ac:chgData name="Rantala, Anniina A M" userId="S::ragannii@ad.helsinki.fi::489fe5f7-c5e2-4be6-b3df-93e16a3253f6" providerId="AD" clId="Web-{247C40EF-2FE7-4806-994A-2E5F46104FDE}" dt="2023-03-30T17:43:58.215" v="63"/>
          <ac:spMkLst>
            <pc:docMk/>
            <pc:sldMk cId="1285326259" sldId="256"/>
            <ac:spMk id="12" creationId="{871AEA07-1E14-44B4-8E55-64EF049CD66F}"/>
          </ac:spMkLst>
        </pc:spChg>
        <pc:spChg chg="add del">
          <ac:chgData name="Rantala, Anniina A M" userId="S::ragannii@ad.helsinki.fi::489fe5f7-c5e2-4be6-b3df-93e16a3253f6" providerId="AD" clId="Web-{247C40EF-2FE7-4806-994A-2E5F46104FDE}" dt="2023-03-30T17:43:55.574" v="56"/>
          <ac:spMkLst>
            <pc:docMk/>
            <pc:sldMk cId="1285326259" sldId="256"/>
            <ac:spMk id="13" creationId="{08C9B587-E65E-4B52-B37C-ABEBB6E87928}"/>
          </ac:spMkLst>
        </pc:spChg>
        <pc:spChg chg="add del">
          <ac:chgData name="Rantala, Anniina A M" userId="S::ragannii@ad.helsinki.fi::489fe5f7-c5e2-4be6-b3df-93e16a3253f6" providerId="AD" clId="Web-{247C40EF-2FE7-4806-994A-2E5F46104FDE}" dt="2023-03-30T17:43:58.199" v="62"/>
          <ac:spMkLst>
            <pc:docMk/>
            <pc:sldMk cId="1285326259" sldId="256"/>
            <ac:spMk id="15" creationId="{031EA4A4-5D79-4817-B146-24029A2F3CC7}"/>
          </ac:spMkLst>
        </pc:spChg>
        <pc:spChg chg="add del">
          <ac:chgData name="Rantala, Anniina A M" userId="S::ragannii@ad.helsinki.fi::489fe5f7-c5e2-4be6-b3df-93e16a3253f6" providerId="AD" clId="Web-{247C40EF-2FE7-4806-994A-2E5F46104FDE}" dt="2023-03-30T17:43:58.199" v="62"/>
          <ac:spMkLst>
            <pc:docMk/>
            <pc:sldMk cId="1285326259" sldId="256"/>
            <ac:spMk id="17" creationId="{AF2F604E-43BE-4DC3-B983-E071523364F8}"/>
          </ac:spMkLst>
        </pc:spChg>
        <pc:spChg chg="add del">
          <ac:chgData name="Rantala, Anniina A M" userId="S::ragannii@ad.helsinki.fi::489fe5f7-c5e2-4be6-b3df-93e16a3253f6" providerId="AD" clId="Web-{247C40EF-2FE7-4806-994A-2E5F46104FDE}" dt="2023-03-30T17:43:58.199" v="62"/>
          <ac:spMkLst>
            <pc:docMk/>
            <pc:sldMk cId="1285326259" sldId="256"/>
            <ac:spMk id="18" creationId="{08C9B587-E65E-4B52-B37C-ABEBB6E87928}"/>
          </ac:spMkLst>
        </pc:spChg>
        <pc:picChg chg="add del">
          <ac:chgData name="Rantala, Anniina A M" userId="S::ragannii@ad.helsinki.fi::489fe5f7-c5e2-4be6-b3df-93e16a3253f6" providerId="AD" clId="Web-{247C40EF-2FE7-4806-994A-2E5F46104FDE}" dt="2023-03-30T17:43:55.574" v="56"/>
          <ac:picMkLst>
            <pc:docMk/>
            <pc:sldMk cId="1285326259" sldId="256"/>
            <ac:picMk id="5" creationId="{CD1DA1BC-20E1-849A-4645-7C46584F5984}"/>
          </ac:picMkLst>
        </pc:picChg>
        <pc:picChg chg="add del">
          <ac:chgData name="Rantala, Anniina A M" userId="S::ragannii@ad.helsinki.fi::489fe5f7-c5e2-4be6-b3df-93e16a3253f6" providerId="AD" clId="Web-{247C40EF-2FE7-4806-994A-2E5F46104FDE}" dt="2023-03-30T17:43:58.199" v="62"/>
          <ac:picMkLst>
            <pc:docMk/>
            <pc:sldMk cId="1285326259" sldId="256"/>
            <ac:picMk id="16" creationId="{C01CFB6F-DCE0-1569-1890-303018B0664E}"/>
          </ac:picMkLst>
        </pc:picChg>
        <pc:cxnChg chg="add">
          <ac:chgData name="Rantala, Anniina A M" userId="S::ragannii@ad.helsinki.fi::489fe5f7-c5e2-4be6-b3df-93e16a3253f6" providerId="AD" clId="Web-{247C40EF-2FE7-4806-994A-2E5F46104FDE}" dt="2023-03-30T17:43:58.215" v="63"/>
          <ac:cxnSpMkLst>
            <pc:docMk/>
            <pc:sldMk cId="1285326259" sldId="256"/>
            <ac:cxnSpMk id="14" creationId="{F7C8EA93-3210-4C62-99E9-153C275E3A87}"/>
          </ac:cxnSpMkLst>
        </pc:cxnChg>
      </pc:sldChg>
      <pc:sldChg chg="addSp delSp modSp new mod setBg">
        <pc:chgData name="Rantala, Anniina A M" userId="S::ragannii@ad.helsinki.fi::489fe5f7-c5e2-4be6-b3df-93e16a3253f6" providerId="AD" clId="Web-{247C40EF-2FE7-4806-994A-2E5F46104FDE}" dt="2023-03-30T17:44:17.700" v="68" actId="14100"/>
        <pc:sldMkLst>
          <pc:docMk/>
          <pc:sldMk cId="1487974424" sldId="257"/>
        </pc:sldMkLst>
        <pc:spChg chg="mod">
          <ac:chgData name="Rantala, Anniina A M" userId="S::ragannii@ad.helsinki.fi::489fe5f7-c5e2-4be6-b3df-93e16a3253f6" providerId="AD" clId="Web-{247C40EF-2FE7-4806-994A-2E5F46104FDE}" dt="2023-03-30T17:44:17.700" v="68" actId="14100"/>
          <ac:spMkLst>
            <pc:docMk/>
            <pc:sldMk cId="1487974424" sldId="257"/>
            <ac:spMk id="2" creationId="{8B37C835-EE82-F573-EC39-B0F0C65CB36F}"/>
          </ac:spMkLst>
        </pc:spChg>
        <pc:spChg chg="del">
          <ac:chgData name="Rantala, Anniina A M" userId="S::ragannii@ad.helsinki.fi::489fe5f7-c5e2-4be6-b3df-93e16a3253f6" providerId="AD" clId="Web-{247C40EF-2FE7-4806-994A-2E5F46104FDE}" dt="2023-03-30T17:41:31.618" v="1"/>
          <ac:spMkLst>
            <pc:docMk/>
            <pc:sldMk cId="1487974424" sldId="257"/>
            <ac:spMk id="3" creationId="{2731C646-75BE-7266-C1CA-982D26CDCDF7}"/>
          </ac:spMkLst>
        </pc:spChg>
        <pc:spChg chg="add mod">
          <ac:chgData name="Rantala, Anniina A M" userId="S::ragannii@ad.helsinki.fi::489fe5f7-c5e2-4be6-b3df-93e16a3253f6" providerId="AD" clId="Web-{247C40EF-2FE7-4806-994A-2E5F46104FDE}" dt="2023-03-30T17:44:06.122" v="65" actId="20577"/>
          <ac:spMkLst>
            <pc:docMk/>
            <pc:sldMk cId="1487974424" sldId="257"/>
            <ac:spMk id="6" creationId="{C8EB4BCD-1FC9-E044-6012-5370A1455C42}"/>
          </ac:spMkLst>
        </pc:spChg>
        <pc:spChg chg="add">
          <ac:chgData name="Rantala, Anniina A M" userId="S::ragannii@ad.helsinki.fi::489fe5f7-c5e2-4be6-b3df-93e16a3253f6" providerId="AD" clId="Web-{247C40EF-2FE7-4806-994A-2E5F46104FDE}" dt="2023-03-30T17:43:45.856" v="50"/>
          <ac:spMkLst>
            <pc:docMk/>
            <pc:sldMk cId="1487974424" sldId="257"/>
            <ac:spMk id="12" creationId="{8FC9BE17-9A7B-462D-AE50-3D8777387304}"/>
          </ac:spMkLst>
        </pc:spChg>
        <pc:spChg chg="add">
          <ac:chgData name="Rantala, Anniina A M" userId="S::ragannii@ad.helsinki.fi::489fe5f7-c5e2-4be6-b3df-93e16a3253f6" providerId="AD" clId="Web-{247C40EF-2FE7-4806-994A-2E5F46104FDE}" dt="2023-03-30T17:43:45.856" v="50"/>
          <ac:spMkLst>
            <pc:docMk/>
            <pc:sldMk cId="1487974424" sldId="257"/>
            <ac:spMk id="14" creationId="{3EBE8569-6AEC-4B8C-8D53-2DE337CDBA65}"/>
          </ac:spMkLst>
        </pc:spChg>
        <pc:spChg chg="add">
          <ac:chgData name="Rantala, Anniina A M" userId="S::ragannii@ad.helsinki.fi::489fe5f7-c5e2-4be6-b3df-93e16a3253f6" providerId="AD" clId="Web-{247C40EF-2FE7-4806-994A-2E5F46104FDE}" dt="2023-03-30T17:43:45.856" v="50"/>
          <ac:spMkLst>
            <pc:docMk/>
            <pc:sldMk cId="1487974424" sldId="257"/>
            <ac:spMk id="16" creationId="{55D4142C-5077-457F-A6AD-3FECFDB39685}"/>
          </ac:spMkLst>
        </pc:spChg>
        <pc:spChg chg="add">
          <ac:chgData name="Rantala, Anniina A M" userId="S::ragannii@ad.helsinki.fi::489fe5f7-c5e2-4be6-b3df-93e16a3253f6" providerId="AD" clId="Web-{247C40EF-2FE7-4806-994A-2E5F46104FDE}" dt="2023-03-30T17:43:45.856" v="50"/>
          <ac:spMkLst>
            <pc:docMk/>
            <pc:sldMk cId="1487974424" sldId="257"/>
            <ac:spMk id="18" creationId="{7A5F0580-5EE9-419F-96EE-B6529EF6E7D0}"/>
          </ac:spMkLst>
        </pc:spChg>
        <pc:picChg chg="add del mod ord">
          <ac:chgData name="Rantala, Anniina A M" userId="S::ragannii@ad.helsinki.fi::489fe5f7-c5e2-4be6-b3df-93e16a3253f6" providerId="AD" clId="Web-{247C40EF-2FE7-4806-994A-2E5F46104FDE}" dt="2023-03-30T17:41:49.666" v="7"/>
          <ac:picMkLst>
            <pc:docMk/>
            <pc:sldMk cId="1487974424" sldId="257"/>
            <ac:picMk id="4" creationId="{102379EF-8DE3-D88F-7D59-F6EA7DE37F0B}"/>
          </ac:picMkLst>
        </pc:picChg>
        <pc:picChg chg="add">
          <ac:chgData name="Rantala, Anniina A M" userId="S::ragannii@ad.helsinki.fi::489fe5f7-c5e2-4be6-b3df-93e16a3253f6" providerId="AD" clId="Web-{247C40EF-2FE7-4806-994A-2E5F46104FDE}" dt="2023-03-30T17:43:45.856" v="50"/>
          <ac:picMkLst>
            <pc:docMk/>
            <pc:sldMk cId="1487974424" sldId="257"/>
            <ac:picMk id="8" creationId="{406180CD-E0CE-6449-49FD-2D116A9C29F7}"/>
          </ac:picMkLst>
        </pc:picChg>
      </pc:sldChg>
    </pc:docChg>
  </pc:docChgLst>
  <pc:docChgLst>
    <pc:chgData name="Rantala, Anniina A M" userId="S::ragannii@ad.helsinki.fi::489fe5f7-c5e2-4be6-b3df-93e16a3253f6" providerId="AD" clId="Web-{2C091B05-6F2E-477E-8665-195045A749E8}"/>
    <pc:docChg chg="modSld">
      <pc:chgData name="Rantala, Anniina A M" userId="S::ragannii@ad.helsinki.fi::489fe5f7-c5e2-4be6-b3df-93e16a3253f6" providerId="AD" clId="Web-{2C091B05-6F2E-477E-8665-195045A749E8}" dt="2023-04-03T19:18:46.686" v="4" actId="20577"/>
      <pc:docMkLst>
        <pc:docMk/>
      </pc:docMkLst>
      <pc:sldChg chg="modSp">
        <pc:chgData name="Rantala, Anniina A M" userId="S::ragannii@ad.helsinki.fi::489fe5f7-c5e2-4be6-b3df-93e16a3253f6" providerId="AD" clId="Web-{2C091B05-6F2E-477E-8665-195045A749E8}" dt="2023-04-03T19:18:46.686" v="4" actId="20577"/>
        <pc:sldMkLst>
          <pc:docMk/>
          <pc:sldMk cId="1487974424" sldId="257"/>
        </pc:sldMkLst>
        <pc:spChg chg="mod">
          <ac:chgData name="Rantala, Anniina A M" userId="S::ragannii@ad.helsinki.fi::489fe5f7-c5e2-4be6-b3df-93e16a3253f6" providerId="AD" clId="Web-{2C091B05-6F2E-477E-8665-195045A749E8}" dt="2023-04-03T19:18:46.686" v="4" actId="20577"/>
          <ac:spMkLst>
            <pc:docMk/>
            <pc:sldMk cId="1487974424" sldId="257"/>
            <ac:spMk id="6" creationId="{C8EB4BCD-1FC9-E044-6012-5370A1455C42}"/>
          </ac:spMkLst>
        </pc:spChg>
      </pc:sldChg>
    </pc:docChg>
  </pc:docChgLst>
  <pc:docChgLst>
    <pc:chgData clId="Web-{1F0BFAD7-3B22-43FC-B0BC-E3EA80AFFA43}"/>
    <pc:docChg chg="addSld">
      <pc:chgData name="" userId="" providerId="" clId="Web-{1F0BFAD7-3B22-43FC-B0BC-E3EA80AFFA43}" dt="2023-03-22T20:08:38.403" v="0"/>
      <pc:docMkLst>
        <pc:docMk/>
      </pc:docMkLst>
      <pc:sldChg chg="new">
        <pc:chgData name="" userId="" providerId="" clId="Web-{1F0BFAD7-3B22-43FC-B0BC-E3EA80AFFA43}" dt="2023-03-22T20:08:38.403" v="0"/>
        <pc:sldMkLst>
          <pc:docMk/>
          <pc:sldMk cId="1285326259" sldId="256"/>
        </pc:sldMkLst>
      </pc:sldChg>
    </pc:docChg>
  </pc:docChgLst>
  <pc:docChgLst>
    <pc:chgData name="Rantala, Anniina A M" userId="S::ragannii@ad.helsinki.fi::489fe5f7-c5e2-4be6-b3df-93e16a3253f6" providerId="AD" clId="Web-{2BC8C268-D31C-41BD-BFA2-C7A05F70CEC5}"/>
    <pc:docChg chg="delSld modSld">
      <pc:chgData name="Rantala, Anniina A M" userId="S::ragannii@ad.helsinki.fi::489fe5f7-c5e2-4be6-b3df-93e16a3253f6" providerId="AD" clId="Web-{2BC8C268-D31C-41BD-BFA2-C7A05F70CEC5}" dt="2023-03-30T18:55:04.389" v="1" actId="20577"/>
      <pc:docMkLst>
        <pc:docMk/>
      </pc:docMkLst>
      <pc:sldChg chg="del">
        <pc:chgData name="Rantala, Anniina A M" userId="S::ragannii@ad.helsinki.fi::489fe5f7-c5e2-4be6-b3df-93e16a3253f6" providerId="AD" clId="Web-{2BC8C268-D31C-41BD-BFA2-C7A05F70CEC5}" dt="2023-03-30T18:54:56.529" v="0"/>
        <pc:sldMkLst>
          <pc:docMk/>
          <pc:sldMk cId="1285326259" sldId="256"/>
        </pc:sldMkLst>
      </pc:sldChg>
      <pc:sldChg chg="modSp">
        <pc:chgData name="Rantala, Anniina A M" userId="S::ragannii@ad.helsinki.fi::489fe5f7-c5e2-4be6-b3df-93e16a3253f6" providerId="AD" clId="Web-{2BC8C268-D31C-41BD-BFA2-C7A05F70CEC5}" dt="2023-03-30T18:55:04.389" v="1" actId="20577"/>
        <pc:sldMkLst>
          <pc:docMk/>
          <pc:sldMk cId="1487974424" sldId="257"/>
        </pc:sldMkLst>
        <pc:spChg chg="mod">
          <ac:chgData name="Rantala, Anniina A M" userId="S::ragannii@ad.helsinki.fi::489fe5f7-c5e2-4be6-b3df-93e16a3253f6" providerId="AD" clId="Web-{2BC8C268-D31C-41BD-BFA2-C7A05F70CEC5}" dt="2023-03-30T18:55:04.389" v="1" actId="20577"/>
          <ac:spMkLst>
            <pc:docMk/>
            <pc:sldMk cId="1487974424" sldId="257"/>
            <ac:spMk id="2" creationId="{8B37C835-EE82-F573-EC39-B0F0C65CB36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Värikäs läpikuultava kuva">
            <a:extLst>
              <a:ext uri="{FF2B5EF4-FFF2-40B4-BE49-F238E27FC236}">
                <a16:creationId xmlns:a16="http://schemas.microsoft.com/office/drawing/2014/main" id="{406180CD-E0CE-6449-49FD-2D116A9C29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11" r="23418" b="2787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B37C835-EE82-F573-EC39-B0F0C65CB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754446" cy="1124712"/>
          </a:xfrm>
        </p:spPr>
        <p:txBody>
          <a:bodyPr anchor="b">
            <a:normAutofit/>
          </a:bodyPr>
          <a:lstStyle/>
          <a:p>
            <a:r>
              <a:rPr lang="fi-FI" sz="3600" b="1" dirty="0">
                <a:cs typeface="Calibri Light"/>
              </a:rPr>
              <a:t>Suunnittelun tueksi</a:t>
            </a:r>
            <a:endParaRPr lang="fi-FI" sz="3600" b="1">
              <a:cs typeface="Calibri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8EB4BCD-1FC9-E044-6012-5370A1455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 dirty="0">
                <a:cs typeface="Calibri"/>
              </a:rPr>
              <a:t>Tuotteen muoto</a:t>
            </a:r>
          </a:p>
          <a:p>
            <a:r>
              <a:rPr lang="fi-FI" sz="2400" dirty="0">
                <a:cs typeface="Calibri"/>
              </a:rPr>
              <a:t>Tuotteen värit</a:t>
            </a:r>
          </a:p>
          <a:p>
            <a:r>
              <a:rPr lang="fi-FI" sz="2400" dirty="0">
                <a:cs typeface="Calibri"/>
              </a:rPr>
              <a:t>Tuotteen tekemiseen käytettävät tekniikat</a:t>
            </a:r>
          </a:p>
          <a:p>
            <a:r>
              <a:rPr lang="fi-FI" sz="2400" dirty="0">
                <a:cs typeface="Calibri"/>
              </a:rPr>
              <a:t>Materiaalin työstettävyys</a:t>
            </a:r>
          </a:p>
          <a:p>
            <a:pPr lvl="1"/>
            <a:r>
              <a:rPr lang="fi-FI" dirty="0">
                <a:cs typeface="Calibri"/>
              </a:rPr>
              <a:t>Mihin itse tehty materiaali taipuu?</a:t>
            </a:r>
          </a:p>
          <a:p>
            <a:r>
              <a:rPr lang="fi-FI" sz="2400" dirty="0">
                <a:cs typeface="Calibri"/>
              </a:rPr>
              <a:t>Tavoitteet</a:t>
            </a:r>
          </a:p>
        </p:txBody>
      </p:sp>
    </p:spTree>
    <p:extLst>
      <p:ext uri="{BB962C8B-B14F-4D97-AF65-F5344CB8AC3E}">
        <p14:creationId xmlns:p14="http://schemas.microsoft.com/office/powerpoint/2010/main" val="1487974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07714B81C8BB468B46F4D8140C0CA3" ma:contentTypeVersion="2" ma:contentTypeDescription="Create a new document." ma:contentTypeScope="" ma:versionID="ae93ae2124205dc3c719a6fa6083a236">
  <xsd:schema xmlns:xsd="http://www.w3.org/2001/XMLSchema" xmlns:xs="http://www.w3.org/2001/XMLSchema" xmlns:p="http://schemas.microsoft.com/office/2006/metadata/properties" xmlns:ns2="badf7b51-1ebc-40fa-a882-c3030ecf2c0b" targetNamespace="http://schemas.microsoft.com/office/2006/metadata/properties" ma:root="true" ma:fieldsID="cc3d14746f02c50092727a213cb67c7b" ns2:_="">
    <xsd:import namespace="badf7b51-1ebc-40fa-a882-c3030ecf2c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df7b51-1ebc-40fa-a882-c3030ecf2c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3E6CD5-3549-4581-8A33-8A8F97DB68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D199F3-5AB4-4829-93FD-D821224AD56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2CF6811-27BD-43D2-8DBB-F6B06725F3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df7b51-1ebc-40fa-a882-c3030ecf2c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Suunnittelun tueksi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31</cp:revision>
  <dcterms:created xsi:type="dcterms:W3CDTF">2013-07-15T20:26:40Z</dcterms:created>
  <dcterms:modified xsi:type="dcterms:W3CDTF">2023-04-03T19:18:52Z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0x0101002107714B81C8BB468B46F4D8140C0CA3</vt:lpwstr>
  </property>
</Properties>
</file>