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4"/>
  </p:sldMasterIdLst>
  <p:notesMasterIdLst>
    <p:notesMasterId r:id="rId21"/>
  </p:notesMasterIdLst>
  <p:handoutMasterIdLst>
    <p:handoutMasterId r:id="rId22"/>
  </p:handoutMasterIdLst>
  <p:sldIdLst>
    <p:sldId id="294" r:id="rId5"/>
    <p:sldId id="310" r:id="rId6"/>
    <p:sldId id="311" r:id="rId7"/>
    <p:sldId id="312" r:id="rId8"/>
    <p:sldId id="313" r:id="rId9"/>
    <p:sldId id="292" r:id="rId10"/>
    <p:sldId id="309" r:id="rId11"/>
    <p:sldId id="287" r:id="rId12"/>
    <p:sldId id="316" r:id="rId13"/>
    <p:sldId id="321" r:id="rId14"/>
    <p:sldId id="318" r:id="rId15"/>
    <p:sldId id="270" r:id="rId16"/>
    <p:sldId id="307" r:id="rId17"/>
    <p:sldId id="319" r:id="rId18"/>
    <p:sldId id="320" r:id="rId19"/>
    <p:sldId id="315" r:id="rId2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CDBE"/>
    <a:srgbClr val="82C8F0"/>
    <a:srgbClr val="4E008E"/>
    <a:srgbClr val="EFEFEF"/>
    <a:srgbClr val="C3B9D7"/>
    <a:srgbClr val="FFDCA5"/>
    <a:srgbClr val="F07387"/>
    <a:srgbClr val="F5A5C8"/>
    <a:srgbClr val="27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11A8A5-D549-4B0A-91BC-5CC21C45A220}" v="2" dt="2024-09-16T12:41:14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 Syvälahti (TAU)" userId="713bcda5-0caa-4546-b969-d199773587f0" providerId="ADAL" clId="{1CB52428-7407-466B-B045-901DB7F6720C}"/>
    <pc:docChg chg="modSld">
      <pc:chgData name="Kati Syvälahti (TAU)" userId="713bcda5-0caa-4546-b969-d199773587f0" providerId="ADAL" clId="{1CB52428-7407-466B-B045-901DB7F6720C}" dt="2024-09-17T09:59:47.490" v="14" actId="6549"/>
      <pc:docMkLst>
        <pc:docMk/>
      </pc:docMkLst>
      <pc:sldChg chg="modSp mod">
        <pc:chgData name="Kati Syvälahti (TAU)" userId="713bcda5-0caa-4546-b969-d199773587f0" providerId="ADAL" clId="{1CB52428-7407-466B-B045-901DB7F6720C}" dt="2024-09-17T09:59:47.490" v="14" actId="6549"/>
        <pc:sldMkLst>
          <pc:docMk/>
          <pc:sldMk cId="1754843027" sldId="310"/>
        </pc:sldMkLst>
        <pc:spChg chg="mod">
          <ac:chgData name="Kati Syvälahti (TAU)" userId="713bcda5-0caa-4546-b969-d199773587f0" providerId="ADAL" clId="{1CB52428-7407-466B-B045-901DB7F6720C}" dt="2024-09-17T09:59:47.490" v="14" actId="6549"/>
          <ac:spMkLst>
            <pc:docMk/>
            <pc:sldMk cId="1754843027" sldId="310"/>
            <ac:spMk id="14" creationId="{321C79F1-71F5-6571-1386-4C2FDBE52C2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C38761-4947-48C2-899F-489D4F396D2B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74E49E17-7568-4252-BBD0-05E506A5E206}">
      <dgm:prSet phldrT="[Text]"/>
      <dgm:spPr/>
      <dgm:t>
        <a:bodyPr/>
        <a:lstStyle/>
        <a:p>
          <a:r>
            <a:rPr lang="fi-FI" b="1" dirty="0">
              <a:solidFill>
                <a:schemeClr val="tx1">
                  <a:lumMod val="95000"/>
                  <a:lumOff val="5000"/>
                </a:schemeClr>
              </a:solidFill>
            </a:rPr>
            <a:t>Kirjaudu</a:t>
          </a:r>
        </a:p>
      </dgm:t>
    </dgm:pt>
    <dgm:pt modelId="{CDE0B279-33C4-468A-954D-01FF998BBF8C}" type="parTrans" cxnId="{628F3807-9E84-494A-AC39-227E626B4B74}">
      <dgm:prSet/>
      <dgm:spPr/>
      <dgm:t>
        <a:bodyPr/>
        <a:lstStyle/>
        <a:p>
          <a:endParaRPr lang="fi-FI"/>
        </a:p>
      </dgm:t>
    </dgm:pt>
    <dgm:pt modelId="{D6AA027F-892D-4661-9FFB-719062FD59E4}" type="sibTrans" cxnId="{628F3807-9E84-494A-AC39-227E626B4B74}">
      <dgm:prSet/>
      <dgm:spPr/>
      <dgm:t>
        <a:bodyPr/>
        <a:lstStyle/>
        <a:p>
          <a:endParaRPr lang="fi-FI"/>
        </a:p>
      </dgm:t>
    </dgm:pt>
    <dgm:pt modelId="{13BAE69F-5DF6-4EAB-B2BA-68019BA0F5DB}">
      <dgm:prSet phldrT="[Text]"/>
      <dgm:spPr>
        <a:solidFill>
          <a:schemeClr val="bg2">
            <a:lumMod val="85000"/>
          </a:schemeClr>
        </a:solidFill>
      </dgm:spPr>
      <dgm:t>
        <a:bodyPr/>
        <a:lstStyle/>
        <a:p>
          <a:r>
            <a:rPr lang="fi-FI" b="1" dirty="0">
              <a:solidFill>
                <a:schemeClr val="tx1">
                  <a:lumMod val="95000"/>
                  <a:lumOff val="5000"/>
                </a:schemeClr>
              </a:solidFill>
            </a:rPr>
            <a:t>Tallennuslomake</a:t>
          </a:r>
        </a:p>
      </dgm:t>
    </dgm:pt>
    <dgm:pt modelId="{B54DEB33-C65C-45A2-A33B-6C9CE05CBEDB}" type="parTrans" cxnId="{04344F4F-D2E3-4E70-A762-478B9E7B93CC}">
      <dgm:prSet/>
      <dgm:spPr/>
      <dgm:t>
        <a:bodyPr/>
        <a:lstStyle/>
        <a:p>
          <a:endParaRPr lang="fi-FI"/>
        </a:p>
      </dgm:t>
    </dgm:pt>
    <dgm:pt modelId="{BF83F6EF-E77B-4562-AA1E-20B2660361D3}" type="sibTrans" cxnId="{04344F4F-D2E3-4E70-A762-478B9E7B93CC}">
      <dgm:prSet/>
      <dgm:spPr/>
      <dgm:t>
        <a:bodyPr/>
        <a:lstStyle/>
        <a:p>
          <a:endParaRPr lang="fi-FI"/>
        </a:p>
      </dgm:t>
    </dgm:pt>
    <dgm:pt modelId="{A013B074-B9DA-4BD7-8AFC-B8E97FB47985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i-FI" b="1" dirty="0">
              <a:solidFill>
                <a:schemeClr val="tx1">
                  <a:lumMod val="95000"/>
                  <a:lumOff val="5000"/>
                </a:schemeClr>
              </a:solidFill>
            </a:rPr>
            <a:t>Esikatselu</a:t>
          </a:r>
        </a:p>
      </dgm:t>
    </dgm:pt>
    <dgm:pt modelId="{00099512-2AB0-4B9E-BC92-CF059BDE24D4}" type="parTrans" cxnId="{92583A79-EDD2-45FB-97FF-293A92B76D9C}">
      <dgm:prSet/>
      <dgm:spPr/>
      <dgm:t>
        <a:bodyPr/>
        <a:lstStyle/>
        <a:p>
          <a:endParaRPr lang="fi-FI"/>
        </a:p>
      </dgm:t>
    </dgm:pt>
    <dgm:pt modelId="{0C23D90F-10C4-456F-AB14-47CED241E80E}" type="sibTrans" cxnId="{92583A79-EDD2-45FB-97FF-293A92B76D9C}">
      <dgm:prSet/>
      <dgm:spPr/>
      <dgm:t>
        <a:bodyPr/>
        <a:lstStyle/>
        <a:p>
          <a:endParaRPr lang="fi-FI"/>
        </a:p>
      </dgm:t>
    </dgm:pt>
    <dgm:pt modelId="{722969F7-5F68-4759-A480-C2CA6797E72A}">
      <dgm:prSet phldrT="[Text]"/>
      <dgm:spPr>
        <a:solidFill>
          <a:srgbClr val="FFC000"/>
        </a:solidFill>
      </dgm:spPr>
      <dgm:t>
        <a:bodyPr/>
        <a:lstStyle/>
        <a:p>
          <a:r>
            <a:rPr lang="fi-FI" b="1" dirty="0">
              <a:solidFill>
                <a:schemeClr val="tx1">
                  <a:lumMod val="95000"/>
                  <a:lumOff val="5000"/>
                </a:schemeClr>
              </a:solidFill>
            </a:rPr>
            <a:t>Tallenna/julkaise</a:t>
          </a:r>
        </a:p>
      </dgm:t>
    </dgm:pt>
    <dgm:pt modelId="{2128BE6B-14A1-4D55-9152-80D5BDEF17B1}" type="parTrans" cxnId="{CDE380E3-E95B-4816-902C-504C491EB94D}">
      <dgm:prSet/>
      <dgm:spPr/>
      <dgm:t>
        <a:bodyPr/>
        <a:lstStyle/>
        <a:p>
          <a:endParaRPr lang="fi-FI"/>
        </a:p>
      </dgm:t>
    </dgm:pt>
    <dgm:pt modelId="{22578007-F29E-4DBD-A2C9-E57FC3B6FE75}" type="sibTrans" cxnId="{CDE380E3-E95B-4816-902C-504C491EB94D}">
      <dgm:prSet/>
      <dgm:spPr/>
      <dgm:t>
        <a:bodyPr/>
        <a:lstStyle/>
        <a:p>
          <a:endParaRPr lang="fi-FI"/>
        </a:p>
      </dgm:t>
    </dgm:pt>
    <dgm:pt modelId="{E5931A26-5E5A-496F-8B69-BA83A2F5BA7E}" type="pres">
      <dgm:prSet presAssocID="{78C38761-4947-48C2-899F-489D4F396D2B}" presName="CompostProcess" presStyleCnt="0">
        <dgm:presLayoutVars>
          <dgm:dir/>
          <dgm:resizeHandles val="exact"/>
        </dgm:presLayoutVars>
      </dgm:prSet>
      <dgm:spPr/>
    </dgm:pt>
    <dgm:pt modelId="{3CA8C299-9582-4654-91F0-3A81B72AA89E}" type="pres">
      <dgm:prSet presAssocID="{78C38761-4947-48C2-899F-489D4F396D2B}" presName="arrow" presStyleLbl="bgShp" presStyleIdx="0" presStyleCnt="1" custLinFactNeighborX="41503" custLinFactNeighborY="-83535"/>
      <dgm:spPr/>
    </dgm:pt>
    <dgm:pt modelId="{7429BE0D-39D3-4A5D-BDE1-97630F35F6EB}" type="pres">
      <dgm:prSet presAssocID="{78C38761-4947-48C2-899F-489D4F396D2B}" presName="linearProcess" presStyleCnt="0"/>
      <dgm:spPr/>
    </dgm:pt>
    <dgm:pt modelId="{1D366A2E-1B10-43FF-A70A-8D4AB232928E}" type="pres">
      <dgm:prSet presAssocID="{74E49E17-7568-4252-BBD0-05E506A5E206}" presName="textNode" presStyleLbl="node1" presStyleIdx="0" presStyleCnt="4">
        <dgm:presLayoutVars>
          <dgm:bulletEnabled val="1"/>
        </dgm:presLayoutVars>
      </dgm:prSet>
      <dgm:spPr/>
    </dgm:pt>
    <dgm:pt modelId="{1280E8D0-1F9B-4CCC-85BF-5CE260D986D6}" type="pres">
      <dgm:prSet presAssocID="{D6AA027F-892D-4661-9FFB-719062FD59E4}" presName="sibTrans" presStyleCnt="0"/>
      <dgm:spPr/>
    </dgm:pt>
    <dgm:pt modelId="{0F07B79C-54C2-4E8C-B2DE-B38654674AC8}" type="pres">
      <dgm:prSet presAssocID="{13BAE69F-5DF6-4EAB-B2BA-68019BA0F5DB}" presName="textNode" presStyleLbl="node1" presStyleIdx="1" presStyleCnt="4">
        <dgm:presLayoutVars>
          <dgm:bulletEnabled val="1"/>
        </dgm:presLayoutVars>
      </dgm:prSet>
      <dgm:spPr/>
    </dgm:pt>
    <dgm:pt modelId="{C5ED13C9-61CC-48E4-BF35-1532290A1CED}" type="pres">
      <dgm:prSet presAssocID="{BF83F6EF-E77B-4562-AA1E-20B2660361D3}" presName="sibTrans" presStyleCnt="0"/>
      <dgm:spPr/>
    </dgm:pt>
    <dgm:pt modelId="{F2FE29DF-13AA-4BF9-B2AD-CC56CF7401C7}" type="pres">
      <dgm:prSet presAssocID="{A013B074-B9DA-4BD7-8AFC-B8E97FB47985}" presName="textNode" presStyleLbl="node1" presStyleIdx="2" presStyleCnt="4">
        <dgm:presLayoutVars>
          <dgm:bulletEnabled val="1"/>
        </dgm:presLayoutVars>
      </dgm:prSet>
      <dgm:spPr/>
    </dgm:pt>
    <dgm:pt modelId="{D112CADF-5201-4725-90BA-0A99E2AAE145}" type="pres">
      <dgm:prSet presAssocID="{0C23D90F-10C4-456F-AB14-47CED241E80E}" presName="sibTrans" presStyleCnt="0"/>
      <dgm:spPr/>
    </dgm:pt>
    <dgm:pt modelId="{91F705A6-AC10-47CF-A9B7-4DDE818FCC9B}" type="pres">
      <dgm:prSet presAssocID="{722969F7-5F68-4759-A480-C2CA6797E72A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6E58B703-4789-4F09-B398-100D83985F33}" type="presOf" srcId="{A013B074-B9DA-4BD7-8AFC-B8E97FB47985}" destId="{F2FE29DF-13AA-4BF9-B2AD-CC56CF7401C7}" srcOrd="0" destOrd="0" presId="urn:microsoft.com/office/officeart/2005/8/layout/hProcess9"/>
    <dgm:cxn modelId="{628F3807-9E84-494A-AC39-227E626B4B74}" srcId="{78C38761-4947-48C2-899F-489D4F396D2B}" destId="{74E49E17-7568-4252-BBD0-05E506A5E206}" srcOrd="0" destOrd="0" parTransId="{CDE0B279-33C4-468A-954D-01FF998BBF8C}" sibTransId="{D6AA027F-892D-4661-9FFB-719062FD59E4}"/>
    <dgm:cxn modelId="{239C5540-961E-430E-B9C1-D428C95B7CC3}" type="presOf" srcId="{722969F7-5F68-4759-A480-C2CA6797E72A}" destId="{91F705A6-AC10-47CF-A9B7-4DDE818FCC9B}" srcOrd="0" destOrd="0" presId="urn:microsoft.com/office/officeart/2005/8/layout/hProcess9"/>
    <dgm:cxn modelId="{04344F4F-D2E3-4E70-A762-478B9E7B93CC}" srcId="{78C38761-4947-48C2-899F-489D4F396D2B}" destId="{13BAE69F-5DF6-4EAB-B2BA-68019BA0F5DB}" srcOrd="1" destOrd="0" parTransId="{B54DEB33-C65C-45A2-A33B-6C9CE05CBEDB}" sibTransId="{BF83F6EF-E77B-4562-AA1E-20B2660361D3}"/>
    <dgm:cxn modelId="{A04F3656-144B-4705-8C25-790AB1DEA946}" type="presOf" srcId="{78C38761-4947-48C2-899F-489D4F396D2B}" destId="{E5931A26-5E5A-496F-8B69-BA83A2F5BA7E}" srcOrd="0" destOrd="0" presId="urn:microsoft.com/office/officeart/2005/8/layout/hProcess9"/>
    <dgm:cxn modelId="{92583A79-EDD2-45FB-97FF-293A92B76D9C}" srcId="{78C38761-4947-48C2-899F-489D4F396D2B}" destId="{A013B074-B9DA-4BD7-8AFC-B8E97FB47985}" srcOrd="2" destOrd="0" parTransId="{00099512-2AB0-4B9E-BC92-CF059BDE24D4}" sibTransId="{0C23D90F-10C4-456F-AB14-47CED241E80E}"/>
    <dgm:cxn modelId="{A3331296-D0B9-4293-A1FE-840E304E0ADC}" type="presOf" srcId="{74E49E17-7568-4252-BBD0-05E506A5E206}" destId="{1D366A2E-1B10-43FF-A70A-8D4AB232928E}" srcOrd="0" destOrd="0" presId="urn:microsoft.com/office/officeart/2005/8/layout/hProcess9"/>
    <dgm:cxn modelId="{EAFEFCC1-FAD9-434F-B3B9-23787167A6CE}" type="presOf" srcId="{13BAE69F-5DF6-4EAB-B2BA-68019BA0F5DB}" destId="{0F07B79C-54C2-4E8C-B2DE-B38654674AC8}" srcOrd="0" destOrd="0" presId="urn:microsoft.com/office/officeart/2005/8/layout/hProcess9"/>
    <dgm:cxn modelId="{CDE380E3-E95B-4816-902C-504C491EB94D}" srcId="{78C38761-4947-48C2-899F-489D4F396D2B}" destId="{722969F7-5F68-4759-A480-C2CA6797E72A}" srcOrd="3" destOrd="0" parTransId="{2128BE6B-14A1-4D55-9152-80D5BDEF17B1}" sibTransId="{22578007-F29E-4DBD-A2C9-E57FC3B6FE75}"/>
    <dgm:cxn modelId="{0A88BDD0-AD24-4FEF-97C5-EC287728E425}" type="presParOf" srcId="{E5931A26-5E5A-496F-8B69-BA83A2F5BA7E}" destId="{3CA8C299-9582-4654-91F0-3A81B72AA89E}" srcOrd="0" destOrd="0" presId="urn:microsoft.com/office/officeart/2005/8/layout/hProcess9"/>
    <dgm:cxn modelId="{2CABCAB3-4C97-4633-89DF-A9B3085B74E0}" type="presParOf" srcId="{E5931A26-5E5A-496F-8B69-BA83A2F5BA7E}" destId="{7429BE0D-39D3-4A5D-BDE1-97630F35F6EB}" srcOrd="1" destOrd="0" presId="urn:microsoft.com/office/officeart/2005/8/layout/hProcess9"/>
    <dgm:cxn modelId="{ED3B3347-A93C-453C-98D9-B7C99FB60892}" type="presParOf" srcId="{7429BE0D-39D3-4A5D-BDE1-97630F35F6EB}" destId="{1D366A2E-1B10-43FF-A70A-8D4AB232928E}" srcOrd="0" destOrd="0" presId="urn:microsoft.com/office/officeart/2005/8/layout/hProcess9"/>
    <dgm:cxn modelId="{7235CBDA-CEFB-4891-9344-A09903862C72}" type="presParOf" srcId="{7429BE0D-39D3-4A5D-BDE1-97630F35F6EB}" destId="{1280E8D0-1F9B-4CCC-85BF-5CE260D986D6}" srcOrd="1" destOrd="0" presId="urn:microsoft.com/office/officeart/2005/8/layout/hProcess9"/>
    <dgm:cxn modelId="{0105ACD6-3895-424E-8D24-8535260C5975}" type="presParOf" srcId="{7429BE0D-39D3-4A5D-BDE1-97630F35F6EB}" destId="{0F07B79C-54C2-4E8C-B2DE-B38654674AC8}" srcOrd="2" destOrd="0" presId="urn:microsoft.com/office/officeart/2005/8/layout/hProcess9"/>
    <dgm:cxn modelId="{A0450D96-482D-492E-BE7D-C2CB1FAC6B4D}" type="presParOf" srcId="{7429BE0D-39D3-4A5D-BDE1-97630F35F6EB}" destId="{C5ED13C9-61CC-48E4-BF35-1532290A1CED}" srcOrd="3" destOrd="0" presId="urn:microsoft.com/office/officeart/2005/8/layout/hProcess9"/>
    <dgm:cxn modelId="{D01A0087-52E1-435A-B5DF-F3CEAAADCD29}" type="presParOf" srcId="{7429BE0D-39D3-4A5D-BDE1-97630F35F6EB}" destId="{F2FE29DF-13AA-4BF9-B2AD-CC56CF7401C7}" srcOrd="4" destOrd="0" presId="urn:microsoft.com/office/officeart/2005/8/layout/hProcess9"/>
    <dgm:cxn modelId="{5EFFB355-E485-4264-A003-A183B1EFF711}" type="presParOf" srcId="{7429BE0D-39D3-4A5D-BDE1-97630F35F6EB}" destId="{D112CADF-5201-4725-90BA-0A99E2AAE145}" srcOrd="5" destOrd="0" presId="urn:microsoft.com/office/officeart/2005/8/layout/hProcess9"/>
    <dgm:cxn modelId="{D5E974C8-5322-4DBA-BECC-EDB7C4CCC12A}" type="presParOf" srcId="{7429BE0D-39D3-4A5D-BDE1-97630F35F6EB}" destId="{91F705A6-AC10-47CF-A9B7-4DDE818FCC9B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8C299-9582-4654-91F0-3A81B72AA89E}">
      <dsp:nvSpPr>
        <dsp:cNvPr id="0" name=""/>
        <dsp:cNvSpPr/>
      </dsp:nvSpPr>
      <dsp:spPr>
        <a:xfrm>
          <a:off x="687899" y="0"/>
          <a:ext cx="3898095" cy="202784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66A2E-1B10-43FF-A70A-8D4AB232928E}">
      <dsp:nvSpPr>
        <dsp:cNvPr id="0" name=""/>
        <dsp:cNvSpPr/>
      </dsp:nvSpPr>
      <dsp:spPr>
        <a:xfrm>
          <a:off x="3918" y="608354"/>
          <a:ext cx="1097179" cy="81113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Kirjaudu</a:t>
          </a:r>
        </a:p>
      </dsp:txBody>
      <dsp:txXfrm>
        <a:off x="43515" y="647951"/>
        <a:ext cx="1017985" cy="731945"/>
      </dsp:txXfrm>
    </dsp:sp>
    <dsp:sp modelId="{0F07B79C-54C2-4E8C-B2DE-B38654674AC8}">
      <dsp:nvSpPr>
        <dsp:cNvPr id="0" name=""/>
        <dsp:cNvSpPr/>
      </dsp:nvSpPr>
      <dsp:spPr>
        <a:xfrm>
          <a:off x="1164244" y="608354"/>
          <a:ext cx="1097179" cy="811139"/>
        </a:xfrm>
        <a:prstGeom prst="roundRect">
          <a:avLst/>
        </a:prstGeom>
        <a:solidFill>
          <a:schemeClr val="bg2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Tallennuslomake</a:t>
          </a:r>
        </a:p>
      </dsp:txBody>
      <dsp:txXfrm>
        <a:off x="1203841" y="647951"/>
        <a:ext cx="1017985" cy="731945"/>
      </dsp:txXfrm>
    </dsp:sp>
    <dsp:sp modelId="{F2FE29DF-13AA-4BF9-B2AD-CC56CF7401C7}">
      <dsp:nvSpPr>
        <dsp:cNvPr id="0" name=""/>
        <dsp:cNvSpPr/>
      </dsp:nvSpPr>
      <dsp:spPr>
        <a:xfrm>
          <a:off x="2324571" y="608354"/>
          <a:ext cx="1097179" cy="811139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Esikatselu</a:t>
          </a:r>
        </a:p>
      </dsp:txBody>
      <dsp:txXfrm>
        <a:off x="2364168" y="647951"/>
        <a:ext cx="1017985" cy="731945"/>
      </dsp:txXfrm>
    </dsp:sp>
    <dsp:sp modelId="{91F705A6-AC10-47CF-A9B7-4DDE818FCC9B}">
      <dsp:nvSpPr>
        <dsp:cNvPr id="0" name=""/>
        <dsp:cNvSpPr/>
      </dsp:nvSpPr>
      <dsp:spPr>
        <a:xfrm>
          <a:off x="3484897" y="608354"/>
          <a:ext cx="1097179" cy="81113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9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Tallenna/julkaise</a:t>
          </a:r>
        </a:p>
      </dsp:txBody>
      <dsp:txXfrm>
        <a:off x="3524494" y="647951"/>
        <a:ext cx="1017985" cy="731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2398E1-C99F-B940-AA2A-81EFFAC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D06C-D5DE-814D-931E-02A0CE659BAA}" type="datetimeFigureOut">
              <a:rPr lang="fi-FI" smtClean="0"/>
              <a:t>17.9.2024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F1C63F-BE00-6D49-B7F3-B253A7D51A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71539-0194-5C43-B2F5-2C601016B9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09C7D-6C28-B047-9D84-D52122B215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1555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9BFB5-475C-5B44-BA4D-42DE8089864D}" type="datetimeFigureOut">
              <a:rPr lang="fi-FI" smtClean="0"/>
              <a:t>17.9.2024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97949-CA96-A34A-920F-344DC55B347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862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A97949-CA96-A34A-920F-344DC55B347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63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799" y="2553066"/>
            <a:ext cx="6265015" cy="338182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Kuva 5" descr="Tampereen yliopisto, Tampereen ammattikorkeakoulu.">
            <a:extLst>
              <a:ext uri="{FF2B5EF4-FFF2-40B4-BE49-F238E27FC236}">
                <a16:creationId xmlns:a16="http://schemas.microsoft.com/office/drawing/2014/main" id="{4909063E-0B72-4230-A73D-4EC25FFC83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0000" y="1080000"/>
            <a:ext cx="4246875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37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 userDrawn="1">
          <p15:clr>
            <a:srgbClr val="FBAE40"/>
          </p15:clr>
        </p15:guide>
        <p15:guide id="2" pos="56" userDrawn="1">
          <p15:clr>
            <a:srgbClr val="FBAE40"/>
          </p15:clr>
        </p15:guide>
        <p15:guide id="3" pos="5704" userDrawn="1">
          <p15:clr>
            <a:srgbClr val="FBAE40"/>
          </p15:clr>
        </p15:guide>
        <p15:guide id="4" orient="horz" pos="424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14401"/>
            <a:ext cx="8208000" cy="64293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BA96801F-E137-4B25-94D7-4851FADECBA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4D6D3D7-C084-4D1F-97F4-BFA367DBD8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C772CE8-5896-4FD2-8814-474750162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326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496E00-03AE-480C-9911-7CF9389C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99" y="914401"/>
            <a:ext cx="8208000" cy="642938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0BA03E9-7771-435A-ACF2-791A64625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B3ECCE-73A0-4173-8DD7-AF45E187D727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17.9.2024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BEC84B-27DC-4456-8CC9-7CE7B98D9D1C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84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0">
            <a:extLst>
              <a:ext uri="{FF2B5EF4-FFF2-40B4-BE49-F238E27FC236}">
                <a16:creationId xmlns:a16="http://schemas.microsoft.com/office/drawing/2014/main" id="{DFF5CBD4-0D40-46CB-83FF-1C58DD78706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313FCFD-D7DF-4CC0-9643-D471D4D2D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21DE86-7EF5-4843-ACA1-AEFA048D5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291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A19C9-6841-4B85-BF86-4356E174C9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737735C-1BFC-5948-A4B6-6B9D9DF1DAD9}"/>
              </a:ext>
            </a:extLst>
          </p:cNvPr>
          <p:cNvSpPr txBox="1">
            <a:spLocks/>
          </p:cNvSpPr>
          <p:nvPr userDrawn="1"/>
        </p:nvSpPr>
        <p:spPr>
          <a:xfrm>
            <a:off x="322936" y="6506632"/>
            <a:ext cx="5084669" cy="25194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00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86E1A08-E0B6-4CF0-9B54-F868C9DFE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CE392C6-1397-4E08-84C5-54DC2F89AE4B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17.9.2024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F26166-14DE-4CCC-B9EE-70C8CEF6C898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4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9199A30-D9CF-F04F-AD6E-EFD6A331F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3" y="636422"/>
            <a:ext cx="8870547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Footer Placeholder 10">
            <a:extLst>
              <a:ext uri="{FF2B5EF4-FFF2-40B4-BE49-F238E27FC236}">
                <a16:creationId xmlns:a16="http://schemas.microsoft.com/office/drawing/2014/main" id="{C9304CA3-67E1-4FC8-9377-97D39A8697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A62B1CD-6BA9-4E5B-8F30-DFEC2C9E88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ED198F-BA79-4FAB-AB65-F3DBB6F5A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2863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08050"/>
            <a:ext cx="2949178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1425" y="908050"/>
            <a:ext cx="4945473" cy="4960938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00" y="2172614"/>
            <a:ext cx="2949178" cy="3696374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B3199E04-FCC9-48F1-9FFB-2F71AFADEA9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D4ADF6A-E0DF-4660-A43F-41E2010C00E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0CD5064-4174-427A-A942-FD8184531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778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FF715619-C524-4560-A27F-20F57ED42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908050"/>
            <a:ext cx="2949178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peruasdasdasdasdstyyl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0000" y="908050"/>
            <a:ext cx="4946400" cy="4960938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00" y="2172614"/>
            <a:ext cx="2949178" cy="369637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4B0FB749-BBFE-438A-B34D-304382F9D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1BF1268-F94C-4D9A-88FE-C07489314ECB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17.9.2024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EE5F77D-0F87-4079-A15E-D929ACE22F30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26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899771"/>
            <a:ext cx="8208000" cy="66010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600" y="1707297"/>
            <a:ext cx="8208000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0F202A3E-9DD7-4C20-B920-B130C51F616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FF11FC-DEBF-4D72-8BA8-3EA494525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956B1F-F80C-4E69-9AFC-8781351AC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32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EFDA694E-678D-4DA7-835A-D822943F9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899771"/>
            <a:ext cx="8208000" cy="6601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600" y="1707297"/>
            <a:ext cx="8208000" cy="43513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08E8C6C-B535-4624-AE36-E7AA2DD3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B520582-72EC-4654-840E-94FB88E59BA7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17.9.2024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0A9A901-9227-4694-B3DF-3A812EDC2648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9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5137" y="908049"/>
            <a:ext cx="1971675" cy="526891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600" y="908050"/>
            <a:ext cx="5970450" cy="526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FEC80EF1-75D1-469D-8A92-4BE196BAFDB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D1AA69D-C8B4-4470-B345-659E91438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23086D-82CA-44BD-A5C3-57A914535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10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210" y="2758440"/>
            <a:ext cx="8208000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6209" y="4435972"/>
            <a:ext cx="820800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621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9ADAC04-E5F2-47D0-B8E2-FD1C7320E1D3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17.9.2024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2984B84-BB03-441D-936A-B0B521ED0EFD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43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 userDrawn="1">
          <p15:clr>
            <a:srgbClr val="FBAE40"/>
          </p15:clr>
        </p15:guide>
        <p15:guide id="2" pos="56" userDrawn="1">
          <p15:clr>
            <a:srgbClr val="FBAE40"/>
          </p15:clr>
        </p15:guide>
        <p15:guide id="3" pos="5704" userDrawn="1">
          <p15:clr>
            <a:srgbClr val="FBAE40"/>
          </p15:clr>
        </p15:guide>
        <p15:guide id="4" orient="horz" pos="424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845B26EB-33FA-4A1A-9A30-F808B73A9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400" y="908049"/>
            <a:ext cx="1971675" cy="5268914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5599" y="908050"/>
            <a:ext cx="5972400" cy="5268913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D6E3F5C-87B6-4EC2-BBE3-B9D1C41B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75E1524-25AD-4609-86F2-F4ECCCA40140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17.9.2024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C70986B-9B6A-4091-A7BC-ADFFB1D2F985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663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08050"/>
            <a:ext cx="2949178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04492" y="908050"/>
            <a:ext cx="5026361" cy="4960937"/>
          </a:xfrm>
        </p:spPr>
        <p:txBody>
          <a:bodyPr anchor="t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00" y="2223821"/>
            <a:ext cx="2949178" cy="364516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AEB90590-21DA-48A3-904A-917FC50EB7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5DDD83A-10AB-4DE9-B150-79F30D8621E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EF7FA6-52B7-46B8-865A-F25D669D0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99899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1043585E-49FB-4F7B-B2BE-39C0AF029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08050"/>
            <a:ext cx="2949178" cy="11493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700536" y="914275"/>
            <a:ext cx="5026362" cy="4954712"/>
          </a:xfrm>
        </p:spPr>
        <p:txBody>
          <a:bodyPr anchor="t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600" y="2223821"/>
            <a:ext cx="2949178" cy="364516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06352D-B086-43FE-8FC5-AC6B4EA8F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8640DC-0683-4D92-90F0-79BCC6632C16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17.9.2024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E839703-097B-4783-AA14-6AF05530A52C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59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1143246"/>
            <a:ext cx="3640451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4E008E"/>
                </a:solidFill>
              </a:defRPr>
            </a:lvl1pPr>
          </a:lstStyle>
          <a:p>
            <a:r>
              <a:rPr lang="en-US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1200" y="1312458"/>
            <a:ext cx="3780000" cy="4890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3A36DE0-5C27-4F2F-B628-D82AEFA8D8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C5D1142-2A10-4F0F-895C-124B594F57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68C103-F1DC-4B07-8F58-9088D40CE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971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4D092C9B-C1A2-48CE-938C-270F4455F1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1129721"/>
            <a:ext cx="3640451" cy="4427017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853" y="1320929"/>
            <a:ext cx="3780000" cy="489068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B3E6F3-32BA-42D1-BB7C-49EDFDFB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A3A5E2A-7F16-4B37-B3AC-E9B2800CD890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17.9.2024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E079720-A9A2-49B1-8525-AD75BCC5C616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4752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and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31323" y="908050"/>
            <a:ext cx="4299532" cy="5281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792400"/>
            <a:ext cx="3718223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a place for a longer text with big font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5600" y="2960017"/>
            <a:ext cx="3637483" cy="32297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7F734B17-F190-4E9B-912E-CA33643B1B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F65B248-95DA-407A-B04D-B81F761A5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B0983F4-0BC8-451B-A332-97D43F5D4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6329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caption and pictur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AA62DC11-3B42-4C45-B48A-89D36EC92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5600" y="2960017"/>
            <a:ext cx="3642969" cy="32224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31322" y="908050"/>
            <a:ext cx="4299531" cy="52732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775658"/>
            <a:ext cx="3716639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a place for a longer text with big font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35FED0F-203A-4399-B1A6-E36F6BDB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B858B2F-7136-4016-A621-49B0A4ACF85D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17.9.2024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F11771E-BD83-4317-B9D2-B69EE36A1154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68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1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99" y="908050"/>
            <a:ext cx="8208000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599" y="1931989"/>
            <a:ext cx="1944000" cy="15236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599" y="3455625"/>
            <a:ext cx="1944000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31432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2pPr>
            <a:lvl3pPr marL="671513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3pPr>
            <a:lvl4pPr marL="1027112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4pPr>
            <a:lvl5pPr marL="1336675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558BD131-E1E6-6B4A-8A43-7499BB4F444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25628" y="1931989"/>
            <a:ext cx="1944000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97DB071B-9088-9940-8EEF-A7349739FAA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25628" y="3455625"/>
            <a:ext cx="1944000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D91EB564-08EC-084A-85ED-67955978534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08071" y="1931989"/>
            <a:ext cx="1944000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D5E66258-07E1-E642-A305-89957CDCCF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08071" y="3455625"/>
            <a:ext cx="1944000" cy="2633662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AC2486-1BBC-E148-8A6A-A96E0924C82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788675" y="1933861"/>
            <a:ext cx="1944000" cy="152363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1A3268F3-BC79-314A-9049-89ABFE4885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88675" y="3457497"/>
            <a:ext cx="1944000" cy="2631790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4" name="Footer Placeholder 10">
            <a:extLst>
              <a:ext uri="{FF2B5EF4-FFF2-40B4-BE49-F238E27FC236}">
                <a16:creationId xmlns:a16="http://schemas.microsoft.com/office/drawing/2014/main" id="{5FB341E1-B4C6-4A8F-95EC-40D3CF9664A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D88961B-BD69-4535-A9EA-365FBC07B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D9EB902-DA8C-4335-8B34-DC5A07E6B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35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and text_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83AB547-0C6F-394C-8BEF-5A6F3FBAF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99" y="908050"/>
            <a:ext cx="8208000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79FD3A-6E17-1D47-8E91-0B127B4332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5599" y="1931988"/>
            <a:ext cx="2556000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8C0298E-F14A-6845-92C8-38BD03C683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5599" y="3455625"/>
            <a:ext cx="2556000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5111911C-6CB3-AD44-A987-239427CE40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50185" y="1931988"/>
            <a:ext cx="2556000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4B81E064-8551-694A-8FD5-C523BEB10D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50185" y="3455625"/>
            <a:ext cx="2556000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E37D0D04-EE41-5F42-BA3B-67ED3166C6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74772" y="1931988"/>
            <a:ext cx="2556000" cy="1593882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C7609D31-2B9E-9841-9A07-1A4FC70457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74772" y="3455625"/>
            <a:ext cx="2556000" cy="2755084"/>
          </a:xfrm>
          <a:solidFill>
            <a:srgbClr val="EFEFEF"/>
          </a:solidFill>
        </p:spPr>
        <p:txBody>
          <a:bodyPr lIns="144000" tIns="216000" rIns="14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600"/>
            </a:lvl1pPr>
            <a:lvl2pPr marL="314325" indent="0">
              <a:lnSpc>
                <a:spcPct val="100000"/>
              </a:lnSpc>
              <a:buNone/>
              <a:defRPr sz="1600"/>
            </a:lvl2pPr>
            <a:lvl3pPr marL="671513" indent="0">
              <a:lnSpc>
                <a:spcPct val="100000"/>
              </a:lnSpc>
              <a:buNone/>
              <a:defRPr sz="1600"/>
            </a:lvl3pPr>
            <a:lvl4pPr marL="1027112" indent="0">
              <a:lnSpc>
                <a:spcPct val="100000"/>
              </a:lnSpc>
              <a:buNone/>
              <a:defRPr sz="1600"/>
            </a:lvl4pPr>
            <a:lvl5pPr marL="1336675" indent="0">
              <a:lnSpc>
                <a:spcPct val="100000"/>
              </a:lnSpc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Footer Placeholder 10">
            <a:extLst>
              <a:ext uri="{FF2B5EF4-FFF2-40B4-BE49-F238E27FC236}">
                <a16:creationId xmlns:a16="http://schemas.microsoft.com/office/drawing/2014/main" id="{74C35F04-76D4-4B98-A67F-2CB880FD6A9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5B0E0DDA-5CA9-4B27-BE41-C54D24E6B5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9C5169E-AE9D-410D-962F-28AE5D2C7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4006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895A594-3BD2-D54E-93FD-6F7FCA50C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5600" y="2682000"/>
            <a:ext cx="7995188" cy="18208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US"/>
              <a:t>“Insert </a:t>
            </a:r>
            <a:br>
              <a:rPr lang="en-US"/>
            </a:br>
            <a:r>
              <a:rPr lang="en-US"/>
              <a:t>text here.”</a:t>
            </a:r>
          </a:p>
        </p:txBody>
      </p:sp>
      <p:sp>
        <p:nvSpPr>
          <p:cNvPr id="13" name="Tekstin paikkamerkki 2"/>
          <p:cNvSpPr>
            <a:spLocks noGrp="1"/>
          </p:cNvSpPr>
          <p:nvPr>
            <p:ph type="body" sz="quarter" idx="11" hasCustomPrompt="1"/>
          </p:nvPr>
        </p:nvSpPr>
        <p:spPr>
          <a:xfrm>
            <a:off x="525600" y="4608000"/>
            <a:ext cx="7995047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rgbClr val="4E008E"/>
                </a:solidFill>
              </a:defRPr>
            </a:lvl1pPr>
            <a:lvl2pPr marL="314325" indent="0" algn="r">
              <a:buFontTx/>
              <a:buNone/>
              <a:defRPr/>
            </a:lvl2pPr>
            <a:lvl3pPr marL="671513" indent="0" algn="r">
              <a:buFontTx/>
              <a:buNone/>
              <a:defRPr/>
            </a:lvl3pPr>
            <a:lvl4pPr marL="1027112" indent="0" algn="r">
              <a:buFontTx/>
              <a:buNone/>
              <a:defRPr/>
            </a:lvl4pPr>
            <a:lvl5pPr marL="1336675" indent="0" algn="r">
              <a:buFontTx/>
              <a:buNone/>
              <a:defRPr/>
            </a:lvl5pPr>
          </a:lstStyle>
          <a:p>
            <a:pPr lvl="0"/>
            <a:r>
              <a:rPr lang="fi-FI"/>
              <a:t>– </a:t>
            </a:r>
            <a:r>
              <a:rPr lang="fi-FI" err="1"/>
              <a:t>Firstname</a:t>
            </a:r>
            <a:r>
              <a:rPr lang="fi-FI"/>
              <a:t> </a:t>
            </a:r>
            <a:r>
              <a:rPr lang="fi-FI" err="1"/>
              <a:t>Lastname</a:t>
            </a:r>
            <a:endParaRPr lang="fi-FI"/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D38B48EA-3C26-4DE6-8A6F-BD13DFD31C4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30AE52C-167D-4BB2-ADD4-82DBD1290C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60F401D-7565-4588-B0BD-BC02CBD50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049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600" y="2757600"/>
            <a:ext cx="8208000" cy="14400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5400">
                <a:solidFill>
                  <a:srgbClr val="4E008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600" y="4435200"/>
            <a:ext cx="8208000" cy="1440000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4E008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B2D621D0-61E7-E946-BBC9-24D91EEA5E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6A5BB44-30CC-4589-B105-5A38F5018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9F0F7BA-4DF5-454E-B5F4-06CC92AEE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463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 userDrawn="1">
          <p15:clr>
            <a:srgbClr val="FBAE40"/>
          </p15:clr>
        </p15:guide>
        <p15:guide id="2" pos="56" userDrawn="1">
          <p15:clr>
            <a:srgbClr val="FBAE40"/>
          </p15:clr>
        </p15:guide>
        <p15:guide id="3" pos="5704" userDrawn="1">
          <p15:clr>
            <a:srgbClr val="FBAE40"/>
          </p15:clr>
        </p15:guide>
        <p15:guide id="4" orient="horz" pos="4247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813F3F-2A3A-458F-A2EC-A76A07D3B2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25600" y="2683405"/>
            <a:ext cx="7995188" cy="1820862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“Insert </a:t>
            </a:r>
            <a:br>
              <a:rPr lang="en-US"/>
            </a:br>
            <a:r>
              <a:rPr lang="en-US"/>
              <a:t>text here.”</a:t>
            </a:r>
          </a:p>
        </p:txBody>
      </p:sp>
      <p:sp>
        <p:nvSpPr>
          <p:cNvPr id="12" name="Tekstin paikkamerkki 13"/>
          <p:cNvSpPr>
            <a:spLocks noGrp="1"/>
          </p:cNvSpPr>
          <p:nvPr>
            <p:ph type="body" sz="quarter" idx="12" hasCustomPrompt="1"/>
          </p:nvPr>
        </p:nvSpPr>
        <p:spPr>
          <a:xfrm>
            <a:off x="525600" y="4606387"/>
            <a:ext cx="7983262" cy="144000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  <a:lvl2pPr marL="314325" indent="0">
              <a:buFontTx/>
              <a:buNone/>
              <a:defRPr>
                <a:solidFill>
                  <a:schemeClr val="bg1"/>
                </a:solidFill>
              </a:defRPr>
            </a:lvl2pPr>
            <a:lvl3pPr marL="671513" indent="0">
              <a:buFontTx/>
              <a:buNone/>
              <a:defRPr>
                <a:solidFill>
                  <a:schemeClr val="bg1"/>
                </a:solidFill>
              </a:defRPr>
            </a:lvl3pPr>
            <a:lvl4pPr marL="1027112" indent="0">
              <a:buFontTx/>
              <a:buNone/>
              <a:defRPr>
                <a:solidFill>
                  <a:schemeClr val="bg1"/>
                </a:solidFill>
              </a:defRPr>
            </a:lvl4pPr>
            <a:lvl5pPr marL="1336675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algn="r"/>
            <a:r>
              <a:rPr lang="fi-FI">
                <a:solidFill>
                  <a:schemeClr val="bg1"/>
                </a:solidFill>
              </a:rPr>
              <a:t>– </a:t>
            </a:r>
            <a:r>
              <a:rPr lang="fi-FI" err="1">
                <a:solidFill>
                  <a:schemeClr val="bg1"/>
                </a:solidFill>
              </a:rPr>
              <a:t>Firstname</a:t>
            </a:r>
            <a:r>
              <a:rPr lang="fi-FI">
                <a:solidFill>
                  <a:schemeClr val="bg1"/>
                </a:solidFill>
              </a:rPr>
              <a:t> </a:t>
            </a:r>
            <a:r>
              <a:rPr lang="fi-FI" err="1">
                <a:solidFill>
                  <a:schemeClr val="bg1"/>
                </a:solidFill>
              </a:rPr>
              <a:t>Lastname</a:t>
            </a:r>
            <a:endParaRPr lang="fi-FI">
              <a:solidFill>
                <a:schemeClr val="bg1"/>
              </a:solidFill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4DAC962-BCA0-4E26-A90A-EC7C6038D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134B9F2-A871-4CF7-A103-C1C78723A8DB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17.9.2024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069098A-11C4-4873-89B9-D56B61DBEB24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2312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2510EA-1654-E84D-A789-CFF2920E0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36422"/>
            <a:ext cx="8870548" cy="622157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B9B4DE-33B9-0041-8077-678234364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0132" y="1569142"/>
            <a:ext cx="7268066" cy="40607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38100" dir="2700000" sx="74000" sy="74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97425" y="1883432"/>
            <a:ext cx="1801232" cy="3424232"/>
          </a:xfrm>
          <a:solidFill>
            <a:srgbClr val="7DCDBE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DD4BC1B-C1D1-4F41-B9B7-335D450148A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26595" y="1569143"/>
            <a:ext cx="5120930" cy="816758"/>
          </a:xfrm>
        </p:spPr>
        <p:txBody>
          <a:bodyPr anchor="b" anchorCtr="0">
            <a:noAutofit/>
          </a:bodyPr>
          <a:lstStyle>
            <a:lvl1pPr marL="0" indent="0">
              <a:buNone/>
              <a:defRPr sz="3200" b="1">
                <a:solidFill>
                  <a:srgbClr val="4E008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err="1"/>
              <a:t>Firstname</a:t>
            </a:r>
            <a:r>
              <a:rPr lang="en-US"/>
              <a:t> </a:t>
            </a:r>
            <a:r>
              <a:rPr lang="en-US" err="1"/>
              <a:t>Lastname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2938A8D-D773-5142-92B9-89D818060D6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26598" y="2385899"/>
            <a:ext cx="5120928" cy="365134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rgbClr val="7DCDBE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126850-0A2D-214C-8173-B9D9A2BCD6CD}"/>
              </a:ext>
            </a:extLst>
          </p:cNvPr>
          <p:cNvCxnSpPr/>
          <p:nvPr userDrawn="1"/>
        </p:nvCxnSpPr>
        <p:spPr>
          <a:xfrm>
            <a:off x="3651560" y="2984294"/>
            <a:ext cx="0" cy="2319489"/>
          </a:xfrm>
          <a:prstGeom prst="line">
            <a:avLst/>
          </a:prstGeom>
          <a:ln w="3175">
            <a:solidFill>
              <a:srgbClr val="4E00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09D0D4C-BB57-D348-99EE-61BD94E3A5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6595" y="2915308"/>
            <a:ext cx="2387805" cy="2392356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282D1424-0632-DE42-8831-FEFEDCC9079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59721" y="2914200"/>
            <a:ext cx="2387805" cy="239350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  <a:lvl2pPr marL="314325" indent="0">
              <a:lnSpc>
                <a:spcPct val="100000"/>
              </a:lnSpc>
              <a:buNone/>
              <a:defRPr sz="2000"/>
            </a:lvl2pPr>
            <a:lvl3pPr marL="671513" indent="0">
              <a:lnSpc>
                <a:spcPct val="100000"/>
              </a:lnSpc>
              <a:buNone/>
              <a:defRPr sz="2000"/>
            </a:lvl3pPr>
            <a:lvl4pPr marL="1027112" indent="0">
              <a:lnSpc>
                <a:spcPct val="100000"/>
              </a:lnSpc>
              <a:buNone/>
              <a:defRPr sz="2000"/>
            </a:lvl4pPr>
            <a:lvl5pPr marL="1336675" indent="0">
              <a:lnSpc>
                <a:spcPct val="100000"/>
              </a:lnSpc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9A05E985-5042-48F0-9519-B76D1E9404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541B515-2D00-442A-8684-73B99617F26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318B390-9C0D-4C4D-A093-C20ECBC9D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896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A96305A-4729-C241-80A5-A3957FB9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73451" y="636422"/>
            <a:ext cx="8870549" cy="622157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0BCA9A8C-35F5-4107-B91B-A52435FB7E9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E112284-31C8-4FAE-80C6-4263BDB7C8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83D35E6-47AF-45D6-BFED-A5EC101E2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3392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 userDrawn="1">
          <p15:clr>
            <a:srgbClr val="FBAE40"/>
          </p15:clr>
        </p15:guide>
        <p15:guide id="2" pos="56" userDrawn="1">
          <p15:clr>
            <a:srgbClr val="FBAE40"/>
          </p15:clr>
        </p15:guide>
        <p15:guide id="3" pos="5704" userDrawn="1">
          <p15:clr>
            <a:srgbClr val="FBAE40"/>
          </p15:clr>
        </p15:guide>
        <p15:guide id="4" orient="horz" pos="4247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FI - 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40D9D56B-380E-41B8-9315-ED5CBC9E4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E93DEAE-5143-4977-BA40-644796D980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4045" y="1783790"/>
            <a:ext cx="2225901" cy="3114035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77C9EC31-BC91-4457-84DB-9EA4804146B6}"/>
              </a:ext>
            </a:extLst>
          </p:cNvPr>
          <p:cNvSpPr txBox="1"/>
          <p:nvPr userDrawn="1"/>
        </p:nvSpPr>
        <p:spPr>
          <a:xfrm>
            <a:off x="4232126" y="3106675"/>
            <a:ext cx="3758780" cy="1477328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>
              <a:lnSpc>
                <a:spcPts val="5400"/>
              </a:lnSpc>
            </a:pPr>
            <a:r>
              <a:rPr lang="fi-FI" sz="5600" b="1">
                <a:solidFill>
                  <a:schemeClr val="bg1"/>
                </a:solidFill>
              </a:rPr>
              <a:t>Ihminen</a:t>
            </a:r>
          </a:p>
          <a:p>
            <a:pPr>
              <a:lnSpc>
                <a:spcPts val="5400"/>
              </a:lnSpc>
            </a:pPr>
            <a:r>
              <a:rPr lang="fi-FI" sz="5600" b="1">
                <a:solidFill>
                  <a:schemeClr val="bg1"/>
                </a:solidFill>
              </a:rPr>
              <a:t>ratkaisee.</a:t>
            </a:r>
            <a:endParaRPr lang="en-GB" sz="5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37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56">
          <p15:clr>
            <a:srgbClr val="FBAE40"/>
          </p15:clr>
        </p15:guide>
        <p15:guide id="3" pos="5704">
          <p15:clr>
            <a:srgbClr val="FBAE40"/>
          </p15:clr>
        </p15:guide>
        <p15:guide id="4" orient="horz" pos="42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11723"/>
            <a:ext cx="8208000" cy="64561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0" y="1707297"/>
            <a:ext cx="82080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10">
            <a:extLst>
              <a:ext uri="{FF2B5EF4-FFF2-40B4-BE49-F238E27FC236}">
                <a16:creationId xmlns:a16="http://schemas.microsoft.com/office/drawing/2014/main" id="{3405FCAB-7A18-034B-9743-CFD67A11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45C3D73-0A98-4A39-82FC-617A0A6D8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AB95863-F291-4467-9E3A-7375060C2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357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B78710D-1F15-4549-8A20-EB4A063E7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11723"/>
            <a:ext cx="8208000" cy="6456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600" y="1707297"/>
            <a:ext cx="82080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E01EC75-0511-4C59-AFDC-B169D952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55BFA76-FFFF-4A3C-A388-086B87048891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17.9.2024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7338A27-A560-4755-AA54-B30E464AB1AC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2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99" y="908051"/>
            <a:ext cx="8208000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600" y="1706400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000" y="1706400"/>
            <a:ext cx="4040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5ECB8C9-6F71-8745-9B9D-ED3B992FA1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06BF978-81EE-41C3-94AA-5AC8F870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71E876C-E902-48BD-96C3-8346A7F91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993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>
            <a:extLst>
              <a:ext uri="{FF2B5EF4-FFF2-40B4-BE49-F238E27FC236}">
                <a16:creationId xmlns:a16="http://schemas.microsoft.com/office/drawing/2014/main" id="{E7A16A28-3258-402F-9446-C3951B81F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599" y="908051"/>
            <a:ext cx="8208000" cy="649288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5600" y="1706400"/>
            <a:ext cx="38862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06400"/>
            <a:ext cx="4044554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8398AE9-4026-46A2-BBA1-AAB09718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BDF3FC6-C21E-4A2B-B4D9-095F3B9018C4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17.9.2024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23B8158-0A9B-42F2-9971-C22EA8B0E5B8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2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16517"/>
            <a:ext cx="8208000" cy="649288"/>
          </a:xfrm>
          <a:prstGeom prst="rect">
            <a:avLst/>
          </a:prstGeom>
        </p:spPr>
        <p:txBody>
          <a:bodyPr anchor="t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600" y="1700214"/>
            <a:ext cx="3960000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600" y="2647951"/>
            <a:ext cx="3960000" cy="35417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600" y="1700214"/>
            <a:ext cx="3960000" cy="8048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600" y="2647950"/>
            <a:ext cx="3960000" cy="35417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10">
            <a:extLst>
              <a:ext uri="{FF2B5EF4-FFF2-40B4-BE49-F238E27FC236}">
                <a16:creationId xmlns:a16="http://schemas.microsoft.com/office/drawing/2014/main" id="{20D11757-AD21-8C44-BA47-2C7CCF6BD2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7B95BCD-BDB8-4803-8804-E3BB943E7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A05D8F-5584-4920-B3A8-692435347AE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849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8AE041FB-2761-45C3-A4B2-5EB4EEAD3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3452" y="640094"/>
            <a:ext cx="8870547" cy="6221578"/>
          </a:xfrm>
          <a:prstGeom prst="rect">
            <a:avLst/>
          </a:prstGeom>
          <a:solidFill>
            <a:srgbClr val="4E00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600" y="916517"/>
            <a:ext cx="8208000" cy="649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600" y="1700214"/>
            <a:ext cx="3960000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600" y="2647951"/>
            <a:ext cx="3960000" cy="3541713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600" y="1700214"/>
            <a:ext cx="3960000" cy="8048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600" y="2647950"/>
            <a:ext cx="3960000" cy="3541714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CA17208-6DE2-4F5B-B757-D5C3A1763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5600" y="6489701"/>
            <a:ext cx="5084669" cy="2519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ADDC21E-4BE2-4416-BB2E-E4B1A725483A}"/>
              </a:ext>
            </a:extLst>
          </p:cNvPr>
          <p:cNvSpPr txBox="1">
            <a:spLocks/>
          </p:cNvSpPr>
          <p:nvPr userDrawn="1"/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0DC808-9B4F-47F6-816E-B4DD926C39FF}" type="datetime1">
              <a:rPr lang="fi-FI" smtClean="0">
                <a:solidFill>
                  <a:schemeClr val="bg1"/>
                </a:solidFill>
              </a:rPr>
              <a:pPr/>
              <a:t>17.9.2024</a:t>
            </a:fld>
            <a:endParaRPr lang="fi-FI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CEBA080-FCB9-4080-B5CD-73E38711E1A7}"/>
              </a:ext>
            </a:extLst>
          </p:cNvPr>
          <p:cNvSpPr txBox="1">
            <a:spLocks/>
          </p:cNvSpPr>
          <p:nvPr userDrawn="1"/>
        </p:nvSpPr>
        <p:spPr>
          <a:xfrm>
            <a:off x="8617790" y="6489701"/>
            <a:ext cx="373804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defPPr>
              <a:defRPr lang="fi-FI"/>
            </a:defPPr>
            <a:lvl1pPr marL="0" algn="l" defTabSz="914400" rtl="0" eaLnBrk="1" latinLnBrk="0" hangingPunct="1">
              <a:defRPr sz="10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/>
              <a:t>|  </a:t>
            </a:r>
            <a:fld id="{CDC8994D-33BE-6F4B-918B-78B2D731EB1C}" type="slidenum">
              <a:rPr lang="fi-FI" smtClean="0">
                <a:solidFill>
                  <a:schemeClr val="bg1"/>
                </a:solidFill>
              </a:rPr>
              <a:pPr/>
              <a:t>‹#›</a:t>
            </a:fld>
            <a:endParaRPr lang="fi-FI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489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600" y="170729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5E40AAE-D302-7647-9D31-6971CE88E7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600" y="6489701"/>
            <a:ext cx="50841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03743BE5-29C0-A94B-962C-58F60464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00" y="911554"/>
            <a:ext cx="7891300" cy="6457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9" name="Kuva 8" descr="Tampereen yliopisto, Tampereen ammattikorkeakoulu.">
            <a:extLst>
              <a:ext uri="{FF2B5EF4-FFF2-40B4-BE49-F238E27FC236}">
                <a16:creationId xmlns:a16="http://schemas.microsoft.com/office/drawing/2014/main" id="{2712965E-8A3F-4F05-A74A-3104C21BF4BC}"/>
              </a:ext>
            </a:extLst>
          </p:cNvPr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126000" y="115200"/>
            <a:ext cx="198352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2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69" r:id="rId2"/>
    <p:sldLayoutId id="2147483781" r:id="rId3"/>
    <p:sldLayoutId id="2147483770" r:id="rId4"/>
    <p:sldLayoutId id="2147483803" r:id="rId5"/>
    <p:sldLayoutId id="2147483772" r:id="rId6"/>
    <p:sldLayoutId id="2147483785" r:id="rId7"/>
    <p:sldLayoutId id="2147483773" r:id="rId8"/>
    <p:sldLayoutId id="2147483786" r:id="rId9"/>
    <p:sldLayoutId id="2147483774" r:id="rId10"/>
    <p:sldLayoutId id="2147483787" r:id="rId11"/>
    <p:sldLayoutId id="2147483775" r:id="rId12"/>
    <p:sldLayoutId id="2147483788" r:id="rId13"/>
    <p:sldLayoutId id="2147483798" r:id="rId14"/>
    <p:sldLayoutId id="2147483776" r:id="rId15"/>
    <p:sldLayoutId id="2147483789" r:id="rId16"/>
    <p:sldLayoutId id="2147483778" r:id="rId17"/>
    <p:sldLayoutId id="2147483795" r:id="rId18"/>
    <p:sldLayoutId id="2147483779" r:id="rId19"/>
    <p:sldLayoutId id="2147483796" r:id="rId20"/>
    <p:sldLayoutId id="2147483777" r:id="rId21"/>
    <p:sldLayoutId id="2147483790" r:id="rId22"/>
    <p:sldLayoutId id="2147483791" r:id="rId23"/>
    <p:sldLayoutId id="2147483780" r:id="rId24"/>
    <p:sldLayoutId id="2147483792" r:id="rId25"/>
    <p:sldLayoutId id="2147483782" r:id="rId26"/>
    <p:sldLayoutId id="2147483800" r:id="rId27"/>
    <p:sldLayoutId id="2147483804" r:id="rId28"/>
    <p:sldLayoutId id="2147483802" r:id="rId29"/>
    <p:sldLayoutId id="2147483805" r:id="rId30"/>
    <p:sldLayoutId id="2147483801" r:id="rId31"/>
    <p:sldLayoutId id="2147483783" r:id="rId32"/>
    <p:sldLayoutId id="2147483807" r:id="rId3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4E008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88950" indent="-1746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863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55700" indent="-1285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70025" indent="-1333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5704" userDrawn="1">
          <p15:clr>
            <a:srgbClr val="F26B43"/>
          </p15:clr>
        </p15:guide>
        <p15:guide id="3" pos="56" userDrawn="1">
          <p15:clr>
            <a:srgbClr val="F26B43"/>
          </p15:clr>
        </p15:guide>
        <p15:guide id="4" orient="horz" pos="4247" userDrawn="1">
          <p15:clr>
            <a:srgbClr val="F26B43"/>
          </p15:clr>
        </p15:guide>
        <p15:guide id="5" pos="244" userDrawn="1">
          <p15:clr>
            <a:srgbClr val="F26B43"/>
          </p15:clr>
        </p15:guide>
        <p15:guide id="6" orient="horz" pos="4088" userDrawn="1">
          <p15:clr>
            <a:srgbClr val="F26B43"/>
          </p15:clr>
        </p15:guide>
        <p15:guide id="7" pos="5228" userDrawn="1">
          <p15:clr>
            <a:srgbClr val="F26B43"/>
          </p15:clr>
        </p15:guide>
        <p15:guide id="8" orient="horz" pos="346" userDrawn="1">
          <p15:clr>
            <a:srgbClr val="F26B43"/>
          </p15:clr>
        </p15:guide>
        <p15:guide id="9" orient="horz" pos="981" userDrawn="1">
          <p15:clr>
            <a:srgbClr val="F26B43"/>
          </p15:clr>
        </p15:guide>
        <p15:guide id="10" orient="horz" pos="572" userDrawn="1">
          <p15:clr>
            <a:srgbClr val="F26B43"/>
          </p15:clr>
        </p15:guide>
        <p15:guide id="11" orient="horz" pos="1071" userDrawn="1">
          <p15:clr>
            <a:srgbClr val="F26B43"/>
          </p15:clr>
        </p15:guide>
        <p15:guide id="12" pos="55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oe.fi/#/materiaali/359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fi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jpg"/><Relationship Id="rId5" Type="http://schemas.openxmlformats.org/officeDocument/2006/relationships/hyperlink" Target="mailto:johanna.lohonen@tuni.fi" TargetMode="External"/><Relationship Id="rId4" Type="http://schemas.openxmlformats.org/officeDocument/2006/relationships/hyperlink" Target="mailto:kati.syvalahti@tuni.f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oe.fi/#/etusiv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heninger.blogspot.com/2019/12/vet-what-you-buy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fi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libguides.laurea.fi/avoimetoppimateriaalit/c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71F40D4-AA34-1592-6C3F-7421D9A5A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525" y="3347020"/>
            <a:ext cx="8208000" cy="1440000"/>
          </a:xfrm>
        </p:spPr>
        <p:txBody>
          <a:bodyPr/>
          <a:lstStyle/>
          <a:p>
            <a:br>
              <a:rPr lang="fi-FI" dirty="0"/>
            </a:br>
            <a:br>
              <a:rPr lang="fi-FI" sz="4000" dirty="0"/>
            </a:br>
            <a:r>
              <a:rPr lang="fi-FI" sz="4000" dirty="0"/>
              <a:t>Avointen oppimateriaalien kirjasto</a:t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3C6FBB08-420F-AFB6-61BD-60C993A9E4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fi-FI" sz="2400" dirty="0"/>
              <a:t>Tampereen yliopiston kirjasto </a:t>
            </a:r>
          </a:p>
          <a:p>
            <a:r>
              <a:rPr lang="fi-FI" sz="2400" dirty="0"/>
              <a:t>18.9.2024 </a:t>
            </a:r>
            <a:endParaRPr lang="fi-FI" sz="2400" dirty="0">
              <a:cs typeface="Arial"/>
            </a:endParaRPr>
          </a:p>
          <a:p>
            <a:r>
              <a:rPr lang="fi-FI" sz="2400" dirty="0"/>
              <a:t>Kati Syvälahti ja Johanna Löhönen 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730B0-47A7-A843-2C28-9E508B79529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72525" y="6489700"/>
            <a:ext cx="371475" cy="254000"/>
          </a:xfrm>
        </p:spPr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979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7D054A7-7DF0-C393-9610-F12E1BB987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Esimerkit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4F50CD-9758-E98C-1112-AA812D77B95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A67EC-898E-1208-45DA-D6BB5680F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50520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Materiaali on osa kokoelmaa &quot;Funky Facts -etsiväkoulu nettitekstien luotettavuuden arvioinnin opettamiseen”. Funky Facts -etsiväkoulun sisältö ja pedagogiset periaatteet on kuvattu Etsiväkoulu pähkinänkuoressa -osassa. Opettajan oppaassa on kuvattu oppituntien ohjeellinen kulku. Opettajan oppaassa on myös linkit oppitunteihin liittyvään videomateriaaliin. Videomateriaali ja oppilaiden oppimateriaali löytyvät Funky Facts -etsiväkoulun kokoelmasivulta https://aoe.fi/#/kokoelma/320">
            <a:extLst>
              <a:ext uri="{FF2B5EF4-FFF2-40B4-BE49-F238E27FC236}">
                <a16:creationId xmlns:a16="http://schemas.microsoft.com/office/drawing/2014/main" id="{3D5F7407-03E2-17E7-98D5-83B4CE2FA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1019584"/>
            <a:ext cx="8963025" cy="5355407"/>
          </a:xfrm>
          <a:noFill/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48D6F876-5D5C-094D-53BA-09F863D0900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291748" y="6489700"/>
            <a:ext cx="1272658" cy="254172"/>
          </a:xfrm>
        </p:spPr>
        <p:txBody>
          <a:bodyPr/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17.9.2024</a:t>
            </a:fld>
            <a:endParaRPr lang="fi-FI"/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34007C7F-58B5-8B1C-FA60-A04104277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11</a:t>
            </a:fld>
            <a:endParaRPr lang="fi-FI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27FE65-5E64-625D-EA22-0B8B192A9059}"/>
              </a:ext>
            </a:extLst>
          </p:cNvPr>
          <p:cNvSpPr txBox="1"/>
          <p:nvPr/>
        </p:nvSpPr>
        <p:spPr>
          <a:xfrm>
            <a:off x="863601" y="6374991"/>
            <a:ext cx="871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 err="1">
                <a:hlinkClick r:id="rId3"/>
              </a:rPr>
              <a:t>Funky</a:t>
            </a:r>
            <a:r>
              <a:rPr lang="fi-FI" sz="1400" dirty="0">
                <a:hlinkClick r:id="rId3"/>
              </a:rPr>
              <a:t> </a:t>
            </a:r>
            <a:r>
              <a:rPr lang="fi-FI" sz="1400" dirty="0" err="1">
                <a:hlinkClick r:id="rId3"/>
              </a:rPr>
              <a:t>Facts</a:t>
            </a:r>
            <a:r>
              <a:rPr lang="fi-FI" sz="1400" dirty="0">
                <a:hlinkClick r:id="rId3"/>
              </a:rPr>
              <a:t> -etsiväkoulu: Opettajan materiaali - Avointen oppimateriaalien kirjasto (aoe.fi)</a:t>
            </a:r>
            <a:endParaRPr lang="fi-FI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827CD4F-4461-D92B-F510-C112024F69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11601" y="483009"/>
            <a:ext cx="2023531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Materiaali Avointen oppimateriaalien kirjastossa (aoe.fi)</a:t>
            </a:r>
          </a:p>
        </p:txBody>
      </p:sp>
      <p:sp>
        <p:nvSpPr>
          <p:cNvPr id="16" name="Arrow: Left 15">
            <a:extLst>
              <a:ext uri="{FF2B5EF4-FFF2-40B4-BE49-F238E27FC236}">
                <a16:creationId xmlns:a16="http://schemas.microsoft.com/office/drawing/2014/main" id="{EFA6DD4A-1CCC-A4A8-3745-A6BD9988A783}"/>
              </a:ext>
            </a:extLst>
          </p:cNvPr>
          <p:cNvSpPr/>
          <p:nvPr/>
        </p:nvSpPr>
        <p:spPr>
          <a:xfrm>
            <a:off x="1405467" y="4309533"/>
            <a:ext cx="965200" cy="414867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898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D2C9B6-D0FB-961D-114E-1C687BA7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52" y="623169"/>
            <a:ext cx="8530142" cy="718639"/>
          </a:xfrm>
        </p:spPr>
        <p:txBody>
          <a:bodyPr/>
          <a:lstStyle/>
          <a:p>
            <a:r>
              <a:rPr lang="fi-FI" dirty="0">
                <a:latin typeface="Arial"/>
                <a:cs typeface="Arial"/>
              </a:rPr>
              <a:t>Mistä? Finna.fi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0E69F6-DF28-5411-6609-53EA6E224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381" y="1801959"/>
            <a:ext cx="7412737" cy="505644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800" dirty="0">
                <a:ea typeface="+mn-lt"/>
                <a:cs typeface="+mn-lt"/>
              </a:rPr>
              <a:t>Voit hakea aoe.fi:hin tallennettuja oppimateriaaleja Finnasta</a:t>
            </a:r>
          </a:p>
          <a:p>
            <a:r>
              <a:rPr lang="fi-FI" sz="1800" dirty="0">
                <a:ea typeface="+mn-lt"/>
                <a:cs typeface="+mn-lt"/>
              </a:rPr>
              <a:t>Finna sisältää museoiden, kirjastojen ja arkistojen aineistot</a:t>
            </a:r>
            <a:endParaRPr lang="fi-FI" dirty="0">
              <a:cs typeface="Arial" panose="020B0604020202020204"/>
            </a:endParaRPr>
          </a:p>
          <a:p>
            <a:pPr marL="0" indent="0">
              <a:buNone/>
            </a:pPr>
            <a:endParaRPr lang="fi-FI" sz="1800" dirty="0">
              <a:ea typeface="+mn-lt"/>
              <a:cs typeface="+mn-lt"/>
            </a:endParaRPr>
          </a:p>
          <a:p>
            <a:pPr marL="0" indent="0">
              <a:buNone/>
            </a:pPr>
            <a:endParaRPr lang="fi-FI" sz="1800" dirty="0">
              <a:ea typeface="+mn-lt"/>
              <a:cs typeface="+mn-lt"/>
            </a:endParaRPr>
          </a:p>
          <a:p>
            <a:pPr marL="0" indent="0">
              <a:buNone/>
            </a:pPr>
            <a:endParaRPr lang="fi-FI" sz="1800" dirty="0">
              <a:ea typeface="+mn-lt"/>
              <a:cs typeface="+mn-lt"/>
            </a:endParaRPr>
          </a:p>
          <a:p>
            <a:pPr marL="0" indent="0">
              <a:buNone/>
            </a:pPr>
            <a:endParaRPr lang="fi-FI" sz="18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fi-FI" sz="1800" dirty="0">
                <a:ea typeface="+mn-lt"/>
                <a:cs typeface="+mn-lt"/>
              </a:rPr>
              <a:t>Finna on oppimisen palvelu:</a:t>
            </a:r>
            <a:endParaRPr lang="fi-FI" sz="1800" dirty="0">
              <a:cs typeface="Arial"/>
            </a:endParaRPr>
          </a:p>
          <a:p>
            <a:r>
              <a:rPr lang="fi-FI" sz="1800" dirty="0">
                <a:cs typeface="Arial"/>
              </a:rPr>
              <a:t>Etsi samalla muuta Finnasta löytyvää: avoimia artikkeleita ja kirjoja, valokuvia, karttoja, tietoja kirjoista, opinnäytteitä</a:t>
            </a:r>
          </a:p>
          <a:p>
            <a:r>
              <a:rPr lang="fi-FI" sz="1800" dirty="0">
                <a:ea typeface="+mn-lt"/>
                <a:cs typeface="+mn-lt"/>
              </a:rPr>
              <a:t>Hakua</a:t>
            </a:r>
            <a:r>
              <a:rPr lang="fi-FI" sz="1800" dirty="0">
                <a:cs typeface="Arial"/>
              </a:rPr>
              <a:t> voi rajata monin eri tavoin</a:t>
            </a:r>
          </a:p>
          <a:p>
            <a:r>
              <a:rPr lang="fi-FI" sz="1800" dirty="0">
                <a:cs typeface="Arial"/>
              </a:rPr>
              <a:t>Finna Luokkahuone: aineistopaketteja, nostoja oppimateriaaleista jne.</a:t>
            </a:r>
          </a:p>
          <a:p>
            <a:pPr marL="0" indent="0">
              <a:buNone/>
            </a:pPr>
            <a:endParaRPr lang="fi-FI" sz="1800" dirty="0">
              <a:cs typeface="Arial"/>
            </a:endParaRPr>
          </a:p>
          <a:p>
            <a:pPr marL="0" indent="0">
              <a:buNone/>
            </a:pPr>
            <a:endParaRPr lang="fi-FI" sz="1800" dirty="0">
              <a:cs typeface="Arial"/>
            </a:endParaRPr>
          </a:p>
          <a:p>
            <a:endParaRPr lang="fi-FI" sz="1800" dirty="0">
              <a:cs typeface="Arial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AA67C92-A0CD-F4DB-EB3E-2D496066E8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12</a:t>
            </a:fld>
            <a:endParaRPr lang="fi-FI"/>
          </a:p>
        </p:txBody>
      </p:sp>
      <p:pic>
        <p:nvPicPr>
          <p:cNvPr id="9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3E057357-D5FF-2DA4-18BE-41BDAA77A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133" y="2577804"/>
            <a:ext cx="4546410" cy="92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6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443B13-1625-B205-9F75-25686FFCD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45" y="945673"/>
            <a:ext cx="5458010" cy="770101"/>
          </a:xfrm>
        </p:spPr>
        <p:txBody>
          <a:bodyPr/>
          <a:lstStyle/>
          <a:p>
            <a:r>
              <a:rPr lang="fi-FI"/>
              <a:t>Etsi oppimateriaaleja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FCA5257-44E2-474D-FDBE-3D6B2B6922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9" y="2577125"/>
            <a:ext cx="6272197" cy="2406509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C15578-FF06-0971-98DC-6DD9E9E866B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BBB6F-20F5-1034-AEC0-C092378A6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dirty="0" smtClean="0"/>
              <a:pPr/>
              <a:t>13</a:t>
            </a:fld>
            <a:endParaRPr lang="fi-FI"/>
          </a:p>
        </p:txBody>
      </p:sp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8DA6249D-AC68-C01D-1279-E131258D6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025" y="509587"/>
            <a:ext cx="33909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97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5CBE6-E388-4696-7734-19D79CBE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Materiaali Finnassa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5DE2FFB-CCD0-BF03-DC21-85F6B06D4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600" y="1679840"/>
            <a:ext cx="4376600" cy="3067050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B4B47-48F1-DB12-4854-87AED04C48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06C7F-C275-6A16-F820-889C9BBDDB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14</a:t>
            </a:fld>
            <a:endParaRPr lang="fi-FI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1AD4568-0150-88C9-50FD-C1BEDE504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9250" y="1557339"/>
            <a:ext cx="3455156" cy="479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95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4F0A-9DFC-D321-2F07-A7FBFCD7D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Tulossa: TUNICRIS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91AEA8E-A46D-6A63-6083-244336A97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140" y="1557339"/>
            <a:ext cx="8076259" cy="4351337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393879-7BDE-6A68-B4F3-76B08DFC9E4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17518-5FF9-D522-678A-BFF821EA77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15</a:t>
            </a:fld>
            <a:endParaRPr lang="fi-FI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B0FF8A-001D-2AC2-F0A8-5F5D5CFE5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6267" y="5430853"/>
            <a:ext cx="4995327" cy="84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75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FE64-4455-6FCD-1C04-0EB2C89A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600" y="1718979"/>
            <a:ext cx="3640451" cy="3149671"/>
          </a:xfrm>
        </p:spPr>
        <p:txBody>
          <a:bodyPr anchor="t">
            <a:normAutofit fontScale="90000"/>
          </a:bodyPr>
          <a:lstStyle/>
          <a:p>
            <a:pPr marL="0" indent="0">
              <a:buNone/>
            </a:pPr>
            <a:r>
              <a:rPr lang="fi-FI" sz="4100" dirty="0"/>
              <a:t>Kiitos &amp; hyvää syksyä!</a:t>
            </a:r>
          </a:p>
          <a:p>
            <a:pPr marL="0" indent="0">
              <a:buNone/>
            </a:pPr>
            <a:endParaRPr lang="fi-FI" sz="4100" dirty="0"/>
          </a:p>
          <a:p>
            <a:pPr marL="0" indent="0">
              <a:buNone/>
            </a:pPr>
            <a:r>
              <a:rPr lang="fi-FI" sz="4100" dirty="0"/>
              <a:t>t. Kati ja Johanna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7D628EBD-27D6-812F-03C2-AD5D0A4B10A4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7291748" y="6489700"/>
            <a:ext cx="1272658" cy="254172"/>
          </a:xfrm>
        </p:spPr>
        <p:txBody>
          <a:bodyPr/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17.9.2024</a:t>
            </a:fld>
            <a:endParaRPr lang="fi-FI"/>
          </a:p>
        </p:txBody>
      </p:sp>
      <p:sp>
        <p:nvSpPr>
          <p:cNvPr id="18" name="Date Placeholder 5">
            <a:extLst>
              <a:ext uri="{FF2B5EF4-FFF2-40B4-BE49-F238E27FC236}">
                <a16:creationId xmlns:a16="http://schemas.microsoft.com/office/drawing/2014/main" id="{72B72F1A-4880-9C08-A6E9-428A296AF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91748" y="6489700"/>
            <a:ext cx="1272658" cy="254172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17.9.2024</a:t>
            </a:fld>
            <a:endParaRPr lang="fi-FI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2A6816B1-E0DB-EDB4-7AFB-1FAC80B16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16</a:t>
            </a:fld>
            <a:endParaRPr lang="fi-FI"/>
          </a:p>
        </p:txBody>
      </p:sp>
      <p:sp>
        <p:nvSpPr>
          <p:cNvPr id="7" name="Slide Number Placeholder 6" hidden="1">
            <a:extLst>
              <a:ext uri="{FF2B5EF4-FFF2-40B4-BE49-F238E27FC236}">
                <a16:creationId xmlns:a16="http://schemas.microsoft.com/office/drawing/2014/main" id="{FB2ACD18-65CE-3D87-E48A-23BF3D01238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20348" y="6489701"/>
            <a:ext cx="371246" cy="25401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16</a:t>
            </a:fld>
            <a:endParaRPr lang="fi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2DDEA-D28D-FD6A-BB57-7CE502BD8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276" y="4707011"/>
            <a:ext cx="1589617" cy="5725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8A6E1-7C7F-5B30-B45B-3DED34E4B783}"/>
              </a:ext>
            </a:extLst>
          </p:cNvPr>
          <p:cNvSpPr txBox="1"/>
          <p:nvPr/>
        </p:nvSpPr>
        <p:spPr>
          <a:xfrm>
            <a:off x="4309533" y="3990304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Tämä diasarja on lisensoitu Creative Commons –lisenssillä CC BY -SA 4.0 eli Creative Commons Nimeä- Jaa samoin 4.0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A90C71-0A83-BB9D-BB94-5B4344B48EC9}"/>
              </a:ext>
            </a:extLst>
          </p:cNvPr>
          <p:cNvSpPr txBox="1"/>
          <p:nvPr/>
        </p:nvSpPr>
        <p:spPr>
          <a:xfrm>
            <a:off x="4457276" y="5349919"/>
            <a:ext cx="35919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CC –lisenssien verkkosivusto </a:t>
            </a:r>
            <a:r>
              <a:rPr lang="fi-FI" sz="1200" dirty="0">
                <a:hlinkClick r:id="rId3"/>
              </a:rPr>
              <a:t>https://creativecommons.fi/</a:t>
            </a:r>
            <a:endParaRPr lang="fi-FI" sz="1200" dirty="0"/>
          </a:p>
          <a:p>
            <a:endParaRPr lang="fi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046C7E-D808-05DC-70A3-BE2339073679}"/>
              </a:ext>
            </a:extLst>
          </p:cNvPr>
          <p:cNvSpPr txBox="1"/>
          <p:nvPr/>
        </p:nvSpPr>
        <p:spPr>
          <a:xfrm>
            <a:off x="4457276" y="5857750"/>
            <a:ext cx="4048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Lisätietoa voit kysyä tekijöiltä: </a:t>
            </a:r>
            <a:r>
              <a:rPr lang="fi-FI" sz="1200" dirty="0">
                <a:hlinkClick r:id="rId4"/>
              </a:rPr>
              <a:t>kati.syvalahti@tuni.fi</a:t>
            </a:r>
            <a:r>
              <a:rPr lang="fi-FI" sz="1200" dirty="0"/>
              <a:t> ja </a:t>
            </a:r>
            <a:r>
              <a:rPr lang="fi-FI" sz="1200" dirty="0">
                <a:hlinkClick r:id="rId5"/>
              </a:rPr>
              <a:t>johanna.lohonen@tuni.fi</a:t>
            </a:r>
            <a:endParaRPr lang="fi-FI" sz="1200" dirty="0"/>
          </a:p>
          <a:p>
            <a:endParaRPr lang="fi-FI" sz="1200" dirty="0"/>
          </a:p>
        </p:txBody>
      </p:sp>
      <p:pic>
        <p:nvPicPr>
          <p:cNvPr id="17" name="Sisällön paikkamerkki 16" descr="Korkeat syksypuut metsän pohjasta">
            <a:extLst>
              <a:ext uri="{FF2B5EF4-FFF2-40B4-BE49-F238E27FC236}">
                <a16:creationId xmlns:a16="http://schemas.microsoft.com/office/drawing/2014/main" id="{A4AED39A-4A11-C533-454D-D914C668A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309533" y="1065307"/>
            <a:ext cx="3779838" cy="2519385"/>
          </a:xfrm>
        </p:spPr>
      </p:pic>
    </p:spTree>
    <p:extLst>
      <p:ext uri="{BB962C8B-B14F-4D97-AF65-F5344CB8AC3E}">
        <p14:creationId xmlns:p14="http://schemas.microsoft.com/office/powerpoint/2010/main" val="380898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5E44F05-9482-62D7-3AB8-CC96B8ED2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Mikä?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6F4F5EE-556F-91BC-BF3B-363960A8D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599" y="1706400"/>
            <a:ext cx="5248667" cy="4351338"/>
          </a:xfrm>
        </p:spPr>
        <p:txBody>
          <a:bodyPr/>
          <a:lstStyle/>
          <a:p>
            <a:r>
              <a:rPr lang="fi-FI" sz="1600" dirty="0"/>
              <a:t>Avointen oppimateriaalien kirjasto: palvelu, joka kokoaa avoimia oppimateriaaleja yhteen kaikkien koulutusasteiden yhteiseen näkymään </a:t>
            </a:r>
          </a:p>
          <a:p>
            <a:r>
              <a:rPr lang="fi-FI" sz="1600" dirty="0"/>
              <a:t>Oppimateriaalien käyttäminen ja niiden etsiminen on mahdollista suoraan ilman kirjautumista </a:t>
            </a:r>
          </a:p>
          <a:p>
            <a:r>
              <a:rPr lang="fi-FI" sz="1600" dirty="0"/>
              <a:t>Pääset käyttämään Avointen oppimateriaalien kirjastoa menemällä osoitteeseen </a:t>
            </a:r>
            <a:r>
              <a:rPr lang="fi-FI" sz="1600" dirty="0">
                <a:hlinkClick r:id="rId2"/>
              </a:rPr>
              <a:t>aoe.fi</a:t>
            </a:r>
            <a:endParaRPr lang="fi-FI" sz="1600" dirty="0"/>
          </a:p>
          <a:p>
            <a:pPr marL="0" indent="0">
              <a:buNone/>
            </a:pPr>
            <a:r>
              <a:rPr lang="fi-FI" sz="1600" b="1" dirty="0"/>
              <a:t>Ylläpito, kehitys: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aoe.fi-palvelun omistaja on Opetushallitus, joka kehittää palvelua yhdessä yhteistyökumppaneiden kanssa mm.</a:t>
            </a:r>
            <a:r>
              <a:rPr lang="fi-FI" sz="1600" dirty="0">
                <a:ea typeface="+mn-lt"/>
                <a:cs typeface="+mn-lt"/>
              </a:rPr>
              <a:t> CSC (</a:t>
            </a:r>
            <a:r>
              <a:rPr lang="fi-FI" sz="1600" dirty="0"/>
              <a:t>Centre for Scientific Computing)</a:t>
            </a:r>
            <a:r>
              <a:rPr lang="fi-FI" sz="1600" dirty="0">
                <a:ea typeface="+mn-lt"/>
                <a:cs typeface="+mn-lt"/>
              </a:rPr>
              <a:t> eli Tieteen tietotekniikan keskus.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rahoitus:</a:t>
            </a:r>
            <a:r>
              <a:rPr lang="fi-FI" sz="1600" dirty="0"/>
              <a:t> Opetus-</a:t>
            </a:r>
            <a:r>
              <a:rPr lang="fi-FI" sz="1600" dirty="0">
                <a:ea typeface="+mn-lt"/>
                <a:cs typeface="+mn-lt"/>
              </a:rPr>
              <a:t> ja kulttuuriministeriö  </a:t>
            </a:r>
          </a:p>
          <a:p>
            <a:endParaRPr lang="fi-FI" sz="18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E3D8F68-406D-03D9-81BC-BD408DF61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30333" y="2272908"/>
            <a:ext cx="2787788" cy="1273478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B83E7-C80F-9A99-5236-263AA7FB5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B45A3-2033-43F8-8869-A9EFAFBD7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1C79F1-71F5-6571-1386-4C2FDBE52C2D}"/>
              </a:ext>
            </a:extLst>
          </p:cNvPr>
          <p:cNvSpPr txBox="1"/>
          <p:nvPr/>
        </p:nvSpPr>
        <p:spPr>
          <a:xfrm>
            <a:off x="2853266" y="5626783"/>
            <a:ext cx="468206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i-FI" sz="1800" dirty="0"/>
              <a:t>Materiaaleja yht</a:t>
            </a:r>
            <a:r>
              <a:rPr lang="fi-FI" sz="1800"/>
              <a:t>.: 3609 (17.9.2024</a:t>
            </a:r>
            <a:r>
              <a:rPr lang="fi-FI" sz="1800" dirty="0"/>
              <a:t>)</a:t>
            </a:r>
            <a:endParaRPr lang="fi-FI" sz="1800" dirty="0">
              <a:cs typeface="Arial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484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E1D45-1E45-FE85-6373-557ED844E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ja kuka voi tallentaa?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FB96F-DC65-4097-4336-0B48BFC7AC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b="1" dirty="0">
                <a:ea typeface="+mn-lt"/>
                <a:cs typeface="+mn-lt"/>
              </a:rPr>
              <a:t>Mitä voi tallentaa:</a:t>
            </a:r>
            <a:r>
              <a:rPr lang="fi-FI" sz="2000" dirty="0">
                <a:ea typeface="+mn-lt"/>
                <a:cs typeface="+mn-lt"/>
              </a:rPr>
              <a:t> </a:t>
            </a:r>
          </a:p>
          <a:p>
            <a:pPr marL="0" indent="0">
              <a:buNone/>
            </a:pPr>
            <a:r>
              <a:rPr lang="fi-FI" sz="2000" dirty="0">
                <a:ea typeface="+mn-lt"/>
                <a:cs typeface="+mn-lt"/>
              </a:rPr>
              <a:t>Opetukseen, kasvatukseen ja oppimiseen kohdennettuja digitaalisia materiaaleja kaikilta koulutusasteilta.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kurssit, oppaat, ohjeet, videot, infograafit jne.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tiedostona tai linkkinä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käyttäessäsi jotain materiaalia, tarjolla on myös omiin materiaaleihin upotettava linkki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1EACC-CE37-ADB6-E1D1-7965DC8007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2000" b="1" dirty="0">
                <a:ea typeface="+mn-lt"/>
                <a:cs typeface="+mn-lt"/>
              </a:rPr>
              <a:t>Kuka voi tallentaa:</a:t>
            </a:r>
            <a:r>
              <a:rPr lang="fi-FI" sz="2000" dirty="0">
                <a:ea typeface="+mn-lt"/>
                <a:cs typeface="+mn-lt"/>
              </a:rPr>
              <a:t> esim. yksittäiset opettajat, tutkijat, opiskelijat, organisaatiot ja hankkeet </a:t>
            </a:r>
            <a:endParaRPr lang="fi-FI" sz="2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856CF2-70A7-1817-1C42-7F2055EF2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E1712-6AAA-0484-4951-C033B73B8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3</a:t>
            </a:fld>
            <a:endParaRPr lang="fi-FI"/>
          </a:p>
        </p:txBody>
      </p:sp>
      <p:pic>
        <p:nvPicPr>
          <p:cNvPr id="15" name="Picture 14" descr="A hand holding a magnifying glass over a paper">
            <a:extLst>
              <a:ext uri="{FF2B5EF4-FFF2-40B4-BE49-F238E27FC236}">
                <a16:creationId xmlns:a16="http://schemas.microsoft.com/office/drawing/2014/main" id="{3610CB31-87FD-3D9A-62C8-D6C2AE4AA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78206" y="3089404"/>
            <a:ext cx="3886200" cy="22402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11CAC5-18DF-FDEB-A68A-96A0ABAA922F}"/>
              </a:ext>
            </a:extLst>
          </p:cNvPr>
          <p:cNvSpPr txBox="1"/>
          <p:nvPr/>
        </p:nvSpPr>
        <p:spPr>
          <a:xfrm>
            <a:off x="4629599" y="5355634"/>
            <a:ext cx="25061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Kuvan lähde: Pixapay</a:t>
            </a:r>
          </a:p>
        </p:txBody>
      </p:sp>
    </p:spTree>
    <p:extLst>
      <p:ext uri="{BB962C8B-B14F-4D97-AF65-F5344CB8AC3E}">
        <p14:creationId xmlns:p14="http://schemas.microsoft.com/office/powerpoint/2010/main" val="104918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2CA90-198D-4E3D-1482-FF491F4FE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64D6F-9F72-CE21-64F8-3925B523842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2000" dirty="0"/>
              <a:t>jakaaksesi avoimia oppimateriaaleja palveluun, tulee sinun kirjautua Haka-, MPASSid- tai Suomi.fi -tunnuksilla ja hyväksyä käyttöehdot</a:t>
            </a:r>
          </a:p>
          <a:p>
            <a:r>
              <a:rPr lang="fi-FI" sz="2000" dirty="0"/>
              <a:t>kun kirjaudut, voit:</a:t>
            </a:r>
            <a:endParaRPr lang="fi-FI" sz="2000" dirty="0">
              <a:cs typeface="Arial"/>
            </a:endParaRPr>
          </a:p>
          <a:p>
            <a:pPr marL="488632" lvl="1"/>
            <a:r>
              <a:rPr lang="fi-FI" sz="2000" dirty="0"/>
              <a:t> tallentaa oppimateriaalejasi</a:t>
            </a:r>
            <a:endParaRPr lang="fi-FI" sz="2000" dirty="0">
              <a:cs typeface="Arial" panose="020B0604020202020204"/>
            </a:endParaRPr>
          </a:p>
          <a:p>
            <a:pPr marL="488632" lvl="1"/>
            <a:r>
              <a:rPr lang="fi-FI" sz="2000" dirty="0"/>
              <a:t> luoda kuratoituja kokoelmia itselle ja muille</a:t>
            </a:r>
            <a:endParaRPr lang="fi-FI" sz="2000" dirty="0">
              <a:cs typeface="Arial" panose="020B0604020202020204"/>
            </a:endParaRPr>
          </a:p>
          <a:p>
            <a:pPr marL="488632" lvl="1"/>
            <a:r>
              <a:rPr lang="fi-FI" sz="2000" dirty="0"/>
              <a:t> arvioida muiden opetusmateriaaleja ja vinkata muita niiden sopivasta käytöstä</a:t>
            </a:r>
            <a:endParaRPr lang="fi-FI" sz="2000" dirty="0">
              <a:cs typeface="Arial" panose="020B0604020202020204"/>
            </a:endParaRP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AD029B8-0BA7-6FF3-BC21-4F0710F31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11800" y="3429000"/>
            <a:ext cx="4461267" cy="1612860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7075E1-984C-91F5-2B99-306948BF2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6E8565-63B9-40BA-05BA-5C1044550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4</a:t>
            </a:fld>
            <a:endParaRPr lang="fi-FI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012BA6-BA01-9E68-B0DE-4F0C29876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842" y="1555256"/>
            <a:ext cx="4334927" cy="8518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B48D5D-7881-9DCC-72FC-F97599E9A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270" y="2416955"/>
            <a:ext cx="1660326" cy="71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57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3521B-F36F-6FD5-CE6B-D13827F387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Oppimateriaalien tallennus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798DC5-D3DE-16DB-3AF8-77725130DD8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CE24D-02E8-0A11-FA62-3507AB11C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860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F5F8-15E8-8D47-CF83-4A7F380EC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Miten</a:t>
            </a:r>
            <a:r>
              <a:rPr lang="en-US" dirty="0"/>
              <a:t>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57D22-3CF8-A748-B113-3890D3232B7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608A0C-5855-8124-BCB2-9DB913799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6</a:t>
            </a:fld>
            <a:endParaRPr lang="fi-FI"/>
          </a:p>
        </p:txBody>
      </p:sp>
      <p:pic>
        <p:nvPicPr>
          <p:cNvPr id="17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6E69346-2B26-9BA4-33B2-92783E541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998" y="2079254"/>
            <a:ext cx="8766062" cy="4270488"/>
          </a:xfr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835C5B72-B28A-7729-7165-F2A6A2E52BAE}"/>
              </a:ext>
            </a:extLst>
          </p:cNvPr>
          <p:cNvSpPr txBox="1"/>
          <p:nvPr/>
        </p:nvSpPr>
        <p:spPr>
          <a:xfrm>
            <a:off x="3827605" y="3047257"/>
            <a:ext cx="3919395" cy="203132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/>
              <a:t>Kirjautumalla:</a:t>
            </a:r>
          </a:p>
          <a:p>
            <a:r>
              <a:rPr lang="fi-FI" b="1" dirty="0"/>
              <a:t>1. Omat tiedot</a:t>
            </a:r>
          </a:p>
          <a:p>
            <a:r>
              <a:rPr lang="fi-FI" dirty="0"/>
              <a:t> saat näkyviin:</a:t>
            </a:r>
          </a:p>
          <a:p>
            <a:r>
              <a:rPr lang="fi-FI" b="1" dirty="0"/>
              <a:t>2-3 Omat oppimateriaalit </a:t>
            </a:r>
            <a:endParaRPr lang="fi-FI" b="1" dirty="0">
              <a:cs typeface="Arial"/>
            </a:endParaRPr>
          </a:p>
          <a:p>
            <a:endParaRPr lang="fi-FI" dirty="0"/>
          </a:p>
          <a:p>
            <a:r>
              <a:rPr lang="fi-FI" dirty="0"/>
              <a:t>Aineistojen tallennus: </a:t>
            </a:r>
          </a:p>
          <a:p>
            <a:r>
              <a:rPr lang="fi-FI" b="1" dirty="0"/>
              <a:t>4. Luo uusi materiaali</a:t>
            </a:r>
            <a:endParaRPr lang="fi-FI" b="1" dirty="0">
              <a:cs typeface="Arial"/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EB01E37E-200D-DE3F-6976-52895A9434CC}"/>
              </a:ext>
            </a:extLst>
          </p:cNvPr>
          <p:cNvSpPr/>
          <p:nvPr/>
        </p:nvSpPr>
        <p:spPr>
          <a:xfrm>
            <a:off x="8289558" y="1826633"/>
            <a:ext cx="330790" cy="259906"/>
          </a:xfrm>
          <a:prstGeom prst="down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2382F3B-287B-DFB2-D363-80D870EA731A}"/>
              </a:ext>
            </a:extLst>
          </p:cNvPr>
          <p:cNvSpPr/>
          <p:nvPr/>
        </p:nvSpPr>
        <p:spPr>
          <a:xfrm>
            <a:off x="4188046" y="1642139"/>
            <a:ext cx="336697" cy="496185"/>
          </a:xfrm>
          <a:prstGeom prst="down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96C2ADA-BF46-D715-07EC-F1145991C4E5}"/>
              </a:ext>
            </a:extLst>
          </p:cNvPr>
          <p:cNvSpPr/>
          <p:nvPr/>
        </p:nvSpPr>
        <p:spPr>
          <a:xfrm>
            <a:off x="722600" y="3741940"/>
            <a:ext cx="384135" cy="472558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42AF090-2408-E242-55CA-C1D6062C29C1}"/>
              </a:ext>
            </a:extLst>
          </p:cNvPr>
          <p:cNvSpPr/>
          <p:nvPr/>
        </p:nvSpPr>
        <p:spPr>
          <a:xfrm>
            <a:off x="6491767" y="2486837"/>
            <a:ext cx="360325" cy="366232"/>
          </a:xfrm>
          <a:prstGeom prst="rightArrow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B53ED8-0ECC-E90F-08D0-9F7B0BDEB4A7}"/>
              </a:ext>
            </a:extLst>
          </p:cNvPr>
          <p:cNvSpPr txBox="1"/>
          <p:nvPr/>
        </p:nvSpPr>
        <p:spPr>
          <a:xfrm>
            <a:off x="7291748" y="1147225"/>
            <a:ext cx="154745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1. Omat tiedot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993B29-E143-C2D0-A504-548A45EE214E}"/>
              </a:ext>
            </a:extLst>
          </p:cNvPr>
          <p:cNvSpPr txBox="1"/>
          <p:nvPr/>
        </p:nvSpPr>
        <p:spPr>
          <a:xfrm>
            <a:off x="4524743" y="1567844"/>
            <a:ext cx="49599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2.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275D1A-7942-1F7D-E76E-D456750344A9}"/>
              </a:ext>
            </a:extLst>
          </p:cNvPr>
          <p:cNvSpPr txBox="1"/>
          <p:nvPr/>
        </p:nvSpPr>
        <p:spPr>
          <a:xfrm>
            <a:off x="185940" y="3784690"/>
            <a:ext cx="507333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3.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8B8318-A453-1147-CB84-8ED56E2E140F}"/>
              </a:ext>
            </a:extLst>
          </p:cNvPr>
          <p:cNvSpPr txBox="1"/>
          <p:nvPr/>
        </p:nvSpPr>
        <p:spPr>
          <a:xfrm>
            <a:off x="6039291" y="2492227"/>
            <a:ext cx="448734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dirty="0"/>
              <a:t>4. </a:t>
            </a:r>
          </a:p>
        </p:txBody>
      </p:sp>
    </p:spTree>
    <p:extLst>
      <p:ext uri="{BB962C8B-B14F-4D97-AF65-F5344CB8AC3E}">
        <p14:creationId xmlns:p14="http://schemas.microsoft.com/office/powerpoint/2010/main" val="46682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951D0-B13E-3094-47E8-3E627AFF2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Oppimateriaalin tallennus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2FE6E88D-5AF2-D9B1-D178-3D09593E3E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466" y="1850333"/>
            <a:ext cx="3682333" cy="4351338"/>
          </a:xfrm>
        </p:spPr>
        <p:txBody>
          <a:bodyPr/>
          <a:lstStyle/>
          <a:p>
            <a:r>
              <a:rPr lang="fi-FI" sz="1600" dirty="0"/>
              <a:t>Jokaisen kentän kohdalla on pieni kysymysmerkki josta saat </a:t>
            </a:r>
            <a:r>
              <a:rPr lang="fi-FI" sz="1600"/>
              <a:t>tarvittaessa lisätietoa</a:t>
            </a:r>
            <a:endParaRPr lang="fi-FI" sz="1600" dirty="0">
              <a:ea typeface="Calibri" panose="020F0502020204030204" pitchFamily="34" charset="0"/>
              <a:cs typeface="Times New Roman"/>
            </a:endParaRPr>
          </a:p>
          <a:p>
            <a:r>
              <a:rPr lang="fi-FI" sz="1600" dirty="0">
                <a:ea typeface="Calibri" panose="020F0502020204030204" pitchFamily="34" charset="0"/>
                <a:cs typeface="Times New Roman"/>
              </a:rPr>
              <a:t>Perustiedot: Oppimateriaalin nimi, kieliversiot, t</a:t>
            </a:r>
            <a:r>
              <a:rPr lang="fi-FI" sz="1600" dirty="0">
                <a:effectLst/>
                <a:ea typeface="Calibri" panose="020F0502020204030204" pitchFamily="34" charset="0"/>
                <a:cs typeface="Times New Roman"/>
              </a:rPr>
              <a:t>ekijät, organisaatio, t</a:t>
            </a:r>
            <a:r>
              <a:rPr lang="fi-FI" sz="1600" dirty="0">
                <a:ea typeface="Calibri" panose="020F0502020204030204" pitchFamily="34" charset="0"/>
                <a:cs typeface="Times New Roman"/>
              </a:rPr>
              <a:t>iivis kuvaus materiaalista, asiasanat</a:t>
            </a:r>
            <a:endParaRPr lang="fi-FI" sz="1600" dirty="0">
              <a:effectLst/>
              <a:ea typeface="Calibri" panose="020F0502020204030204" pitchFamily="34" charset="0"/>
              <a:cs typeface="Times New Roman"/>
            </a:endParaRPr>
          </a:p>
          <a:p>
            <a:r>
              <a:rPr lang="fi-FI" sz="1600" dirty="0">
                <a:effectLst/>
                <a:ea typeface="Calibri" panose="020F0502020204030204" pitchFamily="34" charset="0"/>
                <a:cs typeface="Times New Roman"/>
              </a:rPr>
              <a:t>Materiaalin tyyppi</a:t>
            </a:r>
            <a:r>
              <a:rPr lang="fi-FI" sz="1600" dirty="0">
                <a:ea typeface="Calibri" panose="020F0502020204030204" pitchFamily="34" charset="0"/>
                <a:cs typeface="Times New Roman"/>
              </a:rPr>
              <a:t>, </a:t>
            </a:r>
            <a:r>
              <a:rPr lang="fi-FI" sz="1600" dirty="0">
                <a:effectLst/>
                <a:ea typeface="Calibri" panose="020F0502020204030204" pitchFamily="34" charset="0"/>
                <a:cs typeface="Times New Roman"/>
              </a:rPr>
              <a:t>kohderyhmä ja käyttötarkoitus sekä koulutusaste, tieteenala</a:t>
            </a:r>
          </a:p>
          <a:p>
            <a:r>
              <a:rPr lang="fi-FI" sz="1600" dirty="0">
                <a:ea typeface="Calibri" panose="020F0502020204030204" pitchFamily="34" charset="0"/>
                <a:cs typeface="Times New Roman"/>
              </a:rPr>
              <a:t>Ei pakollista, mutta hyödyllistä tietoa: mm. saavutettavuus, julkaisija, hyödynnetyt materiaalit, kansikuva</a:t>
            </a:r>
          </a:p>
          <a:p>
            <a:r>
              <a:rPr lang="fi-FI" sz="1600" dirty="0">
                <a:ea typeface="Calibri" panose="020F0502020204030204" pitchFamily="34" charset="0"/>
                <a:cs typeface="Times New Roman"/>
              </a:rPr>
              <a:t>Voit myös asettaa materiaalillesi vanhenemisajankohdan (tarkemmat tiedot)</a:t>
            </a:r>
          </a:p>
          <a:p>
            <a:pPr marL="0" indent="0">
              <a:buNone/>
            </a:pPr>
            <a:br>
              <a:rPr lang="fi-FI" sz="16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14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878720-523A-69A4-3759-080B16D2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D937-6595-7DF6-1C6E-493796D46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7</a:t>
            </a:fld>
            <a:endParaRPr lang="fi-FI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C3CBCFFB-0DC4-CDF8-E733-32E9097E68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109386"/>
              </p:ext>
            </p:extLst>
          </p:nvPr>
        </p:nvGraphicFramePr>
        <p:xfrm>
          <a:off x="4227804" y="2415075"/>
          <a:ext cx="4585995" cy="2027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1B2E504-6DFF-2A32-B028-8008257D095D}"/>
              </a:ext>
            </a:extLst>
          </p:cNvPr>
          <p:cNvSpPr txBox="1"/>
          <p:nvPr/>
        </p:nvSpPr>
        <p:spPr>
          <a:xfrm>
            <a:off x="4690528" y="4580410"/>
            <a:ext cx="43010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i-FI" sz="1600" b="1" dirty="0">
                <a:ea typeface="Calibri" panose="020F0502020204030204" pitchFamily="34" charset="0"/>
                <a:cs typeface="Times New Roman"/>
              </a:rPr>
              <a:t>Ennen tallennusta voit valmistella: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ea typeface="Calibri" panose="020F0502020204030204" pitchFamily="34" charset="0"/>
                <a:cs typeface="Times New Roman"/>
              </a:rPr>
              <a:t>Kirjoita kuvausteksti, valitse asiasanat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ea typeface="Calibri" panose="020F0502020204030204" pitchFamily="34" charset="0"/>
                <a:cs typeface="Times New Roman"/>
              </a:rPr>
              <a:t>E</a:t>
            </a:r>
            <a:r>
              <a:rPr lang="fi-FI" sz="1600" dirty="0">
                <a:effectLst/>
                <a:ea typeface="Calibri" panose="020F0502020204030204" pitchFamily="34" charset="0"/>
                <a:cs typeface="Times New Roman"/>
              </a:rPr>
              <a:t>tsi materiaalin tiedosto tai linkki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>
                <a:ea typeface="Calibri" panose="020F0502020204030204" pitchFamily="34" charset="0"/>
                <a:cs typeface="Times New Roman"/>
              </a:rPr>
              <a:t>M</a:t>
            </a:r>
            <a:r>
              <a:rPr lang="fi-FI" sz="1600" dirty="0">
                <a:effectLst/>
                <a:ea typeface="Calibri" panose="020F0502020204030204" pitchFamily="34" charset="0"/>
                <a:cs typeface="Times New Roman"/>
              </a:rPr>
              <a:t>erkitse CC -lisenssi aineistoon; </a:t>
            </a:r>
            <a:b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i-FI" sz="1600" dirty="0">
                <a:effectLst/>
                <a:ea typeface="Calibri" panose="020F0502020204030204" pitchFamily="34" charset="0"/>
                <a:cs typeface="Times New Roman"/>
              </a:rPr>
              <a:t>kysy lupa tallentamiseen muilta tekijöiltä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453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8AF2-DA9C-48E9-B7F7-CC4953D69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Tallentaessasi kysytään: lisenssi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954937-E5C7-45D5-A458-9D367B58A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596" y="1981689"/>
            <a:ext cx="8207375" cy="3028086"/>
          </a:xfrm>
          <a:ln>
            <a:solidFill>
              <a:schemeClr val="accent1"/>
            </a:solidFill>
          </a:ln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4206F-38CD-4A57-97AD-E6C8341E84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0DC808-9B4F-47F6-816E-B4DD926C39FF}" type="datetime1">
              <a:rPr lang="fi-FI" smtClean="0"/>
              <a:pPr/>
              <a:t>17.9.2024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74B49-4213-4C28-8FC9-630CB8A02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i-FI"/>
              <a:t>|  </a:t>
            </a:r>
            <a:fld id="{CDC8994D-33BE-6F4B-918B-78B2D731EB1C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2061F1-3D71-4BD8-AA26-625A649610F9}"/>
              </a:ext>
            </a:extLst>
          </p:cNvPr>
          <p:cNvSpPr txBox="1"/>
          <p:nvPr/>
        </p:nvSpPr>
        <p:spPr>
          <a:xfrm>
            <a:off x="525600" y="5388825"/>
            <a:ext cx="7892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aoe.fi </a:t>
            </a:r>
            <a:r>
              <a:rPr lang="en-US" err="1"/>
              <a:t>suosittelee</a:t>
            </a:r>
            <a:r>
              <a:rPr lang="en-US"/>
              <a:t>: </a:t>
            </a:r>
            <a:br>
              <a:rPr lang="en-US"/>
            </a:br>
            <a:r>
              <a:rPr lang="en-US"/>
              <a:t>Creative Commons </a:t>
            </a:r>
            <a:r>
              <a:rPr lang="en-US" err="1"/>
              <a:t>Nimeä</a:t>
            </a:r>
            <a:r>
              <a:rPr lang="en-US"/>
              <a:t> (CC BY 4.0) tai Creative Commons </a:t>
            </a:r>
            <a:r>
              <a:rPr lang="en-US" err="1"/>
              <a:t>Nimeä-JaaSamoin</a:t>
            </a:r>
            <a:r>
              <a:rPr lang="en-US"/>
              <a:t> (CC BY-SA 4.0) </a:t>
            </a:r>
            <a:endParaRPr lang="fi-FI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0CB13A8-D476-4C5C-2BD4-BCEE2E4B2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38664"/>
            <a:ext cx="9144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fi-FI" altLang="fi-FI" sz="9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7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D5901598-866D-496A-B996-8F15E331229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tretch/>
        </p:blipFill>
        <p:spPr>
          <a:xfrm>
            <a:off x="6467902" y="1883432"/>
            <a:ext cx="1375085" cy="3424232"/>
          </a:xfrm>
          <a:noFill/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9430F29-5717-48A9-9C75-496EAD451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6595" y="1569143"/>
            <a:ext cx="5120930" cy="816758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err="1"/>
              <a:t>Käyttöehdot</a:t>
            </a:r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3BDCCBD-B549-C2F6-F84C-9AC54FA3B5D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6595" y="2660271"/>
            <a:ext cx="2387805" cy="239235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Creative Commons </a:t>
            </a:r>
            <a:r>
              <a:rPr lang="en-US" err="1"/>
              <a:t>avoin</a:t>
            </a:r>
            <a:r>
              <a:rPr lang="en-US"/>
              <a:t> </a:t>
            </a:r>
            <a:r>
              <a:rPr lang="en-US" err="1"/>
              <a:t>lisenssi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 </a:t>
            </a:r>
            <a:r>
              <a:rPr lang="en-US" err="1"/>
              <a:t>käyttölupa</a:t>
            </a:r>
            <a:r>
              <a:rPr lang="en-US"/>
              <a:t> 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/>
              <a:t>Kun </a:t>
            </a:r>
            <a:r>
              <a:rPr lang="en-US" err="1"/>
              <a:t>jaat</a:t>
            </a:r>
            <a:r>
              <a:rPr lang="en-US"/>
              <a:t> </a:t>
            </a:r>
            <a:r>
              <a:rPr lang="en-US" err="1"/>
              <a:t>materiaaliasi</a:t>
            </a:r>
            <a:r>
              <a:rPr lang="en-US"/>
              <a:t> tai </a:t>
            </a:r>
            <a:r>
              <a:rPr lang="en-US" err="1"/>
              <a:t>hyödynnät</a:t>
            </a:r>
            <a:r>
              <a:rPr lang="en-US"/>
              <a:t> </a:t>
            </a:r>
            <a:r>
              <a:rPr lang="en-US" err="1"/>
              <a:t>muiden</a:t>
            </a:r>
            <a:r>
              <a:rPr lang="en-US"/>
              <a:t> </a:t>
            </a:r>
            <a:r>
              <a:rPr lang="en-US" err="1"/>
              <a:t>jakamia</a:t>
            </a:r>
            <a:r>
              <a:rPr lang="en-US"/>
              <a:t> </a:t>
            </a:r>
            <a:r>
              <a:rPr lang="en-US" err="1"/>
              <a:t>aineistoja</a:t>
            </a:r>
            <a:endParaRPr lang="en-US"/>
          </a:p>
          <a:p>
            <a:pPr marL="0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marL="0">
              <a:lnSpc>
                <a:spcPct val="90000"/>
              </a:lnSpc>
            </a:pPr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AD2246-014B-483A-8605-8F8C49359333}"/>
              </a:ext>
            </a:extLst>
          </p:cNvPr>
          <p:cNvSpPr txBox="1"/>
          <p:nvPr/>
        </p:nvSpPr>
        <p:spPr>
          <a:xfrm>
            <a:off x="3859720" y="2385901"/>
            <a:ext cx="2387805" cy="23935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400">
                <a:solidFill>
                  <a:schemeClr val="tx1"/>
                </a:solidFill>
              </a:rPr>
              <a:t>Lisätietoa aiheesta: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400">
                <a:solidFill>
                  <a:schemeClr val="tx1"/>
                </a:solidFill>
                <a:hlinkClick r:id="rId3"/>
              </a:rPr>
              <a:t>https://creativecommons.fi/</a:t>
            </a:r>
            <a:endParaRPr lang="fi-FI" sz="1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400">
                <a:solidFill>
                  <a:schemeClr val="tx1"/>
                </a:solidFill>
              </a:rPr>
              <a:t>ja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400">
                <a:solidFill>
                  <a:schemeClr val="tx1"/>
                </a:solidFill>
                <a:hlinkClick r:id="rId4"/>
              </a:rPr>
              <a:t>Avoimet lisenssit oppimateriaalikäytössä</a:t>
            </a:r>
            <a:endParaRPr lang="fi-FI" sz="1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1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140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1400">
              <a:solidFill>
                <a:schemeClr val="tx1"/>
              </a:solidFill>
            </a:endParaRPr>
          </a:p>
        </p:txBody>
      </p:sp>
      <p:sp>
        <p:nvSpPr>
          <p:cNvPr id="26" name="Date Placeholder 7">
            <a:extLst>
              <a:ext uri="{FF2B5EF4-FFF2-40B4-BE49-F238E27FC236}">
                <a16:creationId xmlns:a16="http://schemas.microsoft.com/office/drawing/2014/main" id="{0F1AB7CC-F858-022A-31AA-AEA1C6861515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291748" y="6489700"/>
            <a:ext cx="1272658" cy="254172"/>
          </a:xfrm>
        </p:spPr>
        <p:txBody>
          <a:bodyPr vert="horz" lIns="0" tIns="45720" rIns="0" bIns="45720" rtlCol="0" anchor="b" anchorCtr="0">
            <a:normAutofit/>
          </a:bodyPr>
          <a:lstStyle/>
          <a:p>
            <a:pPr>
              <a:spcAft>
                <a:spcPts val="600"/>
              </a:spcAft>
            </a:pPr>
            <a:fld id="{A90DC808-9B4F-47F6-816E-B4DD926C39FF}" type="datetime1">
              <a:rPr lang="fi-FI" smtClean="0"/>
              <a:pPr>
                <a:spcAft>
                  <a:spcPts val="600"/>
                </a:spcAft>
              </a:pPr>
              <a:t>17.9.2024</a:t>
            </a:fld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4E74E-26BB-4607-A423-0A7A4D6A8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348" y="6489701"/>
            <a:ext cx="371246" cy="254015"/>
          </a:xfrm>
        </p:spPr>
        <p:txBody>
          <a:bodyPr vert="horz" lIns="0" tIns="45720" rIns="91440" bIns="45720" rtlCol="0" anchor="b" anchorCtr="0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|  </a:t>
            </a:r>
            <a:fld id="{CDC8994D-33BE-6F4B-918B-78B2D731EB1C}" type="slidenum">
              <a:rPr lang="fi-FI" smtClean="0"/>
              <a:pPr>
                <a:spcAft>
                  <a:spcPts val="600"/>
                </a:spcAft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0347708"/>
      </p:ext>
    </p:extLst>
  </p:cSld>
  <p:clrMapOvr>
    <a:masterClrMapping/>
  </p:clrMapOvr>
</p:sld>
</file>

<file path=ppt/theme/theme1.xml><?xml version="1.0" encoding="utf-8"?>
<a:theme xmlns:a="http://schemas.openxmlformats.org/drawingml/2006/main" name="TUNI Theme">
  <a:themeElements>
    <a:clrScheme name="TUNI-teema-pp">
      <a:dk1>
        <a:srgbClr val="000000"/>
      </a:dk1>
      <a:lt1>
        <a:srgbClr val="FFFFFF"/>
      </a:lt1>
      <a:dk2>
        <a:srgbClr val="4E008E"/>
      </a:dk2>
      <a:lt2>
        <a:srgbClr val="FFFFFF"/>
      </a:lt2>
      <a:accent1>
        <a:srgbClr val="4E008E"/>
      </a:accent1>
      <a:accent2>
        <a:srgbClr val="38B399"/>
      </a:accent2>
      <a:accent3>
        <a:srgbClr val="FFE349"/>
      </a:accent3>
      <a:accent4>
        <a:srgbClr val="CF286F"/>
      </a:accent4>
      <a:accent5>
        <a:srgbClr val="000000"/>
      </a:accent5>
      <a:accent6>
        <a:srgbClr val="79C0EB"/>
      </a:accent6>
      <a:hlink>
        <a:srgbClr val="0041BE"/>
      </a:hlink>
      <a:folHlink>
        <a:srgbClr val="CF286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NI 4_3 pohja FI.pptx" id="{06124787-C716-4056-BB31-EBBD7021C0D0}" vid="{03EB66E8-20D8-4F86-9B84-A504A1EBC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C06CA2914DDB24B8B6F93AEECCDEF8B" ma:contentTypeVersion="4" ma:contentTypeDescription="Luo uusi asiakirja." ma:contentTypeScope="" ma:versionID="93964f44674156f33f61b67b8bed69ff">
  <xsd:schema xmlns:xsd="http://www.w3.org/2001/XMLSchema" xmlns:xs="http://www.w3.org/2001/XMLSchema" xmlns:p="http://schemas.microsoft.com/office/2006/metadata/properties" xmlns:ns2="2b6eb5f5-d6eb-4b3e-ad8b-2684c53e7264" targetNamespace="http://schemas.microsoft.com/office/2006/metadata/properties" ma:root="true" ma:fieldsID="3e81c878398c30dff6d099455958c324" ns2:_="">
    <xsd:import namespace="2b6eb5f5-d6eb-4b3e-ad8b-2684c53e72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eb5f5-d6eb-4b3e-ad8b-2684c53e72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6A4E5D-EE02-490F-B72D-F07D18860D4E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b6eb5f5-d6eb-4b3e-ad8b-2684c53e726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47583C7-11DA-438D-A422-8FD45CE64A0F}">
  <ds:schemaRefs>
    <ds:schemaRef ds:uri="2b6eb5f5-d6eb-4b3e-ad8b-2684c53e72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87D205E-E144-41C8-9F59-5A0F7AE464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TUNI 4_3 pohja FI</Template>
  <TotalTime>0</TotalTime>
  <Words>602</Words>
  <Application>Microsoft Office PowerPoint</Application>
  <PresentationFormat>Näytössä katseltava diaesitys (4:3)</PresentationFormat>
  <Paragraphs>124</Paragraphs>
  <Slides>16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9" baseType="lpstr">
      <vt:lpstr>Arial</vt:lpstr>
      <vt:lpstr>Calibri</vt:lpstr>
      <vt:lpstr>TUNI Theme</vt:lpstr>
      <vt:lpstr>  Avointen oppimateriaalien kirjasto </vt:lpstr>
      <vt:lpstr>Mikä?</vt:lpstr>
      <vt:lpstr>Mitä ja kuka voi tallentaa?</vt:lpstr>
      <vt:lpstr>Miten?</vt:lpstr>
      <vt:lpstr>Oppimateriaalien tallennus</vt:lpstr>
      <vt:lpstr>Miten?</vt:lpstr>
      <vt:lpstr>Oppimateriaalin tallennus</vt:lpstr>
      <vt:lpstr>Tallentaessasi kysytään: lisenssi</vt:lpstr>
      <vt:lpstr>PowerPoint-esitys</vt:lpstr>
      <vt:lpstr>Esimerkit </vt:lpstr>
      <vt:lpstr>PowerPoint-esitys</vt:lpstr>
      <vt:lpstr>Mistä? Finna.fi</vt:lpstr>
      <vt:lpstr>Etsi oppimateriaaleja</vt:lpstr>
      <vt:lpstr>Materiaali Finnassa</vt:lpstr>
      <vt:lpstr>Tulossa: TUNICRIS</vt:lpstr>
      <vt:lpstr>Kiitos &amp; hyvää syksyä!  t. Kati ja Johanna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 Syvälahti (TAU)</dc:creator>
  <cp:lastModifiedBy>Kati Syvälahti (TAU)</cp:lastModifiedBy>
  <cp:revision>4</cp:revision>
  <dcterms:created xsi:type="dcterms:W3CDTF">2020-12-01T13:55:20Z</dcterms:created>
  <dcterms:modified xsi:type="dcterms:W3CDTF">2024-09-17T09:59:55Z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0x0101008C06CA2914DDB24B8B6F93AEECCDEF8B</vt:lpwstr>
  </property>
</Properties>
</file>