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6" r:id="rId5"/>
    <p:sldId id="270" r:id="rId6"/>
    <p:sldId id="291" r:id="rId7"/>
    <p:sldId id="293" r:id="rId8"/>
    <p:sldId id="294" r:id="rId9"/>
    <p:sldId id="295" r:id="rId10"/>
    <p:sldId id="296" r:id="rId11"/>
    <p:sldId id="297" r:id="rId12"/>
    <p:sldId id="271" r:id="rId13"/>
    <p:sldId id="290" r:id="rId14"/>
    <p:sldId id="272" r:id="rId15"/>
    <p:sldId id="298" r:id="rId16"/>
    <p:sldId id="299" r:id="rId17"/>
    <p:sldId id="300" r:id="rId18"/>
    <p:sldId id="301" r:id="rId19"/>
    <p:sldId id="302" r:id="rId20"/>
    <p:sldId id="308" r:id="rId21"/>
    <p:sldId id="303" r:id="rId22"/>
    <p:sldId id="304" r:id="rId23"/>
    <p:sldId id="305" r:id="rId24"/>
    <p:sldId id="273" r:id="rId25"/>
    <p:sldId id="274" r:id="rId26"/>
    <p:sldId id="307"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D4BAE1"/>
    <a:srgbClr val="FFFEFF"/>
    <a:srgbClr val="F3F3F3"/>
    <a:srgbClr val="83C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370D8-21EF-417F-9545-FC7E026306D6}" v="5" dt="2021-01-13T07:50:23.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6357" autoAdjust="0"/>
  </p:normalViewPr>
  <p:slideViewPr>
    <p:cSldViewPr snapToGrid="0">
      <p:cViewPr varScale="1">
        <p:scale>
          <a:sx n="106" d="100"/>
          <a:sy n="106" d="100"/>
        </p:scale>
        <p:origin x="70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arikka" userId="f1a6ebcb-e1de-46e2-9b3f-451dcabde0bb" providerId="ADAL" clId="{5FBF9E40-A4E0-48CF-88F9-2CB236ED59D0}"/>
    <pc:docChg chg="undo custSel addSld delSld modSld">
      <pc:chgData name="Laura Parikka" userId="f1a6ebcb-e1de-46e2-9b3f-451dcabde0bb" providerId="ADAL" clId="{5FBF9E40-A4E0-48CF-88F9-2CB236ED59D0}" dt="2020-08-21T10:19:29.565" v="4192" actId="1076"/>
      <pc:docMkLst>
        <pc:docMk/>
      </pc:docMkLst>
      <pc:sldChg chg="delSp del mod">
        <pc:chgData name="Laura Parikka" userId="f1a6ebcb-e1de-46e2-9b3f-451dcabde0bb" providerId="ADAL" clId="{5FBF9E40-A4E0-48CF-88F9-2CB236ED59D0}" dt="2020-08-12T11:55:03.173" v="1" actId="47"/>
        <pc:sldMkLst>
          <pc:docMk/>
          <pc:sldMk cId="886274362" sldId="267"/>
        </pc:sldMkLst>
        <pc:spChg chg="del">
          <ac:chgData name="Laura Parikka" userId="f1a6ebcb-e1de-46e2-9b3f-451dcabde0bb" providerId="ADAL" clId="{5FBF9E40-A4E0-48CF-88F9-2CB236ED59D0}" dt="2020-08-12T11:54:59.765" v="0" actId="478"/>
          <ac:spMkLst>
            <pc:docMk/>
            <pc:sldMk cId="886274362" sldId="267"/>
            <ac:spMk id="41" creationId="{00000000-0000-0000-0000-000000000000}"/>
          </ac:spMkLst>
        </pc:spChg>
      </pc:sldChg>
      <pc:sldChg chg="del">
        <pc:chgData name="Laura Parikka" userId="f1a6ebcb-e1de-46e2-9b3f-451dcabde0bb" providerId="ADAL" clId="{5FBF9E40-A4E0-48CF-88F9-2CB236ED59D0}" dt="2020-08-12T11:55:05.967" v="2" actId="47"/>
        <pc:sldMkLst>
          <pc:docMk/>
          <pc:sldMk cId="245163749" sldId="268"/>
        </pc:sldMkLst>
      </pc:sldChg>
      <pc:sldChg chg="add del">
        <pc:chgData name="Laura Parikka" userId="f1a6ebcb-e1de-46e2-9b3f-451dcabde0bb" providerId="ADAL" clId="{5FBF9E40-A4E0-48CF-88F9-2CB236ED59D0}" dt="2020-08-12T12:01:25.055" v="21" actId="47"/>
        <pc:sldMkLst>
          <pc:docMk/>
          <pc:sldMk cId="252610583" sldId="269"/>
        </pc:sldMkLst>
      </pc:sldChg>
      <pc:sldChg chg="del">
        <pc:chgData name="Laura Parikka" userId="f1a6ebcb-e1de-46e2-9b3f-451dcabde0bb" providerId="ADAL" clId="{5FBF9E40-A4E0-48CF-88F9-2CB236ED59D0}" dt="2020-08-12T11:56:03.028" v="9" actId="2696"/>
        <pc:sldMkLst>
          <pc:docMk/>
          <pc:sldMk cId="3782182578" sldId="269"/>
        </pc:sldMkLst>
      </pc:sldChg>
      <pc:sldChg chg="addSp delSp modSp mod">
        <pc:chgData name="Laura Parikka" userId="f1a6ebcb-e1de-46e2-9b3f-451dcabde0bb" providerId="ADAL" clId="{5FBF9E40-A4E0-48CF-88F9-2CB236ED59D0}" dt="2020-08-14T10:26:24.672" v="4130"/>
        <pc:sldMkLst>
          <pc:docMk/>
          <pc:sldMk cId="551715858" sldId="270"/>
        </pc:sldMkLst>
        <pc:spChg chg="add del mod">
          <ac:chgData name="Laura Parikka" userId="f1a6ebcb-e1de-46e2-9b3f-451dcabde0bb" providerId="ADAL" clId="{5FBF9E40-A4E0-48CF-88F9-2CB236ED59D0}" dt="2020-08-13T10:12:02.141" v="3060"/>
          <ac:spMkLst>
            <pc:docMk/>
            <pc:sldMk cId="551715858" sldId="270"/>
            <ac:spMk id="2" creationId="{6296FB26-EC94-4777-A30B-72088A4D2A49}"/>
          </ac:spMkLst>
        </pc:spChg>
        <pc:spChg chg="add mod">
          <ac:chgData name="Laura Parikka" userId="f1a6ebcb-e1de-46e2-9b3f-451dcabde0bb" providerId="ADAL" clId="{5FBF9E40-A4E0-48CF-88F9-2CB236ED59D0}" dt="2020-08-14T10:11:53.107" v="3921" actId="1076"/>
          <ac:spMkLst>
            <pc:docMk/>
            <pc:sldMk cId="551715858" sldId="270"/>
            <ac:spMk id="3" creationId="{F1149978-9B50-4427-8B80-6391D7B87EDF}"/>
          </ac:spMkLst>
        </pc:spChg>
        <pc:spChg chg="add mod">
          <ac:chgData name="Laura Parikka" userId="f1a6ebcb-e1de-46e2-9b3f-451dcabde0bb" providerId="ADAL" clId="{5FBF9E40-A4E0-48CF-88F9-2CB236ED59D0}" dt="2020-08-13T10:02:26.705" v="2971" actId="207"/>
          <ac:spMkLst>
            <pc:docMk/>
            <pc:sldMk cId="551715858" sldId="270"/>
            <ac:spMk id="5" creationId="{63452AB0-124A-490E-B980-C86FEDB7807A}"/>
          </ac:spMkLst>
        </pc:spChg>
        <pc:spChg chg="add mod">
          <ac:chgData name="Laura Parikka" userId="f1a6ebcb-e1de-46e2-9b3f-451dcabde0bb" providerId="ADAL" clId="{5FBF9E40-A4E0-48CF-88F9-2CB236ED59D0}" dt="2020-08-14T10:26:24.672" v="4130"/>
          <ac:spMkLst>
            <pc:docMk/>
            <pc:sldMk cId="551715858" sldId="270"/>
            <ac:spMk id="7" creationId="{FA2B9182-079A-4FA4-A8E6-2306CFE5F08F}"/>
          </ac:spMkLst>
        </pc:spChg>
        <pc:picChg chg="del">
          <ac:chgData name="Laura Parikka" userId="f1a6ebcb-e1de-46e2-9b3f-451dcabde0bb" providerId="ADAL" clId="{5FBF9E40-A4E0-48CF-88F9-2CB236ED59D0}" dt="2020-08-12T11:55:58.017" v="8" actId="478"/>
          <ac:picMkLst>
            <pc:docMk/>
            <pc:sldMk cId="551715858" sldId="270"/>
            <ac:picMk id="2" creationId="{4CB3B2EB-2A91-4BAF-AD91-CBCC15DAD1E1}"/>
          </ac:picMkLst>
        </pc:picChg>
        <pc:picChg chg="add del mod ord">
          <ac:chgData name="Laura Parikka" userId="f1a6ebcb-e1de-46e2-9b3f-451dcabde0bb" providerId="ADAL" clId="{5FBF9E40-A4E0-48CF-88F9-2CB236ED59D0}" dt="2020-08-13T07:54:31.141" v="1511" actId="478"/>
          <ac:picMkLst>
            <pc:docMk/>
            <pc:sldMk cId="551715858" sldId="270"/>
            <ac:picMk id="4" creationId="{17B0F49F-67DA-47BC-A58E-3F61C0143EEB}"/>
          </ac:picMkLst>
        </pc:picChg>
        <pc:picChg chg="add mod ord">
          <ac:chgData name="Laura Parikka" userId="f1a6ebcb-e1de-46e2-9b3f-451dcabde0bb" providerId="ADAL" clId="{5FBF9E40-A4E0-48CF-88F9-2CB236ED59D0}" dt="2020-08-14T09:53:35.289" v="3189" actId="962"/>
          <ac:picMkLst>
            <pc:docMk/>
            <pc:sldMk cId="551715858" sldId="270"/>
            <ac:picMk id="6" creationId="{CE7A3FF8-8258-4845-9D31-0B97E94D88A3}"/>
          </ac:picMkLst>
        </pc:picChg>
      </pc:sldChg>
      <pc:sldChg chg="addSp delSp modSp mod">
        <pc:chgData name="Laura Parikka" userId="f1a6ebcb-e1de-46e2-9b3f-451dcabde0bb" providerId="ADAL" clId="{5FBF9E40-A4E0-48CF-88F9-2CB236ED59D0}" dt="2020-08-14T10:28:05.498" v="4150"/>
        <pc:sldMkLst>
          <pc:docMk/>
          <pc:sldMk cId="255224122" sldId="271"/>
        </pc:sldMkLst>
        <pc:spChg chg="add mod">
          <ac:chgData name="Laura Parikka" userId="f1a6ebcb-e1de-46e2-9b3f-451dcabde0bb" providerId="ADAL" clId="{5FBF9E40-A4E0-48CF-88F9-2CB236ED59D0}" dt="2020-08-14T10:27:58.353" v="4149"/>
          <ac:spMkLst>
            <pc:docMk/>
            <pc:sldMk cId="255224122" sldId="271"/>
            <ac:spMk id="2" creationId="{96393425-69D4-4D12-BF58-B139E2FE48E1}"/>
          </ac:spMkLst>
        </pc:spChg>
        <pc:spChg chg="add mod">
          <ac:chgData name="Laura Parikka" userId="f1a6ebcb-e1de-46e2-9b3f-451dcabde0bb" providerId="ADAL" clId="{5FBF9E40-A4E0-48CF-88F9-2CB236ED59D0}" dt="2020-08-14T10:28:05.498" v="4150"/>
          <ac:spMkLst>
            <pc:docMk/>
            <pc:sldMk cId="255224122" sldId="271"/>
            <ac:spMk id="7" creationId="{B62E4B74-CA09-49F5-8FDD-DA71B82FC07E}"/>
          </ac:spMkLst>
        </pc:spChg>
        <pc:spChg chg="add mod">
          <ac:chgData name="Laura Parikka" userId="f1a6ebcb-e1de-46e2-9b3f-451dcabde0bb" providerId="ADAL" clId="{5FBF9E40-A4E0-48CF-88F9-2CB236ED59D0}" dt="2020-08-13T10:06:01.536" v="2994" actId="207"/>
          <ac:spMkLst>
            <pc:docMk/>
            <pc:sldMk cId="255224122" sldId="271"/>
            <ac:spMk id="9" creationId="{EFD9FFAF-49C4-4A42-A1EA-AFF8ABBB0AE6}"/>
          </ac:spMkLst>
        </pc:spChg>
        <pc:picChg chg="del">
          <ac:chgData name="Laura Parikka" userId="f1a6ebcb-e1de-46e2-9b3f-451dcabde0bb" providerId="ADAL" clId="{5FBF9E40-A4E0-48CF-88F9-2CB236ED59D0}" dt="2020-08-12T11:55:53.161" v="7" actId="478"/>
          <ac:picMkLst>
            <pc:docMk/>
            <pc:sldMk cId="255224122" sldId="271"/>
            <ac:picMk id="2" creationId="{8D0BB4FA-FFE9-480F-B8D5-E930AB522AD9}"/>
          </ac:picMkLst>
        </pc:picChg>
        <pc:picChg chg="del">
          <ac:chgData name="Laura Parikka" userId="f1a6ebcb-e1de-46e2-9b3f-451dcabde0bb" providerId="ADAL" clId="{5FBF9E40-A4E0-48CF-88F9-2CB236ED59D0}" dt="2020-08-12T11:55:51.740" v="6" actId="478"/>
          <ac:picMkLst>
            <pc:docMk/>
            <pc:sldMk cId="255224122" sldId="271"/>
            <ac:picMk id="3" creationId="{754C28A7-7CCA-4916-9309-C2458A644EC1}"/>
          </ac:picMkLst>
        </pc:picChg>
        <pc:picChg chg="add mod">
          <ac:chgData name="Laura Parikka" userId="f1a6ebcb-e1de-46e2-9b3f-451dcabde0bb" providerId="ADAL" clId="{5FBF9E40-A4E0-48CF-88F9-2CB236ED59D0}" dt="2020-08-14T09:49:36.517" v="3160" actId="962"/>
          <ac:picMkLst>
            <pc:docMk/>
            <pc:sldMk cId="255224122" sldId="271"/>
            <ac:picMk id="5" creationId="{CE0D678B-FF1D-4CE1-9F7C-D6072B2DFC26}"/>
          </ac:picMkLst>
        </pc:picChg>
      </pc:sldChg>
      <pc:sldChg chg="addSp delSp modSp mod">
        <pc:chgData name="Laura Parikka" userId="f1a6ebcb-e1de-46e2-9b3f-451dcabde0bb" providerId="ADAL" clId="{5FBF9E40-A4E0-48CF-88F9-2CB236ED59D0}" dt="2020-08-14T10:33:08.905" v="4191" actId="313"/>
        <pc:sldMkLst>
          <pc:docMk/>
          <pc:sldMk cId="1657570894" sldId="272"/>
        </pc:sldMkLst>
        <pc:spChg chg="del">
          <ac:chgData name="Laura Parikka" userId="f1a6ebcb-e1de-46e2-9b3f-451dcabde0bb" providerId="ADAL" clId="{5FBF9E40-A4E0-48CF-88F9-2CB236ED59D0}" dt="2020-08-12T11:55:48.307" v="5" actId="478"/>
          <ac:spMkLst>
            <pc:docMk/>
            <pc:sldMk cId="1657570894" sldId="272"/>
            <ac:spMk id="4" creationId="{6AF2CEDB-601B-4E77-B8E1-E21E4E012C92}"/>
          </ac:spMkLst>
        </pc:spChg>
        <pc:spChg chg="add mod">
          <ac:chgData name="Laura Parikka" userId="f1a6ebcb-e1de-46e2-9b3f-451dcabde0bb" providerId="ADAL" clId="{5FBF9E40-A4E0-48CF-88F9-2CB236ED59D0}" dt="2020-08-14T10:17:26.178" v="4005" actId="1076"/>
          <ac:spMkLst>
            <pc:docMk/>
            <pc:sldMk cId="1657570894" sldId="272"/>
            <ac:spMk id="6" creationId="{0F780D8C-0E9C-4885-BA25-E3AAFC3B59CB}"/>
          </ac:spMkLst>
        </pc:spChg>
        <pc:spChg chg="add mod">
          <ac:chgData name="Laura Parikka" userId="f1a6ebcb-e1de-46e2-9b3f-451dcabde0bb" providerId="ADAL" clId="{5FBF9E40-A4E0-48CF-88F9-2CB236ED59D0}" dt="2020-08-14T10:28:29.915" v="4157"/>
          <ac:spMkLst>
            <pc:docMk/>
            <pc:sldMk cId="1657570894" sldId="272"/>
            <ac:spMk id="7" creationId="{C3120520-349B-4AA8-AEFD-0F78AF011135}"/>
          </ac:spMkLst>
        </pc:spChg>
        <pc:spChg chg="add mod">
          <ac:chgData name="Laura Parikka" userId="f1a6ebcb-e1de-46e2-9b3f-451dcabde0bb" providerId="ADAL" clId="{5FBF9E40-A4E0-48CF-88F9-2CB236ED59D0}" dt="2020-08-14T10:33:08.905" v="4191" actId="313"/>
          <ac:spMkLst>
            <pc:docMk/>
            <pc:sldMk cId="1657570894" sldId="272"/>
            <ac:spMk id="10" creationId="{F4530FCB-DA02-411A-8F0C-0B2780B854B0}"/>
          </ac:spMkLst>
        </pc:spChg>
        <pc:picChg chg="del">
          <ac:chgData name="Laura Parikka" userId="f1a6ebcb-e1de-46e2-9b3f-451dcabde0bb" providerId="ADAL" clId="{5FBF9E40-A4E0-48CF-88F9-2CB236ED59D0}" dt="2020-08-12T11:55:44.953" v="3" actId="478"/>
          <ac:picMkLst>
            <pc:docMk/>
            <pc:sldMk cId="1657570894" sldId="272"/>
            <ac:picMk id="2" creationId="{FA3A6202-057D-4696-BD73-37A0A9E3BF97}"/>
          </ac:picMkLst>
        </pc:picChg>
        <pc:picChg chg="del">
          <ac:chgData name="Laura Parikka" userId="f1a6ebcb-e1de-46e2-9b3f-451dcabde0bb" providerId="ADAL" clId="{5FBF9E40-A4E0-48CF-88F9-2CB236ED59D0}" dt="2020-08-12T11:55:46.968" v="4" actId="478"/>
          <ac:picMkLst>
            <pc:docMk/>
            <pc:sldMk cId="1657570894" sldId="272"/>
            <ac:picMk id="7" creationId="{75F6998B-D579-4780-9345-445227B2BD6F}"/>
          </ac:picMkLst>
        </pc:picChg>
        <pc:picChg chg="add mod">
          <ac:chgData name="Laura Parikka" userId="f1a6ebcb-e1de-46e2-9b3f-451dcabde0bb" providerId="ADAL" clId="{5FBF9E40-A4E0-48CF-88F9-2CB236ED59D0}" dt="2020-08-14T09:50:03.902" v="3164" actId="962"/>
          <ac:picMkLst>
            <pc:docMk/>
            <pc:sldMk cId="1657570894" sldId="272"/>
            <ac:picMk id="8" creationId="{B96F576B-F573-4A7F-A758-A3F2B02AE9D7}"/>
          </ac:picMkLst>
        </pc:picChg>
      </pc:sldChg>
      <pc:sldChg chg="addSp delSp modSp add mod">
        <pc:chgData name="Laura Parikka" userId="f1a6ebcb-e1de-46e2-9b3f-451dcabde0bb" providerId="ADAL" clId="{5FBF9E40-A4E0-48CF-88F9-2CB236ED59D0}" dt="2020-08-14T10:31:07.792" v="4185"/>
        <pc:sldMkLst>
          <pc:docMk/>
          <pc:sldMk cId="2463034000" sldId="273"/>
        </pc:sldMkLst>
        <pc:spChg chg="mod">
          <ac:chgData name="Laura Parikka" userId="f1a6ebcb-e1de-46e2-9b3f-451dcabde0bb" providerId="ADAL" clId="{5FBF9E40-A4E0-48CF-88F9-2CB236ED59D0}" dt="2020-08-14T10:04:22.393" v="3699" actId="962"/>
          <ac:spMkLst>
            <pc:docMk/>
            <pc:sldMk cId="2463034000" sldId="273"/>
            <ac:spMk id="3" creationId="{31368C15-E717-440C-8810-385CE95373CB}"/>
          </ac:spMkLst>
        </pc:spChg>
        <pc:spChg chg="del mod">
          <ac:chgData name="Laura Parikka" userId="f1a6ebcb-e1de-46e2-9b3f-451dcabde0bb" providerId="ADAL" clId="{5FBF9E40-A4E0-48CF-88F9-2CB236ED59D0}" dt="2020-08-13T07:45:43.997" v="1442" actId="478"/>
          <ac:spMkLst>
            <pc:docMk/>
            <pc:sldMk cId="2463034000" sldId="273"/>
            <ac:spMk id="4" creationId="{E12355E3-8A4A-4704-A6E1-0FD5D7CBEA0E}"/>
          </ac:spMkLst>
        </pc:spChg>
        <pc:spChg chg="add mod">
          <ac:chgData name="Laura Parikka" userId="f1a6ebcb-e1de-46e2-9b3f-451dcabde0bb" providerId="ADAL" clId="{5FBF9E40-A4E0-48CF-88F9-2CB236ED59D0}" dt="2020-08-14T10:31:07.792" v="4185"/>
          <ac:spMkLst>
            <pc:docMk/>
            <pc:sldMk cId="2463034000" sldId="273"/>
            <ac:spMk id="5" creationId="{B89244E3-9CB6-456C-9C16-231673FECC62}"/>
          </ac:spMkLst>
        </pc:spChg>
        <pc:spChg chg="mod">
          <ac:chgData name="Laura Parikka" userId="f1a6ebcb-e1de-46e2-9b3f-451dcabde0bb" providerId="ADAL" clId="{5FBF9E40-A4E0-48CF-88F9-2CB236ED59D0}" dt="2020-08-14T10:22:43.697" v="4097" actId="1076"/>
          <ac:spMkLst>
            <pc:docMk/>
            <pc:sldMk cId="2463034000" sldId="273"/>
            <ac:spMk id="6" creationId="{45533C37-26B4-44F1-A2D4-3DD086D8C972}"/>
          </ac:spMkLst>
        </pc:spChg>
        <pc:picChg chg="mod">
          <ac:chgData name="Laura Parikka" userId="f1a6ebcb-e1de-46e2-9b3f-451dcabde0bb" providerId="ADAL" clId="{5FBF9E40-A4E0-48CF-88F9-2CB236ED59D0}" dt="2020-08-14T10:22:49.657" v="4099" actId="1076"/>
          <ac:picMkLst>
            <pc:docMk/>
            <pc:sldMk cId="2463034000" sldId="273"/>
            <ac:picMk id="2" creationId="{0360FE30-6EE0-4151-99BD-4ABACF80D7E9}"/>
          </ac:picMkLst>
        </pc:picChg>
      </pc:sldChg>
      <pc:sldChg chg="addSp modSp del mod">
        <pc:chgData name="Laura Parikka" userId="f1a6ebcb-e1de-46e2-9b3f-451dcabde0bb" providerId="ADAL" clId="{5FBF9E40-A4E0-48CF-88F9-2CB236ED59D0}" dt="2020-08-12T12:41:31.475" v="417" actId="2696"/>
        <pc:sldMkLst>
          <pc:docMk/>
          <pc:sldMk cId="2484890095" sldId="273"/>
        </pc:sldMkLst>
        <pc:spChg chg="add">
          <ac:chgData name="Laura Parikka" userId="f1a6ebcb-e1de-46e2-9b3f-451dcabde0bb" providerId="ADAL" clId="{5FBF9E40-A4E0-48CF-88F9-2CB236ED59D0}" dt="2020-08-12T12:41:03.566" v="411" actId="22"/>
          <ac:spMkLst>
            <pc:docMk/>
            <pc:sldMk cId="2484890095" sldId="273"/>
            <ac:spMk id="6" creationId="{45533C37-26B4-44F1-A2D4-3DD086D8C972}"/>
          </ac:spMkLst>
        </pc:spChg>
        <pc:picChg chg="mod">
          <ac:chgData name="Laura Parikka" userId="f1a6ebcb-e1de-46e2-9b3f-451dcabde0bb" providerId="ADAL" clId="{5FBF9E40-A4E0-48CF-88F9-2CB236ED59D0}" dt="2020-08-12T12:41:07.831" v="412" actId="1076"/>
          <ac:picMkLst>
            <pc:docMk/>
            <pc:sldMk cId="2484890095" sldId="273"/>
            <ac:picMk id="2" creationId="{0360FE30-6EE0-4151-99BD-4ABACF80D7E9}"/>
          </ac:picMkLst>
        </pc:picChg>
      </pc:sldChg>
      <pc:sldChg chg="addSp delSp modSp mod">
        <pc:chgData name="Laura Parikka" userId="f1a6ebcb-e1de-46e2-9b3f-451dcabde0bb" providerId="ADAL" clId="{5FBF9E40-A4E0-48CF-88F9-2CB236ED59D0}" dt="2020-08-14T10:31:20.057" v="4187"/>
        <pc:sldMkLst>
          <pc:docMk/>
          <pc:sldMk cId="2370323083" sldId="274"/>
        </pc:sldMkLst>
        <pc:spChg chg="add del mod">
          <ac:chgData name="Laura Parikka" userId="f1a6ebcb-e1de-46e2-9b3f-451dcabde0bb" providerId="ADAL" clId="{5FBF9E40-A4E0-48CF-88F9-2CB236ED59D0}" dt="2020-08-12T12:39:28.912" v="319"/>
          <ac:spMkLst>
            <pc:docMk/>
            <pc:sldMk cId="2370323083" sldId="274"/>
            <ac:spMk id="3" creationId="{ED7EFF84-E13C-44A3-9D09-FC19943C2D32}"/>
          </ac:spMkLst>
        </pc:spChg>
        <pc:spChg chg="del">
          <ac:chgData name="Laura Parikka" userId="f1a6ebcb-e1de-46e2-9b3f-451dcabde0bb" providerId="ADAL" clId="{5FBF9E40-A4E0-48CF-88F9-2CB236ED59D0}" dt="2020-08-12T12:39:12.494" v="315" actId="478"/>
          <ac:spMkLst>
            <pc:docMk/>
            <pc:sldMk cId="2370323083" sldId="274"/>
            <ac:spMk id="4" creationId="{7CB020C0-1D2B-4991-AC6D-BC64A31E4174}"/>
          </ac:spMkLst>
        </pc:spChg>
        <pc:spChg chg="mod">
          <ac:chgData name="Laura Parikka" userId="f1a6ebcb-e1de-46e2-9b3f-451dcabde0bb" providerId="ADAL" clId="{5FBF9E40-A4E0-48CF-88F9-2CB236ED59D0}" dt="2020-08-14T10:23:09.840" v="4106" actId="1076"/>
          <ac:spMkLst>
            <pc:docMk/>
            <pc:sldMk cId="2370323083" sldId="274"/>
            <ac:spMk id="6" creationId="{EC0B111C-F1A3-445D-87D7-3B13F6ED93A8}"/>
          </ac:spMkLst>
        </pc:spChg>
        <pc:spChg chg="add mod">
          <ac:chgData name="Laura Parikka" userId="f1a6ebcb-e1de-46e2-9b3f-451dcabde0bb" providerId="ADAL" clId="{5FBF9E40-A4E0-48CF-88F9-2CB236ED59D0}" dt="2020-08-14T10:31:20.057" v="4187"/>
          <ac:spMkLst>
            <pc:docMk/>
            <pc:sldMk cId="2370323083" sldId="274"/>
            <ac:spMk id="8" creationId="{C16C0F6B-2458-48B1-9A7B-6A826062DE57}"/>
          </ac:spMkLst>
        </pc:spChg>
        <pc:spChg chg="add del mod">
          <ac:chgData name="Laura Parikka" userId="f1a6ebcb-e1de-46e2-9b3f-451dcabde0bb" providerId="ADAL" clId="{5FBF9E40-A4E0-48CF-88F9-2CB236ED59D0}" dt="2020-08-12T12:41:00.330" v="410" actId="21"/>
          <ac:spMkLst>
            <pc:docMk/>
            <pc:sldMk cId="2370323083" sldId="274"/>
            <ac:spMk id="8" creationId="{DE0563B7-D2CE-492C-A3DF-6D28132E6EC6}"/>
          </ac:spMkLst>
        </pc:spChg>
        <pc:spChg chg="add mod">
          <ac:chgData name="Laura Parikka" userId="f1a6ebcb-e1de-46e2-9b3f-451dcabde0bb" providerId="ADAL" clId="{5FBF9E40-A4E0-48CF-88F9-2CB236ED59D0}" dt="2020-08-14T10:23:07.896" v="4105" actId="1076"/>
          <ac:spMkLst>
            <pc:docMk/>
            <pc:sldMk cId="2370323083" sldId="274"/>
            <ac:spMk id="10" creationId="{98C22DE2-B7B0-47A5-BF06-BC4FC43A256A}"/>
          </ac:spMkLst>
        </pc:spChg>
        <pc:grpChg chg="mod">
          <ac:chgData name="Laura Parikka" userId="f1a6ebcb-e1de-46e2-9b3f-451dcabde0bb" providerId="ADAL" clId="{5FBF9E40-A4E0-48CF-88F9-2CB236ED59D0}" dt="2020-08-14T10:23:09.840" v="4106" actId="1076"/>
          <ac:grpSpMkLst>
            <pc:docMk/>
            <pc:sldMk cId="2370323083" sldId="274"/>
            <ac:grpSpMk id="7" creationId="{263C6528-6183-4C00-AB7B-ABA96E27E154}"/>
          </ac:grpSpMkLst>
        </pc:grpChg>
        <pc:picChg chg="del">
          <ac:chgData name="Laura Parikka" userId="f1a6ebcb-e1de-46e2-9b3f-451dcabde0bb" providerId="ADAL" clId="{5FBF9E40-A4E0-48CF-88F9-2CB236ED59D0}" dt="2020-08-12T12:39:09.326" v="314" actId="478"/>
          <ac:picMkLst>
            <pc:docMk/>
            <pc:sldMk cId="2370323083" sldId="274"/>
            <ac:picMk id="2" creationId="{5A300DE2-2902-4FA0-AF9D-7DA7FC0D068A}"/>
          </ac:picMkLst>
        </pc:picChg>
        <pc:picChg chg="mod">
          <ac:chgData name="Laura Parikka" userId="f1a6ebcb-e1de-46e2-9b3f-451dcabde0bb" providerId="ADAL" clId="{5FBF9E40-A4E0-48CF-88F9-2CB236ED59D0}" dt="2020-08-14T10:23:09.840" v="4106" actId="1076"/>
          <ac:picMkLst>
            <pc:docMk/>
            <pc:sldMk cId="2370323083" sldId="274"/>
            <ac:picMk id="5" creationId="{73C1EB32-B452-4471-A3B2-E39D6217C074}"/>
          </ac:picMkLst>
        </pc:picChg>
      </pc:sldChg>
      <pc:sldChg chg="del">
        <pc:chgData name="Laura Parikka" userId="f1a6ebcb-e1de-46e2-9b3f-451dcabde0bb" providerId="ADAL" clId="{5FBF9E40-A4E0-48CF-88F9-2CB236ED59D0}" dt="2020-08-12T12:00:54.357" v="17" actId="47"/>
        <pc:sldMkLst>
          <pc:docMk/>
          <pc:sldMk cId="1308086148" sldId="275"/>
        </pc:sldMkLst>
      </pc:sldChg>
      <pc:sldChg chg="del">
        <pc:chgData name="Laura Parikka" userId="f1a6ebcb-e1de-46e2-9b3f-451dcabde0bb" providerId="ADAL" clId="{5FBF9E40-A4E0-48CF-88F9-2CB236ED59D0}" dt="2020-08-12T12:35:08.514" v="297" actId="47"/>
        <pc:sldMkLst>
          <pc:docMk/>
          <pc:sldMk cId="1784636896" sldId="276"/>
        </pc:sldMkLst>
      </pc:sldChg>
      <pc:sldChg chg="del">
        <pc:chgData name="Laura Parikka" userId="f1a6ebcb-e1de-46e2-9b3f-451dcabde0bb" providerId="ADAL" clId="{5FBF9E40-A4E0-48CF-88F9-2CB236ED59D0}" dt="2020-08-12T12:35:07.383" v="296" actId="47"/>
        <pc:sldMkLst>
          <pc:docMk/>
          <pc:sldMk cId="4070891108" sldId="277"/>
        </pc:sldMkLst>
      </pc:sldChg>
      <pc:sldChg chg="del">
        <pc:chgData name="Laura Parikka" userId="f1a6ebcb-e1de-46e2-9b3f-451dcabde0bb" providerId="ADAL" clId="{5FBF9E40-A4E0-48CF-88F9-2CB236ED59D0}" dt="2020-08-12T12:34:58.492" v="289" actId="47"/>
        <pc:sldMkLst>
          <pc:docMk/>
          <pc:sldMk cId="810237720" sldId="278"/>
        </pc:sldMkLst>
      </pc:sldChg>
      <pc:sldChg chg="del">
        <pc:chgData name="Laura Parikka" userId="f1a6ebcb-e1de-46e2-9b3f-451dcabde0bb" providerId="ADAL" clId="{5FBF9E40-A4E0-48CF-88F9-2CB236ED59D0}" dt="2020-08-12T12:34:59.729" v="290" actId="47"/>
        <pc:sldMkLst>
          <pc:docMk/>
          <pc:sldMk cId="3481969982" sldId="279"/>
        </pc:sldMkLst>
      </pc:sldChg>
      <pc:sldChg chg="del">
        <pc:chgData name="Laura Parikka" userId="f1a6ebcb-e1de-46e2-9b3f-451dcabde0bb" providerId="ADAL" clId="{5FBF9E40-A4E0-48CF-88F9-2CB236ED59D0}" dt="2020-08-12T12:34:07.516" v="283" actId="47"/>
        <pc:sldMkLst>
          <pc:docMk/>
          <pc:sldMk cId="410777092" sldId="280"/>
        </pc:sldMkLst>
      </pc:sldChg>
      <pc:sldChg chg="del">
        <pc:chgData name="Laura Parikka" userId="f1a6ebcb-e1de-46e2-9b3f-451dcabde0bb" providerId="ADAL" clId="{5FBF9E40-A4E0-48CF-88F9-2CB236ED59D0}" dt="2020-08-12T12:34:05.781" v="282" actId="47"/>
        <pc:sldMkLst>
          <pc:docMk/>
          <pc:sldMk cId="1505022731" sldId="281"/>
        </pc:sldMkLst>
      </pc:sldChg>
      <pc:sldChg chg="del">
        <pc:chgData name="Laura Parikka" userId="f1a6ebcb-e1de-46e2-9b3f-451dcabde0bb" providerId="ADAL" clId="{5FBF9E40-A4E0-48CF-88F9-2CB236ED59D0}" dt="2020-08-12T12:34:09.529" v="284" actId="47"/>
        <pc:sldMkLst>
          <pc:docMk/>
          <pc:sldMk cId="281796029" sldId="282"/>
        </pc:sldMkLst>
      </pc:sldChg>
      <pc:sldChg chg="del">
        <pc:chgData name="Laura Parikka" userId="f1a6ebcb-e1de-46e2-9b3f-451dcabde0bb" providerId="ADAL" clId="{5FBF9E40-A4E0-48CF-88F9-2CB236ED59D0}" dt="2020-08-12T12:34:12.349" v="285" actId="47"/>
        <pc:sldMkLst>
          <pc:docMk/>
          <pc:sldMk cId="2817997223" sldId="283"/>
        </pc:sldMkLst>
      </pc:sldChg>
      <pc:sldChg chg="del">
        <pc:chgData name="Laura Parikka" userId="f1a6ebcb-e1de-46e2-9b3f-451dcabde0bb" providerId="ADAL" clId="{5FBF9E40-A4E0-48CF-88F9-2CB236ED59D0}" dt="2020-08-12T12:34:15.008" v="286" actId="47"/>
        <pc:sldMkLst>
          <pc:docMk/>
          <pc:sldMk cId="2940397331" sldId="284"/>
        </pc:sldMkLst>
      </pc:sldChg>
      <pc:sldChg chg="del">
        <pc:chgData name="Laura Parikka" userId="f1a6ebcb-e1de-46e2-9b3f-451dcabde0bb" providerId="ADAL" clId="{5FBF9E40-A4E0-48CF-88F9-2CB236ED59D0}" dt="2020-08-12T12:35:00.839" v="291" actId="47"/>
        <pc:sldMkLst>
          <pc:docMk/>
          <pc:sldMk cId="4248204567" sldId="285"/>
        </pc:sldMkLst>
      </pc:sldChg>
      <pc:sldChg chg="del">
        <pc:chgData name="Laura Parikka" userId="f1a6ebcb-e1de-46e2-9b3f-451dcabde0bb" providerId="ADAL" clId="{5FBF9E40-A4E0-48CF-88F9-2CB236ED59D0}" dt="2020-08-12T12:35:02" v="292" actId="47"/>
        <pc:sldMkLst>
          <pc:docMk/>
          <pc:sldMk cId="2702035723" sldId="286"/>
        </pc:sldMkLst>
      </pc:sldChg>
      <pc:sldChg chg="del">
        <pc:chgData name="Laura Parikka" userId="f1a6ebcb-e1de-46e2-9b3f-451dcabde0bb" providerId="ADAL" clId="{5FBF9E40-A4E0-48CF-88F9-2CB236ED59D0}" dt="2020-08-12T12:35:03.391" v="293" actId="47"/>
        <pc:sldMkLst>
          <pc:docMk/>
          <pc:sldMk cId="4183450793" sldId="287"/>
        </pc:sldMkLst>
      </pc:sldChg>
      <pc:sldChg chg="del">
        <pc:chgData name="Laura Parikka" userId="f1a6ebcb-e1de-46e2-9b3f-451dcabde0bb" providerId="ADAL" clId="{5FBF9E40-A4E0-48CF-88F9-2CB236ED59D0}" dt="2020-08-12T12:35:04.445" v="294" actId="47"/>
        <pc:sldMkLst>
          <pc:docMk/>
          <pc:sldMk cId="3110487112" sldId="288"/>
        </pc:sldMkLst>
      </pc:sldChg>
      <pc:sldChg chg="del">
        <pc:chgData name="Laura Parikka" userId="f1a6ebcb-e1de-46e2-9b3f-451dcabde0bb" providerId="ADAL" clId="{5FBF9E40-A4E0-48CF-88F9-2CB236ED59D0}" dt="2020-08-12T12:35:06.081" v="295" actId="47"/>
        <pc:sldMkLst>
          <pc:docMk/>
          <pc:sldMk cId="3261660676" sldId="289"/>
        </pc:sldMkLst>
      </pc:sldChg>
      <pc:sldChg chg="addSp modSp new del mod">
        <pc:chgData name="Laura Parikka" userId="f1a6ebcb-e1de-46e2-9b3f-451dcabde0bb" providerId="ADAL" clId="{5FBF9E40-A4E0-48CF-88F9-2CB236ED59D0}" dt="2020-08-12T12:34:42.035" v="287" actId="2696"/>
        <pc:sldMkLst>
          <pc:docMk/>
          <pc:sldMk cId="63994673" sldId="290"/>
        </pc:sldMkLst>
        <pc:spChg chg="add mod">
          <ac:chgData name="Laura Parikka" userId="f1a6ebcb-e1de-46e2-9b3f-451dcabde0bb" providerId="ADAL" clId="{5FBF9E40-A4E0-48CF-88F9-2CB236ED59D0}" dt="2020-08-12T12:17:29.679" v="132" actId="1076"/>
          <ac:spMkLst>
            <pc:docMk/>
            <pc:sldMk cId="63994673" sldId="290"/>
            <ac:spMk id="5" creationId="{717073F7-FBB2-4D23-A17F-91AD845973A8}"/>
          </ac:spMkLst>
        </pc:spChg>
        <pc:spChg chg="add mod">
          <ac:chgData name="Laura Parikka" userId="f1a6ebcb-e1de-46e2-9b3f-451dcabde0bb" providerId="ADAL" clId="{5FBF9E40-A4E0-48CF-88F9-2CB236ED59D0}" dt="2020-08-12T12:18:21.780" v="139" actId="114"/>
          <ac:spMkLst>
            <pc:docMk/>
            <pc:sldMk cId="63994673" sldId="290"/>
            <ac:spMk id="7" creationId="{B7FA3B80-F2F9-4FCE-940A-7EB06382FE6A}"/>
          </ac:spMkLst>
        </pc:spChg>
        <pc:picChg chg="add mod">
          <ac:chgData name="Laura Parikka" userId="f1a6ebcb-e1de-46e2-9b3f-451dcabde0bb" providerId="ADAL" clId="{5FBF9E40-A4E0-48CF-88F9-2CB236ED59D0}" dt="2020-08-12T12:18:06.975" v="136" actId="1076"/>
          <ac:picMkLst>
            <pc:docMk/>
            <pc:sldMk cId="63994673" sldId="290"/>
            <ac:picMk id="3" creationId="{195EBC9F-69B1-4D51-BBB2-0524C07C9ED5}"/>
          </ac:picMkLst>
        </pc:picChg>
      </pc:sldChg>
      <pc:sldChg chg="addSp modSp add mod">
        <pc:chgData name="Laura Parikka" userId="f1a6ebcb-e1de-46e2-9b3f-451dcabde0bb" providerId="ADAL" clId="{5FBF9E40-A4E0-48CF-88F9-2CB236ED59D0}" dt="2020-08-14T10:28:20.068" v="4154"/>
        <pc:sldMkLst>
          <pc:docMk/>
          <pc:sldMk cId="3485033289" sldId="290"/>
        </pc:sldMkLst>
        <pc:spChg chg="add mod">
          <ac:chgData name="Laura Parikka" userId="f1a6ebcb-e1de-46e2-9b3f-451dcabde0bb" providerId="ADAL" clId="{5FBF9E40-A4E0-48CF-88F9-2CB236ED59D0}" dt="2020-08-14T10:28:16.793" v="4153"/>
          <ac:spMkLst>
            <pc:docMk/>
            <pc:sldMk cId="3485033289" sldId="290"/>
            <ac:spMk id="2" creationId="{AC46E471-8DF2-499F-AFD3-13F2EA4D487C}"/>
          </ac:spMkLst>
        </pc:spChg>
        <pc:spChg chg="mod">
          <ac:chgData name="Laura Parikka" userId="f1a6ebcb-e1de-46e2-9b3f-451dcabde0bb" providerId="ADAL" clId="{5FBF9E40-A4E0-48CF-88F9-2CB236ED59D0}" dt="2020-08-14T10:28:20.068" v="4154"/>
          <ac:spMkLst>
            <pc:docMk/>
            <pc:sldMk cId="3485033289" sldId="290"/>
            <ac:spMk id="5" creationId="{717073F7-FBB2-4D23-A17F-91AD845973A8}"/>
          </ac:spMkLst>
        </pc:spChg>
        <pc:spChg chg="mod">
          <ac:chgData name="Laura Parikka" userId="f1a6ebcb-e1de-46e2-9b3f-451dcabde0bb" providerId="ADAL" clId="{5FBF9E40-A4E0-48CF-88F9-2CB236ED59D0}" dt="2020-08-13T10:06:07.009" v="2995" actId="207"/>
          <ac:spMkLst>
            <pc:docMk/>
            <pc:sldMk cId="3485033289" sldId="290"/>
            <ac:spMk id="7" creationId="{B7FA3B80-F2F9-4FCE-940A-7EB06382FE6A}"/>
          </ac:spMkLst>
        </pc:spChg>
        <pc:picChg chg="mod">
          <ac:chgData name="Laura Parikka" userId="f1a6ebcb-e1de-46e2-9b3f-451dcabde0bb" providerId="ADAL" clId="{5FBF9E40-A4E0-48CF-88F9-2CB236ED59D0}" dt="2020-08-14T09:49:14.583" v="3156" actId="962"/>
          <ac:picMkLst>
            <pc:docMk/>
            <pc:sldMk cId="3485033289" sldId="290"/>
            <ac:picMk id="3" creationId="{195EBC9F-69B1-4D51-BBB2-0524C07C9ED5}"/>
          </ac:picMkLst>
        </pc:picChg>
      </pc:sldChg>
      <pc:sldChg chg="addSp modSp new mod">
        <pc:chgData name="Laura Parikka" userId="f1a6ebcb-e1de-46e2-9b3f-451dcabde0bb" providerId="ADAL" clId="{5FBF9E40-A4E0-48CF-88F9-2CB236ED59D0}" dt="2020-08-21T10:19:29.565" v="4192" actId="1076"/>
        <pc:sldMkLst>
          <pc:docMk/>
          <pc:sldMk cId="609395328" sldId="291"/>
        </pc:sldMkLst>
        <pc:spChg chg="add mod">
          <ac:chgData name="Laura Parikka" userId="f1a6ebcb-e1de-46e2-9b3f-451dcabde0bb" providerId="ADAL" clId="{5FBF9E40-A4E0-48CF-88F9-2CB236ED59D0}" dt="2020-08-14T10:12:49.530" v="3930" actId="1076"/>
          <ac:spMkLst>
            <pc:docMk/>
            <pc:sldMk cId="609395328" sldId="291"/>
            <ac:spMk id="3" creationId="{222AD319-155C-4DA6-9575-F20F9C34E44E}"/>
          </ac:spMkLst>
        </pc:spChg>
        <pc:spChg chg="add mod">
          <ac:chgData name="Laura Parikka" userId="f1a6ebcb-e1de-46e2-9b3f-451dcabde0bb" providerId="ADAL" clId="{5FBF9E40-A4E0-48CF-88F9-2CB236ED59D0}" dt="2020-08-13T10:02:32.448" v="2973" actId="207"/>
          <ac:spMkLst>
            <pc:docMk/>
            <pc:sldMk cId="609395328" sldId="291"/>
            <ac:spMk id="5" creationId="{88DAECC8-1ED6-4B5A-A940-D07E0AD4AA0E}"/>
          </ac:spMkLst>
        </pc:spChg>
        <pc:spChg chg="add mod">
          <ac:chgData name="Laura Parikka" userId="f1a6ebcb-e1de-46e2-9b3f-451dcabde0bb" providerId="ADAL" clId="{5FBF9E40-A4E0-48CF-88F9-2CB236ED59D0}" dt="2020-08-13T10:05:34.564" v="2989" actId="207"/>
          <ac:spMkLst>
            <pc:docMk/>
            <pc:sldMk cId="609395328" sldId="291"/>
            <ac:spMk id="6" creationId="{CFE2D1E3-4007-44C9-B7DF-32EC7A23D360}"/>
          </ac:spMkLst>
        </pc:spChg>
        <pc:spChg chg="add mod">
          <ac:chgData name="Laura Parikka" userId="f1a6ebcb-e1de-46e2-9b3f-451dcabde0bb" providerId="ADAL" clId="{5FBF9E40-A4E0-48CF-88F9-2CB236ED59D0}" dt="2020-08-14T10:26:39.167" v="4134"/>
          <ac:spMkLst>
            <pc:docMk/>
            <pc:sldMk cId="609395328" sldId="291"/>
            <ac:spMk id="8" creationId="{2F962C02-A6D9-431F-A5BA-2699FDCF4F2A}"/>
          </ac:spMkLst>
        </pc:spChg>
        <pc:picChg chg="add mod">
          <ac:chgData name="Laura Parikka" userId="f1a6ebcb-e1de-46e2-9b3f-451dcabde0bb" providerId="ADAL" clId="{5FBF9E40-A4E0-48CF-88F9-2CB236ED59D0}" dt="2020-08-21T10:19:29.565" v="4192" actId="1076"/>
          <ac:picMkLst>
            <pc:docMk/>
            <pc:sldMk cId="609395328" sldId="291"/>
            <ac:picMk id="7" creationId="{5730EB15-1A45-44C1-AECA-02338D94DBF9}"/>
          </ac:picMkLst>
        </pc:picChg>
      </pc:sldChg>
      <pc:sldChg chg="addSp delSp modSp new del mod">
        <pc:chgData name="Laura Parikka" userId="f1a6ebcb-e1de-46e2-9b3f-451dcabde0bb" providerId="ADAL" clId="{5FBF9E40-A4E0-48CF-88F9-2CB236ED59D0}" dt="2020-08-12T12:15:52.383" v="123" actId="47"/>
        <pc:sldMkLst>
          <pc:docMk/>
          <pc:sldMk cId="1558006550" sldId="292"/>
        </pc:sldMkLst>
        <pc:picChg chg="add del mod">
          <ac:chgData name="Laura Parikka" userId="f1a6ebcb-e1de-46e2-9b3f-451dcabde0bb" providerId="ADAL" clId="{5FBF9E40-A4E0-48CF-88F9-2CB236ED59D0}" dt="2020-08-12T12:15:29.450" v="119" actId="21"/>
          <ac:picMkLst>
            <pc:docMk/>
            <pc:sldMk cId="1558006550" sldId="292"/>
            <ac:picMk id="3" creationId="{CFD5ECFF-0A38-498D-A6E4-1F96AA865F3F}"/>
          </ac:picMkLst>
        </pc:picChg>
      </pc:sldChg>
      <pc:sldChg chg="addSp modSp new mod">
        <pc:chgData name="Laura Parikka" userId="f1a6ebcb-e1de-46e2-9b3f-451dcabde0bb" providerId="ADAL" clId="{5FBF9E40-A4E0-48CF-88F9-2CB236ED59D0}" dt="2020-08-14T10:26:55.484" v="4135"/>
        <pc:sldMkLst>
          <pc:docMk/>
          <pc:sldMk cId="1988357701" sldId="293"/>
        </pc:sldMkLst>
        <pc:spChg chg="add mod">
          <ac:chgData name="Laura Parikka" userId="f1a6ebcb-e1de-46e2-9b3f-451dcabde0bb" providerId="ADAL" clId="{5FBF9E40-A4E0-48CF-88F9-2CB236ED59D0}" dt="2020-08-14T10:26:55.484" v="4135"/>
          <ac:spMkLst>
            <pc:docMk/>
            <pc:sldMk cId="1988357701" sldId="293"/>
            <ac:spMk id="2" creationId="{398CCDA7-AABC-44E7-830B-B74FF800413A}"/>
          </ac:spMkLst>
        </pc:spChg>
        <pc:spChg chg="add mod">
          <ac:chgData name="Laura Parikka" userId="f1a6ebcb-e1de-46e2-9b3f-451dcabde0bb" providerId="ADAL" clId="{5FBF9E40-A4E0-48CF-88F9-2CB236ED59D0}" dt="2020-08-13T10:05:40.201" v="2990" actId="207"/>
          <ac:spMkLst>
            <pc:docMk/>
            <pc:sldMk cId="1988357701" sldId="293"/>
            <ac:spMk id="5" creationId="{670C89E3-B80F-4855-BF1A-06701A8C3AEA}"/>
          </ac:spMkLst>
        </pc:spChg>
        <pc:picChg chg="add mod">
          <ac:chgData name="Laura Parikka" userId="f1a6ebcb-e1de-46e2-9b3f-451dcabde0bb" providerId="ADAL" clId="{5FBF9E40-A4E0-48CF-88F9-2CB236ED59D0}" dt="2020-08-14T09:46:02.696" v="3134" actId="962"/>
          <ac:picMkLst>
            <pc:docMk/>
            <pc:sldMk cId="1988357701" sldId="293"/>
            <ac:picMk id="3" creationId="{DC376763-260A-4DC4-8A0E-D5EE03A24144}"/>
          </ac:picMkLst>
        </pc:picChg>
      </pc:sldChg>
      <pc:sldChg chg="addSp modSp new mod">
        <pc:chgData name="Laura Parikka" userId="f1a6ebcb-e1de-46e2-9b3f-451dcabde0bb" providerId="ADAL" clId="{5FBF9E40-A4E0-48CF-88F9-2CB236ED59D0}" dt="2020-08-14T10:27:12.130" v="4137"/>
        <pc:sldMkLst>
          <pc:docMk/>
          <pc:sldMk cId="3388941733" sldId="294"/>
        </pc:sldMkLst>
        <pc:spChg chg="add mod">
          <ac:chgData name="Laura Parikka" userId="f1a6ebcb-e1de-46e2-9b3f-451dcabde0bb" providerId="ADAL" clId="{5FBF9E40-A4E0-48CF-88F9-2CB236ED59D0}" dt="2020-08-13T10:05:43.672" v="2991" actId="207"/>
          <ac:spMkLst>
            <pc:docMk/>
            <pc:sldMk cId="3388941733" sldId="294"/>
            <ac:spMk id="4" creationId="{2D984613-E618-460A-A9AC-57A10CD0C76D}"/>
          </ac:spMkLst>
        </pc:spChg>
        <pc:spChg chg="add mod">
          <ac:chgData name="Laura Parikka" userId="f1a6ebcb-e1de-46e2-9b3f-451dcabde0bb" providerId="ADAL" clId="{5FBF9E40-A4E0-48CF-88F9-2CB236ED59D0}" dt="2020-08-14T10:27:12.130" v="4137"/>
          <ac:spMkLst>
            <pc:docMk/>
            <pc:sldMk cId="3388941733" sldId="294"/>
            <ac:spMk id="6" creationId="{FC46B60E-576F-4138-A704-A3AB49C36DF1}"/>
          </ac:spMkLst>
        </pc:spChg>
        <pc:picChg chg="add mod">
          <ac:chgData name="Laura Parikka" userId="f1a6ebcb-e1de-46e2-9b3f-451dcabde0bb" providerId="ADAL" clId="{5FBF9E40-A4E0-48CF-88F9-2CB236ED59D0}" dt="2020-08-14T09:47:05.014" v="3142" actId="962"/>
          <ac:picMkLst>
            <pc:docMk/>
            <pc:sldMk cId="3388941733" sldId="294"/>
            <ac:picMk id="3" creationId="{2F60E3AD-82C2-4DD7-BCFB-20C0D02FEB01}"/>
          </ac:picMkLst>
        </pc:picChg>
      </pc:sldChg>
      <pc:sldChg chg="addSp modSp new mod">
        <pc:chgData name="Laura Parikka" userId="f1a6ebcb-e1de-46e2-9b3f-451dcabde0bb" providerId="ADAL" clId="{5FBF9E40-A4E0-48CF-88F9-2CB236ED59D0}" dt="2020-08-14T10:27:24.116" v="4140"/>
        <pc:sldMkLst>
          <pc:docMk/>
          <pc:sldMk cId="3732718582" sldId="295"/>
        </pc:sldMkLst>
        <pc:spChg chg="add mod">
          <ac:chgData name="Laura Parikka" userId="f1a6ebcb-e1de-46e2-9b3f-451dcabde0bb" providerId="ADAL" clId="{5FBF9E40-A4E0-48CF-88F9-2CB236ED59D0}" dt="2020-08-14T10:27:24.116" v="4140"/>
          <ac:spMkLst>
            <pc:docMk/>
            <pc:sldMk cId="3732718582" sldId="295"/>
            <ac:spMk id="2" creationId="{EB63537E-8ADE-43C9-882F-3723F331A209}"/>
          </ac:spMkLst>
        </pc:spChg>
        <pc:spChg chg="add mod">
          <ac:chgData name="Laura Parikka" userId="f1a6ebcb-e1de-46e2-9b3f-451dcabde0bb" providerId="ADAL" clId="{5FBF9E40-A4E0-48CF-88F9-2CB236ED59D0}" dt="2020-08-13T10:03:54.864" v="2974" actId="207"/>
          <ac:spMkLst>
            <pc:docMk/>
            <pc:sldMk cId="3732718582" sldId="295"/>
            <ac:spMk id="3" creationId="{77DC238D-5034-4E17-BE0B-3192C3CA58AE}"/>
          </ac:spMkLst>
        </pc:spChg>
        <pc:spChg chg="add mod">
          <ac:chgData name="Laura Parikka" userId="f1a6ebcb-e1de-46e2-9b3f-451dcabde0bb" providerId="ADAL" clId="{5FBF9E40-A4E0-48CF-88F9-2CB236ED59D0}" dt="2020-08-13T10:05:48.897" v="2992" actId="207"/>
          <ac:spMkLst>
            <pc:docMk/>
            <pc:sldMk cId="3732718582" sldId="295"/>
            <ac:spMk id="7" creationId="{88452E76-39D4-458A-BDB0-A040B0F8CFEC}"/>
          </ac:spMkLst>
        </pc:spChg>
        <pc:picChg chg="add mod">
          <ac:chgData name="Laura Parikka" userId="f1a6ebcb-e1de-46e2-9b3f-451dcabde0bb" providerId="ADAL" clId="{5FBF9E40-A4E0-48CF-88F9-2CB236ED59D0}" dt="2020-08-14T09:47:40.541" v="3146" actId="962"/>
          <ac:picMkLst>
            <pc:docMk/>
            <pc:sldMk cId="3732718582" sldId="295"/>
            <ac:picMk id="5" creationId="{6FC4C0E1-4635-4E63-872F-360E5D57F4BC}"/>
          </ac:picMkLst>
        </pc:picChg>
      </pc:sldChg>
      <pc:sldChg chg="addSp modSp new mod">
        <pc:chgData name="Laura Parikka" userId="f1a6ebcb-e1de-46e2-9b3f-451dcabde0bb" providerId="ADAL" clId="{5FBF9E40-A4E0-48CF-88F9-2CB236ED59D0}" dt="2020-08-14T10:27:34.632" v="4144"/>
        <pc:sldMkLst>
          <pc:docMk/>
          <pc:sldMk cId="2542211271" sldId="296"/>
        </pc:sldMkLst>
        <pc:spChg chg="add mod">
          <ac:chgData name="Laura Parikka" userId="f1a6ebcb-e1de-46e2-9b3f-451dcabde0bb" providerId="ADAL" clId="{5FBF9E40-A4E0-48CF-88F9-2CB236ED59D0}" dt="2020-08-13T10:05:53.736" v="2993" actId="207"/>
          <ac:spMkLst>
            <pc:docMk/>
            <pc:sldMk cId="2542211271" sldId="296"/>
            <ac:spMk id="2" creationId="{186F1D2C-A74F-4C38-896D-4EE643480240}"/>
          </ac:spMkLst>
        </pc:spChg>
        <pc:spChg chg="add mod">
          <ac:chgData name="Laura Parikka" userId="f1a6ebcb-e1de-46e2-9b3f-451dcabde0bb" providerId="ADAL" clId="{5FBF9E40-A4E0-48CF-88F9-2CB236ED59D0}" dt="2020-08-14T10:15:35.734" v="3966" actId="1076"/>
          <ac:spMkLst>
            <pc:docMk/>
            <pc:sldMk cId="2542211271" sldId="296"/>
            <ac:spMk id="3" creationId="{8F43B8A4-4E7B-41F0-A0DE-0702E848E26E}"/>
          </ac:spMkLst>
        </pc:spChg>
        <pc:spChg chg="add mod">
          <ac:chgData name="Laura Parikka" userId="f1a6ebcb-e1de-46e2-9b3f-451dcabde0bb" providerId="ADAL" clId="{5FBF9E40-A4E0-48CF-88F9-2CB236ED59D0}" dt="2020-08-14T10:15:32.733" v="3965" actId="1076"/>
          <ac:spMkLst>
            <pc:docMk/>
            <pc:sldMk cId="2542211271" sldId="296"/>
            <ac:spMk id="5" creationId="{4A55C0F1-30B8-480B-AAA0-8D268EAA46B2}"/>
          </ac:spMkLst>
        </pc:spChg>
        <pc:spChg chg="add mod">
          <ac:chgData name="Laura Parikka" userId="f1a6ebcb-e1de-46e2-9b3f-451dcabde0bb" providerId="ADAL" clId="{5FBF9E40-A4E0-48CF-88F9-2CB236ED59D0}" dt="2020-08-14T10:27:34.632" v="4144"/>
          <ac:spMkLst>
            <pc:docMk/>
            <pc:sldMk cId="2542211271" sldId="296"/>
            <ac:spMk id="8" creationId="{BAAC383C-2908-4356-955D-2BFEEE1F177D}"/>
          </ac:spMkLst>
        </pc:spChg>
        <pc:picChg chg="add mod">
          <ac:chgData name="Laura Parikka" userId="f1a6ebcb-e1de-46e2-9b3f-451dcabde0bb" providerId="ADAL" clId="{5FBF9E40-A4E0-48CF-88F9-2CB236ED59D0}" dt="2020-08-14T09:48:15.482" v="3150" actId="962"/>
          <ac:picMkLst>
            <pc:docMk/>
            <pc:sldMk cId="2542211271" sldId="296"/>
            <ac:picMk id="7" creationId="{7ECFAEBB-2FE4-464E-9109-6381FCAB2256}"/>
          </ac:picMkLst>
        </pc:picChg>
      </pc:sldChg>
      <pc:sldChg chg="addSp modSp new mod">
        <pc:chgData name="Laura Parikka" userId="f1a6ebcb-e1de-46e2-9b3f-451dcabde0bb" providerId="ADAL" clId="{5FBF9E40-A4E0-48CF-88F9-2CB236ED59D0}" dt="2020-08-14T10:27:45.900" v="4146"/>
        <pc:sldMkLst>
          <pc:docMk/>
          <pc:sldMk cId="3193603292" sldId="297"/>
        </pc:sldMkLst>
        <pc:spChg chg="add mod">
          <ac:chgData name="Laura Parikka" userId="f1a6ebcb-e1de-46e2-9b3f-451dcabde0bb" providerId="ADAL" clId="{5FBF9E40-A4E0-48CF-88F9-2CB236ED59D0}" dt="2020-08-14T10:16:12.292" v="3976" actId="1076"/>
          <ac:spMkLst>
            <pc:docMk/>
            <pc:sldMk cId="3193603292" sldId="297"/>
            <ac:spMk id="3" creationId="{4F460878-7AEC-4DB2-97A6-A244CE1BF6C5}"/>
          </ac:spMkLst>
        </pc:spChg>
        <pc:spChg chg="add mod">
          <ac:chgData name="Laura Parikka" userId="f1a6ebcb-e1de-46e2-9b3f-451dcabde0bb" providerId="ADAL" clId="{5FBF9E40-A4E0-48CF-88F9-2CB236ED59D0}" dt="2020-08-14T10:27:45.900" v="4146"/>
          <ac:spMkLst>
            <pc:docMk/>
            <pc:sldMk cId="3193603292" sldId="297"/>
            <ac:spMk id="5" creationId="{8250CE8A-BC9C-47E3-AA95-510FDBCBB2C2}"/>
          </ac:spMkLst>
        </pc:spChg>
        <pc:picChg chg="add mod">
          <ac:chgData name="Laura Parikka" userId="f1a6ebcb-e1de-46e2-9b3f-451dcabde0bb" providerId="ADAL" clId="{5FBF9E40-A4E0-48CF-88F9-2CB236ED59D0}" dt="2020-08-14T10:02:38.840" v="3519" actId="962"/>
          <ac:picMkLst>
            <pc:docMk/>
            <pc:sldMk cId="3193603292" sldId="297"/>
            <ac:picMk id="4" creationId="{C63A9378-C8F9-47E0-B045-D47398F12863}"/>
          </ac:picMkLst>
        </pc:picChg>
      </pc:sldChg>
      <pc:sldChg chg="addSp modSp new mod">
        <pc:chgData name="Laura Parikka" userId="f1a6ebcb-e1de-46e2-9b3f-451dcabde0bb" providerId="ADAL" clId="{5FBF9E40-A4E0-48CF-88F9-2CB236ED59D0}" dt="2020-08-14T10:28:39.506" v="4160"/>
        <pc:sldMkLst>
          <pc:docMk/>
          <pc:sldMk cId="4264190705" sldId="298"/>
        </pc:sldMkLst>
        <pc:spChg chg="add mod">
          <ac:chgData name="Laura Parikka" userId="f1a6ebcb-e1de-46e2-9b3f-451dcabde0bb" providerId="ADAL" clId="{5FBF9E40-A4E0-48CF-88F9-2CB236ED59D0}" dt="2020-08-14T10:17:59.617" v="4015" actId="1076"/>
          <ac:spMkLst>
            <pc:docMk/>
            <pc:sldMk cId="4264190705" sldId="298"/>
            <ac:spMk id="3" creationId="{B3D55C64-FCB6-4128-BAF9-DC6D49498D00}"/>
          </ac:spMkLst>
        </pc:spChg>
        <pc:spChg chg="add mod ord">
          <ac:chgData name="Laura Parikka" userId="f1a6ebcb-e1de-46e2-9b3f-451dcabde0bb" providerId="ADAL" clId="{5FBF9E40-A4E0-48CF-88F9-2CB236ED59D0}" dt="2020-08-13T10:06:25.176" v="2998" actId="207"/>
          <ac:spMkLst>
            <pc:docMk/>
            <pc:sldMk cId="4264190705" sldId="298"/>
            <ac:spMk id="5" creationId="{35EE745F-3BBF-406A-8F4B-9EC53243386B}"/>
          </ac:spMkLst>
        </pc:spChg>
        <pc:spChg chg="add mod">
          <ac:chgData name="Laura Parikka" userId="f1a6ebcb-e1de-46e2-9b3f-451dcabde0bb" providerId="ADAL" clId="{5FBF9E40-A4E0-48CF-88F9-2CB236ED59D0}" dt="2020-08-14T10:28:39.506" v="4160"/>
          <ac:spMkLst>
            <pc:docMk/>
            <pc:sldMk cId="4264190705" sldId="298"/>
            <ac:spMk id="6" creationId="{EE541D1C-2CEF-40AD-8906-DBCE3D78CE69}"/>
          </ac:spMkLst>
        </pc:spChg>
        <pc:picChg chg="add mod">
          <ac:chgData name="Laura Parikka" userId="f1a6ebcb-e1de-46e2-9b3f-451dcabde0bb" providerId="ADAL" clId="{5FBF9E40-A4E0-48CF-88F9-2CB236ED59D0}" dt="2020-08-14T09:50:37.184" v="3168" actId="962"/>
          <ac:picMkLst>
            <pc:docMk/>
            <pc:sldMk cId="4264190705" sldId="298"/>
            <ac:picMk id="7" creationId="{1779C3E4-6EB8-4412-868A-8A6BE22328E2}"/>
          </ac:picMkLst>
        </pc:picChg>
      </pc:sldChg>
      <pc:sldChg chg="addSp modSp new mod">
        <pc:chgData name="Laura Parikka" userId="f1a6ebcb-e1de-46e2-9b3f-451dcabde0bb" providerId="ADAL" clId="{5FBF9E40-A4E0-48CF-88F9-2CB236ED59D0}" dt="2020-08-14T10:28:51.798" v="4163"/>
        <pc:sldMkLst>
          <pc:docMk/>
          <pc:sldMk cId="1239139988" sldId="299"/>
        </pc:sldMkLst>
        <pc:spChg chg="add mod">
          <ac:chgData name="Laura Parikka" userId="f1a6ebcb-e1de-46e2-9b3f-451dcabde0bb" providerId="ADAL" clId="{5FBF9E40-A4E0-48CF-88F9-2CB236ED59D0}" dt="2020-08-14T10:18:58.041" v="4033" actId="14100"/>
          <ac:spMkLst>
            <pc:docMk/>
            <pc:sldMk cId="1239139988" sldId="299"/>
            <ac:spMk id="3" creationId="{93F74EC8-0902-4AB2-9E76-D9091D562AB7}"/>
          </ac:spMkLst>
        </pc:spChg>
        <pc:spChg chg="add mod">
          <ac:chgData name="Laura Parikka" userId="f1a6ebcb-e1de-46e2-9b3f-451dcabde0bb" providerId="ADAL" clId="{5FBF9E40-A4E0-48CF-88F9-2CB236ED59D0}" dt="2020-08-14T10:28:51.798" v="4163"/>
          <ac:spMkLst>
            <pc:docMk/>
            <pc:sldMk cId="1239139988" sldId="299"/>
            <ac:spMk id="6" creationId="{78CBF8A4-8493-40C9-8A18-A03915C5DB79}"/>
          </ac:spMkLst>
        </pc:spChg>
        <pc:spChg chg="add mod">
          <ac:chgData name="Laura Parikka" userId="f1a6ebcb-e1de-46e2-9b3f-451dcabde0bb" providerId="ADAL" clId="{5FBF9E40-A4E0-48CF-88F9-2CB236ED59D0}" dt="2020-08-13T10:06:31.439" v="2999" actId="207"/>
          <ac:spMkLst>
            <pc:docMk/>
            <pc:sldMk cId="1239139988" sldId="299"/>
            <ac:spMk id="7" creationId="{B31CF975-08AC-4392-90FA-11273AC50807}"/>
          </ac:spMkLst>
        </pc:spChg>
        <pc:picChg chg="add mod">
          <ac:chgData name="Laura Parikka" userId="f1a6ebcb-e1de-46e2-9b3f-451dcabde0bb" providerId="ADAL" clId="{5FBF9E40-A4E0-48CF-88F9-2CB236ED59D0}" dt="2020-08-14T09:54:47.187" v="3217" actId="962"/>
          <ac:picMkLst>
            <pc:docMk/>
            <pc:sldMk cId="1239139988" sldId="299"/>
            <ac:picMk id="5" creationId="{E78779F9-B2B2-4D15-8A81-A4D9BD2846C8}"/>
          </ac:picMkLst>
        </pc:picChg>
      </pc:sldChg>
      <pc:sldChg chg="addSp modSp new mod">
        <pc:chgData name="Laura Parikka" userId="f1a6ebcb-e1de-46e2-9b3f-451dcabde0bb" providerId="ADAL" clId="{5FBF9E40-A4E0-48CF-88F9-2CB236ED59D0}" dt="2020-08-14T10:29:21.274" v="4166"/>
        <pc:sldMkLst>
          <pc:docMk/>
          <pc:sldMk cId="1242980860" sldId="300"/>
        </pc:sldMkLst>
        <pc:spChg chg="add mod">
          <ac:chgData name="Laura Parikka" userId="f1a6ebcb-e1de-46e2-9b3f-451dcabde0bb" providerId="ADAL" clId="{5FBF9E40-A4E0-48CF-88F9-2CB236ED59D0}" dt="2020-08-14T10:19:13.343" v="4036" actId="1076"/>
          <ac:spMkLst>
            <pc:docMk/>
            <pc:sldMk cId="1242980860" sldId="300"/>
            <ac:spMk id="3" creationId="{15D78103-F416-4198-A111-DAE50275B073}"/>
          </ac:spMkLst>
        </pc:spChg>
        <pc:spChg chg="add mod">
          <ac:chgData name="Laura Parikka" userId="f1a6ebcb-e1de-46e2-9b3f-451dcabde0bb" providerId="ADAL" clId="{5FBF9E40-A4E0-48CF-88F9-2CB236ED59D0}" dt="2020-08-14T10:29:21.274" v="4166"/>
          <ac:spMkLst>
            <pc:docMk/>
            <pc:sldMk cId="1242980860" sldId="300"/>
            <ac:spMk id="6" creationId="{4F15D9EF-5D66-4CF8-AB3C-27D8BB867C41}"/>
          </ac:spMkLst>
        </pc:spChg>
        <pc:spChg chg="add mod">
          <ac:chgData name="Laura Parikka" userId="f1a6ebcb-e1de-46e2-9b3f-451dcabde0bb" providerId="ADAL" clId="{5FBF9E40-A4E0-48CF-88F9-2CB236ED59D0}" dt="2020-08-13T10:06:35.151" v="3000" actId="207"/>
          <ac:spMkLst>
            <pc:docMk/>
            <pc:sldMk cId="1242980860" sldId="300"/>
            <ac:spMk id="7" creationId="{68B508BE-D1B5-4B87-B78C-811782CEA32E}"/>
          </ac:spMkLst>
        </pc:spChg>
        <pc:picChg chg="add mod">
          <ac:chgData name="Laura Parikka" userId="f1a6ebcb-e1de-46e2-9b3f-451dcabde0bb" providerId="ADAL" clId="{5FBF9E40-A4E0-48CF-88F9-2CB236ED59D0}" dt="2020-08-14T09:53:23.904" v="3188" actId="962"/>
          <ac:picMkLst>
            <pc:docMk/>
            <pc:sldMk cId="1242980860" sldId="300"/>
            <ac:picMk id="5" creationId="{CFBA20DC-EB7E-49D7-81A2-D0A892F52CE4}"/>
          </ac:picMkLst>
        </pc:picChg>
      </pc:sldChg>
      <pc:sldChg chg="addSp modSp new mod">
        <pc:chgData name="Laura Parikka" userId="f1a6ebcb-e1de-46e2-9b3f-451dcabde0bb" providerId="ADAL" clId="{5FBF9E40-A4E0-48CF-88F9-2CB236ED59D0}" dt="2020-08-14T10:30:02.505" v="4170"/>
        <pc:sldMkLst>
          <pc:docMk/>
          <pc:sldMk cId="493046029" sldId="301"/>
        </pc:sldMkLst>
        <pc:spChg chg="add mod">
          <ac:chgData name="Laura Parikka" userId="f1a6ebcb-e1de-46e2-9b3f-451dcabde0bb" providerId="ADAL" clId="{5FBF9E40-A4E0-48CF-88F9-2CB236ED59D0}" dt="2020-08-14T10:19:39.974" v="4044" actId="1076"/>
          <ac:spMkLst>
            <pc:docMk/>
            <pc:sldMk cId="493046029" sldId="301"/>
            <ac:spMk id="3" creationId="{97F2BD40-ACEE-4D05-92DB-F4707CD7E7FF}"/>
          </ac:spMkLst>
        </pc:spChg>
        <pc:spChg chg="add mod">
          <ac:chgData name="Laura Parikka" userId="f1a6ebcb-e1de-46e2-9b3f-451dcabde0bb" providerId="ADAL" clId="{5FBF9E40-A4E0-48CF-88F9-2CB236ED59D0}" dt="2020-08-13T10:06:41.475" v="3001" actId="207"/>
          <ac:spMkLst>
            <pc:docMk/>
            <pc:sldMk cId="493046029" sldId="301"/>
            <ac:spMk id="5" creationId="{426C400F-C738-492F-B16A-ECB66FFEAFD0}"/>
          </ac:spMkLst>
        </pc:spChg>
        <pc:spChg chg="add mod">
          <ac:chgData name="Laura Parikka" userId="f1a6ebcb-e1de-46e2-9b3f-451dcabde0bb" providerId="ADAL" clId="{5FBF9E40-A4E0-48CF-88F9-2CB236ED59D0}" dt="2020-08-14T10:29:57.549" v="4169"/>
          <ac:spMkLst>
            <pc:docMk/>
            <pc:sldMk cId="493046029" sldId="301"/>
            <ac:spMk id="6" creationId="{BDEDBADB-F44C-40D5-8797-DEA309734E94}"/>
          </ac:spMkLst>
        </pc:spChg>
        <pc:picChg chg="add mod">
          <ac:chgData name="Laura Parikka" userId="f1a6ebcb-e1de-46e2-9b3f-451dcabde0bb" providerId="ADAL" clId="{5FBF9E40-A4E0-48CF-88F9-2CB236ED59D0}" dt="2020-08-14T10:30:02.505" v="4170"/>
          <ac:picMkLst>
            <pc:docMk/>
            <pc:sldMk cId="493046029" sldId="301"/>
            <ac:picMk id="7" creationId="{7A483376-2B55-4D30-842A-FC16AE98DECB}"/>
          </ac:picMkLst>
        </pc:picChg>
      </pc:sldChg>
      <pc:sldChg chg="addSp modSp new mod">
        <pc:chgData name="Laura Parikka" userId="f1a6ebcb-e1de-46e2-9b3f-451dcabde0bb" providerId="ADAL" clId="{5FBF9E40-A4E0-48CF-88F9-2CB236ED59D0}" dt="2020-08-14T10:30:24.669" v="4177"/>
        <pc:sldMkLst>
          <pc:docMk/>
          <pc:sldMk cId="1622706860" sldId="302"/>
        </pc:sldMkLst>
        <pc:spChg chg="add mod">
          <ac:chgData name="Laura Parikka" userId="f1a6ebcb-e1de-46e2-9b3f-451dcabde0bb" providerId="ADAL" clId="{5FBF9E40-A4E0-48CF-88F9-2CB236ED59D0}" dt="2020-08-14T10:20:26.995" v="4055" actId="1076"/>
          <ac:spMkLst>
            <pc:docMk/>
            <pc:sldMk cId="1622706860" sldId="302"/>
            <ac:spMk id="3" creationId="{DCF70911-8ED8-419B-A869-7C75D0C1F736}"/>
          </ac:spMkLst>
        </pc:spChg>
        <pc:spChg chg="add mod">
          <ac:chgData name="Laura Parikka" userId="f1a6ebcb-e1de-46e2-9b3f-451dcabde0bb" providerId="ADAL" clId="{5FBF9E40-A4E0-48CF-88F9-2CB236ED59D0}" dt="2020-08-13T10:06:46.465" v="3002" actId="207"/>
          <ac:spMkLst>
            <pc:docMk/>
            <pc:sldMk cId="1622706860" sldId="302"/>
            <ac:spMk id="5" creationId="{B01714D1-0973-4102-BE0B-14D9ED1CF17B}"/>
          </ac:spMkLst>
        </pc:spChg>
        <pc:spChg chg="add mod">
          <ac:chgData name="Laura Parikka" userId="f1a6ebcb-e1de-46e2-9b3f-451dcabde0bb" providerId="ADAL" clId="{5FBF9E40-A4E0-48CF-88F9-2CB236ED59D0}" dt="2020-08-14T10:30:16.175" v="4175"/>
          <ac:spMkLst>
            <pc:docMk/>
            <pc:sldMk cId="1622706860" sldId="302"/>
            <ac:spMk id="8" creationId="{F84A77BE-2AA8-4C69-B088-E60DD0226ED0}"/>
          </ac:spMkLst>
        </pc:spChg>
        <pc:spChg chg="add mod">
          <ac:chgData name="Laura Parikka" userId="f1a6ebcb-e1de-46e2-9b3f-451dcabde0bb" providerId="ADAL" clId="{5FBF9E40-A4E0-48CF-88F9-2CB236ED59D0}" dt="2020-08-13T10:06:48.536" v="3003" actId="207"/>
          <ac:spMkLst>
            <pc:docMk/>
            <pc:sldMk cId="1622706860" sldId="302"/>
            <ac:spMk id="9" creationId="{88C49AFC-1819-477D-85FF-64D228888EFB}"/>
          </ac:spMkLst>
        </pc:spChg>
        <pc:picChg chg="add mod">
          <ac:chgData name="Laura Parikka" userId="f1a6ebcb-e1de-46e2-9b3f-451dcabde0bb" providerId="ADAL" clId="{5FBF9E40-A4E0-48CF-88F9-2CB236ED59D0}" dt="2020-08-14T10:30:21.879" v="4176"/>
          <ac:picMkLst>
            <pc:docMk/>
            <pc:sldMk cId="1622706860" sldId="302"/>
            <ac:picMk id="7" creationId="{77DF6BD9-FC27-4342-8475-73BC036694C0}"/>
          </ac:picMkLst>
        </pc:picChg>
        <pc:picChg chg="add mod">
          <ac:chgData name="Laura Parikka" userId="f1a6ebcb-e1de-46e2-9b3f-451dcabde0bb" providerId="ADAL" clId="{5FBF9E40-A4E0-48CF-88F9-2CB236ED59D0}" dt="2020-08-14T10:30:24.669" v="4177"/>
          <ac:picMkLst>
            <pc:docMk/>
            <pc:sldMk cId="1622706860" sldId="302"/>
            <ac:picMk id="11" creationId="{4E108D63-DB1E-4502-84F9-B90C6F02988B}"/>
          </ac:picMkLst>
        </pc:picChg>
      </pc:sldChg>
      <pc:sldChg chg="addSp modSp new mod">
        <pc:chgData name="Laura Parikka" userId="f1a6ebcb-e1de-46e2-9b3f-451dcabde0bb" providerId="ADAL" clId="{5FBF9E40-A4E0-48CF-88F9-2CB236ED59D0}" dt="2020-08-14T10:30:34.140" v="4180"/>
        <pc:sldMkLst>
          <pc:docMk/>
          <pc:sldMk cId="3419570144" sldId="303"/>
        </pc:sldMkLst>
        <pc:spChg chg="add mod">
          <ac:chgData name="Laura Parikka" userId="f1a6ebcb-e1de-46e2-9b3f-451dcabde0bb" providerId="ADAL" clId="{5FBF9E40-A4E0-48CF-88F9-2CB236ED59D0}" dt="2020-08-14T10:21:08.284" v="4069" actId="1076"/>
          <ac:spMkLst>
            <pc:docMk/>
            <pc:sldMk cId="3419570144" sldId="303"/>
            <ac:spMk id="3" creationId="{1D20CED4-25CE-4E15-BD15-B5021CFC7A59}"/>
          </ac:spMkLst>
        </pc:spChg>
        <pc:spChg chg="add mod">
          <ac:chgData name="Laura Parikka" userId="f1a6ebcb-e1de-46e2-9b3f-451dcabde0bb" providerId="ADAL" clId="{5FBF9E40-A4E0-48CF-88F9-2CB236ED59D0}" dt="2020-08-14T10:30:34.140" v="4180"/>
          <ac:spMkLst>
            <pc:docMk/>
            <pc:sldMk cId="3419570144" sldId="303"/>
            <ac:spMk id="6" creationId="{3B2C454D-0DA8-4048-804B-0B38804356D8}"/>
          </ac:spMkLst>
        </pc:spChg>
        <pc:spChg chg="add mod">
          <ac:chgData name="Laura Parikka" userId="f1a6ebcb-e1de-46e2-9b3f-451dcabde0bb" providerId="ADAL" clId="{5FBF9E40-A4E0-48CF-88F9-2CB236ED59D0}" dt="2020-08-13T10:06:55.960" v="3004" actId="207"/>
          <ac:spMkLst>
            <pc:docMk/>
            <pc:sldMk cId="3419570144" sldId="303"/>
            <ac:spMk id="7" creationId="{3D36DE53-F11C-404C-B458-E442D1134E8C}"/>
          </ac:spMkLst>
        </pc:spChg>
        <pc:picChg chg="add mod">
          <ac:chgData name="Laura Parikka" userId="f1a6ebcb-e1de-46e2-9b3f-451dcabde0bb" providerId="ADAL" clId="{5FBF9E40-A4E0-48CF-88F9-2CB236ED59D0}" dt="2020-08-14T09:52:47.177" v="3184" actId="962"/>
          <ac:picMkLst>
            <pc:docMk/>
            <pc:sldMk cId="3419570144" sldId="303"/>
            <ac:picMk id="5" creationId="{EA11A4A8-A356-4E1B-B2B4-446AFC32BBFE}"/>
          </ac:picMkLst>
        </pc:picChg>
      </pc:sldChg>
      <pc:sldChg chg="addSp modSp new mod">
        <pc:chgData name="Laura Parikka" userId="f1a6ebcb-e1de-46e2-9b3f-451dcabde0bb" providerId="ADAL" clId="{5FBF9E40-A4E0-48CF-88F9-2CB236ED59D0}" dt="2020-08-14T10:30:48.488" v="4182"/>
        <pc:sldMkLst>
          <pc:docMk/>
          <pc:sldMk cId="605659774" sldId="304"/>
        </pc:sldMkLst>
        <pc:spChg chg="add mod">
          <ac:chgData name="Laura Parikka" userId="f1a6ebcb-e1de-46e2-9b3f-451dcabde0bb" providerId="ADAL" clId="{5FBF9E40-A4E0-48CF-88F9-2CB236ED59D0}" dt="2020-08-14T10:30:48.488" v="4182"/>
          <ac:spMkLst>
            <pc:docMk/>
            <pc:sldMk cId="605659774" sldId="304"/>
            <ac:spMk id="2" creationId="{19C3EEBC-7A16-46E1-8C34-015EBD9B82EA}"/>
          </ac:spMkLst>
        </pc:spChg>
        <pc:spChg chg="add mod">
          <ac:chgData name="Laura Parikka" userId="f1a6ebcb-e1de-46e2-9b3f-451dcabde0bb" providerId="ADAL" clId="{5FBF9E40-A4E0-48CF-88F9-2CB236ED59D0}" dt="2020-08-13T10:07:00.336" v="3005" actId="207"/>
          <ac:spMkLst>
            <pc:docMk/>
            <pc:sldMk cId="605659774" sldId="304"/>
            <ac:spMk id="5" creationId="{9E7247CC-25A0-4625-AEAC-98F72981840D}"/>
          </ac:spMkLst>
        </pc:spChg>
        <pc:picChg chg="add mod">
          <ac:chgData name="Laura Parikka" userId="f1a6ebcb-e1de-46e2-9b3f-451dcabde0bb" providerId="ADAL" clId="{5FBF9E40-A4E0-48CF-88F9-2CB236ED59D0}" dt="2020-08-14T09:44:36.107" v="3126" actId="962"/>
          <ac:picMkLst>
            <pc:docMk/>
            <pc:sldMk cId="605659774" sldId="304"/>
            <ac:picMk id="3" creationId="{0922223C-EA90-43D3-829B-E2E61C76E3BA}"/>
          </ac:picMkLst>
        </pc:picChg>
      </pc:sldChg>
      <pc:sldChg chg="addSp delSp modSp add mod">
        <pc:chgData name="Laura Parikka" userId="f1a6ebcb-e1de-46e2-9b3f-451dcabde0bb" providerId="ADAL" clId="{5FBF9E40-A4E0-48CF-88F9-2CB236ED59D0}" dt="2020-08-14T10:22:21.283" v="4090" actId="33553"/>
        <pc:sldMkLst>
          <pc:docMk/>
          <pc:sldMk cId="3048533659" sldId="305"/>
        </pc:sldMkLst>
        <pc:spChg chg="mod">
          <ac:chgData name="Laura Parikka" userId="f1a6ebcb-e1de-46e2-9b3f-451dcabde0bb" providerId="ADAL" clId="{5FBF9E40-A4E0-48CF-88F9-2CB236ED59D0}" dt="2020-08-12T12:36:30.267" v="299" actId="164"/>
          <ac:spMkLst>
            <pc:docMk/>
            <pc:sldMk cId="3048533659" sldId="305"/>
            <ac:spMk id="4" creationId="{6AF2CEDB-601B-4E77-B8E1-E21E4E012C92}"/>
          </ac:spMkLst>
        </pc:spChg>
        <pc:spChg chg="add mod">
          <ac:chgData name="Laura Parikka" userId="f1a6ebcb-e1de-46e2-9b3f-451dcabde0bb" providerId="ADAL" clId="{5FBF9E40-A4E0-48CF-88F9-2CB236ED59D0}" dt="2020-08-14T10:21:59.867" v="4084" actId="1076"/>
          <ac:spMkLst>
            <pc:docMk/>
            <pc:sldMk cId="3048533659" sldId="305"/>
            <ac:spMk id="8" creationId="{762C0CAE-7DAA-4F35-85AE-1D2D6B9342F8}"/>
          </ac:spMkLst>
        </pc:spChg>
        <pc:spChg chg="mod">
          <ac:chgData name="Laura Parikka" userId="f1a6ebcb-e1de-46e2-9b3f-451dcabde0bb" providerId="ADAL" clId="{5FBF9E40-A4E0-48CF-88F9-2CB236ED59D0}" dt="2020-08-13T09:22:27.750" v="2134" actId="571"/>
          <ac:spMkLst>
            <pc:docMk/>
            <pc:sldMk cId="3048533659" sldId="305"/>
            <ac:spMk id="12" creationId="{308EC04B-DCC2-4BEB-8A0A-457025012820}"/>
          </ac:spMkLst>
        </pc:spChg>
        <pc:spChg chg="add mod">
          <ac:chgData name="Laura Parikka" userId="f1a6ebcb-e1de-46e2-9b3f-451dcabde0bb" providerId="ADAL" clId="{5FBF9E40-A4E0-48CF-88F9-2CB236ED59D0}" dt="2020-08-14T10:22:21.283" v="4090" actId="33553"/>
          <ac:spMkLst>
            <pc:docMk/>
            <pc:sldMk cId="3048533659" sldId="305"/>
            <ac:spMk id="15" creationId="{D4E7F7F9-B900-4701-9B27-BDA8B68F944E}"/>
          </ac:spMkLst>
        </pc:spChg>
        <pc:grpChg chg="add del mod">
          <ac:chgData name="Laura Parikka" userId="f1a6ebcb-e1de-46e2-9b3f-451dcabde0bb" providerId="ADAL" clId="{5FBF9E40-A4E0-48CF-88F9-2CB236ED59D0}" dt="2020-08-13T09:22:41.688" v="2138" actId="478"/>
          <ac:grpSpMkLst>
            <pc:docMk/>
            <pc:sldMk cId="3048533659" sldId="305"/>
            <ac:grpSpMk id="3" creationId="{C7E33344-7F73-4A7C-A865-4C12CF5F8AC6}"/>
          </ac:grpSpMkLst>
        </pc:grpChg>
        <pc:grpChg chg="add mod">
          <ac:chgData name="Laura Parikka" userId="f1a6ebcb-e1de-46e2-9b3f-451dcabde0bb" providerId="ADAL" clId="{5FBF9E40-A4E0-48CF-88F9-2CB236ED59D0}" dt="2020-08-14T10:04:09.313" v="3698" actId="962"/>
          <ac:grpSpMkLst>
            <pc:docMk/>
            <pc:sldMk cId="3048533659" sldId="305"/>
            <ac:grpSpMk id="5" creationId="{02D12200-0E0B-4ECE-BF44-674B2640618B}"/>
          </ac:grpSpMkLst>
        </pc:grpChg>
        <pc:grpChg chg="add mod">
          <ac:chgData name="Laura Parikka" userId="f1a6ebcb-e1de-46e2-9b3f-451dcabde0bb" providerId="ADAL" clId="{5FBF9E40-A4E0-48CF-88F9-2CB236ED59D0}" dt="2020-08-13T09:22:32.331" v="2135" actId="164"/>
          <ac:grpSpMkLst>
            <pc:docMk/>
            <pc:sldMk cId="3048533659" sldId="305"/>
            <ac:grpSpMk id="10" creationId="{47210D34-74CD-4AA6-B113-BD2610356915}"/>
          </ac:grpSpMkLst>
        </pc:grpChg>
        <pc:picChg chg="mod">
          <ac:chgData name="Laura Parikka" userId="f1a6ebcb-e1de-46e2-9b3f-451dcabde0bb" providerId="ADAL" clId="{5FBF9E40-A4E0-48CF-88F9-2CB236ED59D0}" dt="2020-08-12T12:36:30.267" v="299" actId="164"/>
          <ac:picMkLst>
            <pc:docMk/>
            <pc:sldMk cId="3048533659" sldId="305"/>
            <ac:picMk id="2" creationId="{FA3A6202-057D-4696-BD73-37A0A9E3BF97}"/>
          </ac:picMkLst>
        </pc:picChg>
        <pc:picChg chg="mod">
          <ac:chgData name="Laura Parikka" userId="f1a6ebcb-e1de-46e2-9b3f-451dcabde0bb" providerId="ADAL" clId="{5FBF9E40-A4E0-48CF-88F9-2CB236ED59D0}" dt="2020-08-12T12:36:30.267" v="299" actId="164"/>
          <ac:picMkLst>
            <pc:docMk/>
            <pc:sldMk cId="3048533659" sldId="305"/>
            <ac:picMk id="7" creationId="{75F6998B-D579-4780-9345-445227B2BD6F}"/>
          </ac:picMkLst>
        </pc:picChg>
        <pc:picChg chg="add del mod">
          <ac:chgData name="Laura Parikka" userId="f1a6ebcb-e1de-46e2-9b3f-451dcabde0bb" providerId="ADAL" clId="{5FBF9E40-A4E0-48CF-88F9-2CB236ED59D0}" dt="2020-08-13T09:22:44.632" v="2139" actId="478"/>
          <ac:picMkLst>
            <pc:docMk/>
            <pc:sldMk cId="3048533659" sldId="305"/>
            <ac:picMk id="9" creationId="{BEFEB7C2-3C6D-47A9-B0AF-646C2B1EBDB2}"/>
          </ac:picMkLst>
        </pc:picChg>
        <pc:picChg chg="mod">
          <ac:chgData name="Laura Parikka" userId="f1a6ebcb-e1de-46e2-9b3f-451dcabde0bb" providerId="ADAL" clId="{5FBF9E40-A4E0-48CF-88F9-2CB236ED59D0}" dt="2020-08-13T09:22:27.750" v="2134" actId="571"/>
          <ac:picMkLst>
            <pc:docMk/>
            <pc:sldMk cId="3048533659" sldId="305"/>
            <ac:picMk id="11" creationId="{20FA1C1B-9893-4C49-8E69-7C6A943D0D27}"/>
          </ac:picMkLst>
        </pc:picChg>
        <pc:picChg chg="mod">
          <ac:chgData name="Laura Parikka" userId="f1a6ebcb-e1de-46e2-9b3f-451dcabde0bb" providerId="ADAL" clId="{5FBF9E40-A4E0-48CF-88F9-2CB236ED59D0}" dt="2020-08-13T09:22:27.750" v="2134" actId="571"/>
          <ac:picMkLst>
            <pc:docMk/>
            <pc:sldMk cId="3048533659" sldId="305"/>
            <ac:picMk id="13" creationId="{B311CEAC-E62E-4013-B524-CD55C271125A}"/>
          </ac:picMkLst>
        </pc:picChg>
        <pc:picChg chg="add mod">
          <ac:chgData name="Laura Parikka" userId="f1a6ebcb-e1de-46e2-9b3f-451dcabde0bb" providerId="ADAL" clId="{5FBF9E40-A4E0-48CF-88F9-2CB236ED59D0}" dt="2020-08-13T09:22:32.331" v="2135" actId="164"/>
          <ac:picMkLst>
            <pc:docMk/>
            <pc:sldMk cId="3048533659" sldId="305"/>
            <ac:picMk id="14" creationId="{D5966118-E84D-4304-B213-F0B750154C93}"/>
          </ac:picMkLst>
        </pc:picChg>
      </pc:sldChg>
      <pc:sldChg chg="addSp delSp modSp new mod">
        <pc:chgData name="Laura Parikka" userId="f1a6ebcb-e1de-46e2-9b3f-451dcabde0bb" providerId="ADAL" clId="{5FBF9E40-A4E0-48CF-88F9-2CB236ED59D0}" dt="2020-08-14T10:26:02.933" v="4128"/>
        <pc:sldMkLst>
          <pc:docMk/>
          <pc:sldMk cId="3181751553" sldId="306"/>
        </pc:sldMkLst>
        <pc:spChg chg="add mod">
          <ac:chgData name="Laura Parikka" userId="f1a6ebcb-e1de-46e2-9b3f-451dcabde0bb" providerId="ADAL" clId="{5FBF9E40-A4E0-48CF-88F9-2CB236ED59D0}" dt="2020-08-13T10:11:29.457" v="3053" actId="207"/>
          <ac:spMkLst>
            <pc:docMk/>
            <pc:sldMk cId="3181751553" sldId="306"/>
            <ac:spMk id="2" creationId="{4A080079-6245-4F2D-8866-811379612192}"/>
          </ac:spMkLst>
        </pc:spChg>
        <pc:spChg chg="add mod">
          <ac:chgData name="Laura Parikka" userId="f1a6ebcb-e1de-46e2-9b3f-451dcabde0bb" providerId="ADAL" clId="{5FBF9E40-A4E0-48CF-88F9-2CB236ED59D0}" dt="2020-08-14T10:25:58.789" v="4127"/>
          <ac:spMkLst>
            <pc:docMk/>
            <pc:sldMk cId="3181751553" sldId="306"/>
            <ac:spMk id="5" creationId="{53C69CFC-3656-473C-9610-A58034493CE0}"/>
          </ac:spMkLst>
        </pc:spChg>
        <pc:spChg chg="add mod">
          <ac:chgData name="Laura Parikka" userId="f1a6ebcb-e1de-46e2-9b3f-451dcabde0bb" providerId="ADAL" clId="{5FBF9E40-A4E0-48CF-88F9-2CB236ED59D0}" dt="2020-08-14T10:25:40.707" v="4121"/>
          <ac:spMkLst>
            <pc:docMk/>
            <pc:sldMk cId="3181751553" sldId="306"/>
            <ac:spMk id="7" creationId="{AC8A9992-3FC6-4834-8B73-A9147E199205}"/>
          </ac:spMkLst>
        </pc:spChg>
        <pc:spChg chg="add mod">
          <ac:chgData name="Laura Parikka" userId="f1a6ebcb-e1de-46e2-9b3f-451dcabde0bb" providerId="ADAL" clId="{5FBF9E40-A4E0-48CF-88F9-2CB236ED59D0}" dt="2020-08-14T10:25:45.730" v="4124"/>
          <ac:spMkLst>
            <pc:docMk/>
            <pc:sldMk cId="3181751553" sldId="306"/>
            <ac:spMk id="8" creationId="{69E90B26-D6E4-449D-A82A-EDD38C979866}"/>
          </ac:spMkLst>
        </pc:spChg>
        <pc:spChg chg="add mod">
          <ac:chgData name="Laura Parikka" userId="f1a6ebcb-e1de-46e2-9b3f-451dcabde0bb" providerId="ADAL" clId="{5FBF9E40-A4E0-48CF-88F9-2CB236ED59D0}" dt="2020-08-14T10:26:02.933" v="4128"/>
          <ac:spMkLst>
            <pc:docMk/>
            <pc:sldMk cId="3181751553" sldId="306"/>
            <ac:spMk id="9" creationId="{FC7BE450-31E2-4F2C-B141-D468CF5132A3}"/>
          </ac:spMkLst>
        </pc:spChg>
        <pc:picChg chg="add del mod">
          <ac:chgData name="Laura Parikka" userId="f1a6ebcb-e1de-46e2-9b3f-451dcabde0bb" providerId="ADAL" clId="{5FBF9E40-A4E0-48CF-88F9-2CB236ED59D0}" dt="2020-08-12T13:04:15.439" v="880" actId="478"/>
          <ac:picMkLst>
            <pc:docMk/>
            <pc:sldMk cId="3181751553" sldId="306"/>
            <ac:picMk id="3" creationId="{38BF41D6-810C-4E5D-BAA2-39A6D18A7110}"/>
          </ac:picMkLst>
        </pc:picChg>
        <pc:picChg chg="add del mod">
          <ac:chgData name="Laura Parikka" userId="f1a6ebcb-e1de-46e2-9b3f-451dcabde0bb" providerId="ADAL" clId="{5FBF9E40-A4E0-48CF-88F9-2CB236ED59D0}" dt="2020-08-12T13:10:59.935" v="910" actId="478"/>
          <ac:picMkLst>
            <pc:docMk/>
            <pc:sldMk cId="3181751553" sldId="306"/>
            <ac:picMk id="4" creationId="{F6F8B76B-0BDE-4436-97F9-E647302553E3}"/>
          </ac:picMkLst>
        </pc:picChg>
        <pc:picChg chg="add mod">
          <ac:chgData name="Laura Parikka" userId="f1a6ebcb-e1de-46e2-9b3f-451dcabde0bb" providerId="ADAL" clId="{5FBF9E40-A4E0-48CF-88F9-2CB236ED59D0}" dt="2020-08-14T10:25:55.942" v="4126"/>
          <ac:picMkLst>
            <pc:docMk/>
            <pc:sldMk cId="3181751553" sldId="306"/>
            <ac:picMk id="6" creationId="{64A54C99-7750-4432-8E5B-53D97C6668A0}"/>
          </ac:picMkLst>
        </pc:picChg>
      </pc:sldChg>
      <pc:sldChg chg="addSp delSp modSp new mod">
        <pc:chgData name="Laura Parikka" userId="f1a6ebcb-e1de-46e2-9b3f-451dcabde0bb" providerId="ADAL" clId="{5FBF9E40-A4E0-48CF-88F9-2CB236ED59D0}" dt="2020-08-14T10:31:28.522" v="4189"/>
        <pc:sldMkLst>
          <pc:docMk/>
          <pc:sldMk cId="810825052" sldId="307"/>
        </pc:sldMkLst>
        <pc:spChg chg="add mod">
          <ac:chgData name="Laura Parikka" userId="f1a6ebcb-e1de-46e2-9b3f-451dcabde0bb" providerId="ADAL" clId="{5FBF9E40-A4E0-48CF-88F9-2CB236ED59D0}" dt="2020-08-14T10:23:30.872" v="4111" actId="1076"/>
          <ac:spMkLst>
            <pc:docMk/>
            <pc:sldMk cId="810825052" sldId="307"/>
            <ac:spMk id="5" creationId="{D2D80A54-0D6B-472F-85FA-529CCA2E460A}"/>
          </ac:spMkLst>
        </pc:spChg>
        <pc:spChg chg="add mod">
          <ac:chgData name="Laura Parikka" userId="f1a6ebcb-e1de-46e2-9b3f-451dcabde0bb" providerId="ADAL" clId="{5FBF9E40-A4E0-48CF-88F9-2CB236ED59D0}" dt="2020-08-14T10:31:28.522" v="4189"/>
          <ac:spMkLst>
            <pc:docMk/>
            <pc:sldMk cId="810825052" sldId="307"/>
            <ac:spMk id="6" creationId="{01F1A45C-4427-47D5-83E0-51BDFF3BC144}"/>
          </ac:spMkLst>
        </pc:spChg>
        <pc:picChg chg="add del">
          <ac:chgData name="Laura Parikka" userId="f1a6ebcb-e1de-46e2-9b3f-451dcabde0bb" providerId="ADAL" clId="{5FBF9E40-A4E0-48CF-88F9-2CB236ED59D0}" dt="2020-08-13T09:31:25.374" v="2156" actId="478"/>
          <ac:picMkLst>
            <pc:docMk/>
            <pc:sldMk cId="810825052" sldId="307"/>
            <ac:picMk id="2" creationId="{D4DCE895-0608-465B-BCEB-A3523DCEB06B}"/>
          </ac:picMkLst>
        </pc:picChg>
        <pc:picChg chg="add mod">
          <ac:chgData name="Laura Parikka" userId="f1a6ebcb-e1de-46e2-9b3f-451dcabde0bb" providerId="ADAL" clId="{5FBF9E40-A4E0-48CF-88F9-2CB236ED59D0}" dt="2020-08-14T10:23:53.741" v="4116" actId="1076"/>
          <ac:picMkLst>
            <pc:docMk/>
            <pc:sldMk cId="810825052" sldId="307"/>
            <ac:picMk id="4" creationId="{6A0F290B-D447-4609-9A37-1C46ADDF5893}"/>
          </ac:picMkLst>
        </pc:picChg>
      </pc:sldChg>
    </pc:docChg>
  </pc:docChgLst>
  <pc:docChgLst>
    <pc:chgData name="Laura Parikka" userId="f1a6ebcb-e1de-46e2-9b3f-451dcabde0bb" providerId="ADAL" clId="{532370D8-21EF-417F-9545-FC7E026306D6}"/>
    <pc:docChg chg="undo custSel addSld modSld">
      <pc:chgData name="Laura Parikka" userId="f1a6ebcb-e1de-46e2-9b3f-451dcabde0bb" providerId="ADAL" clId="{532370D8-21EF-417F-9545-FC7E026306D6}" dt="2021-01-13T08:20:42.152" v="1061" actId="113"/>
      <pc:docMkLst>
        <pc:docMk/>
      </pc:docMkLst>
      <pc:sldChg chg="modSp mod">
        <pc:chgData name="Laura Parikka" userId="f1a6ebcb-e1de-46e2-9b3f-451dcabde0bb" providerId="ADAL" clId="{532370D8-21EF-417F-9545-FC7E026306D6}" dt="2021-01-13T08:15:21.332" v="1014" actId="113"/>
        <pc:sldMkLst>
          <pc:docMk/>
          <pc:sldMk cId="551715858" sldId="270"/>
        </pc:sldMkLst>
        <pc:spChg chg="mod">
          <ac:chgData name="Laura Parikka" userId="f1a6ebcb-e1de-46e2-9b3f-451dcabde0bb" providerId="ADAL" clId="{532370D8-21EF-417F-9545-FC7E026306D6}" dt="2021-01-13T08:15:21.332" v="1014" actId="113"/>
          <ac:spMkLst>
            <pc:docMk/>
            <pc:sldMk cId="551715858" sldId="270"/>
            <ac:spMk id="5" creationId="{63452AB0-124A-490E-B980-C86FEDB7807A}"/>
          </ac:spMkLst>
        </pc:spChg>
      </pc:sldChg>
      <pc:sldChg chg="modSp mod">
        <pc:chgData name="Laura Parikka" userId="f1a6ebcb-e1de-46e2-9b3f-451dcabde0bb" providerId="ADAL" clId="{532370D8-21EF-417F-9545-FC7E026306D6}" dt="2021-01-13T08:18:37.178" v="1044" actId="1076"/>
        <pc:sldMkLst>
          <pc:docMk/>
          <pc:sldMk cId="255224122" sldId="271"/>
        </pc:sldMkLst>
        <pc:spChg chg="mod">
          <ac:chgData name="Laura Parikka" userId="f1a6ebcb-e1de-46e2-9b3f-451dcabde0bb" providerId="ADAL" clId="{532370D8-21EF-417F-9545-FC7E026306D6}" dt="2021-01-13T08:18:37.178" v="1044" actId="1076"/>
          <ac:spMkLst>
            <pc:docMk/>
            <pc:sldMk cId="255224122" sldId="271"/>
            <ac:spMk id="2" creationId="{96393425-69D4-4D12-BF58-B139E2FE48E1}"/>
          </ac:spMkLst>
        </pc:spChg>
        <pc:spChg chg="mod">
          <ac:chgData name="Laura Parikka" userId="f1a6ebcb-e1de-46e2-9b3f-451dcabde0bb" providerId="ADAL" clId="{532370D8-21EF-417F-9545-FC7E026306D6}" dt="2021-01-13T08:09:58.639" v="979" actId="208"/>
          <ac:spMkLst>
            <pc:docMk/>
            <pc:sldMk cId="255224122" sldId="271"/>
            <ac:spMk id="9" creationId="{EFD9FFAF-49C4-4A42-A1EA-AFF8ABBB0AE6}"/>
          </ac:spMkLst>
        </pc:spChg>
      </pc:sldChg>
      <pc:sldChg chg="addSp modSp mod">
        <pc:chgData name="Laura Parikka" userId="f1a6ebcb-e1de-46e2-9b3f-451dcabde0bb" providerId="ADAL" clId="{532370D8-21EF-417F-9545-FC7E026306D6}" dt="2021-01-13T08:12:42.714" v="999" actId="207"/>
        <pc:sldMkLst>
          <pc:docMk/>
          <pc:sldMk cId="1657570894" sldId="272"/>
        </pc:sldMkLst>
        <pc:spChg chg="add mod ord">
          <ac:chgData name="Laura Parikka" userId="f1a6ebcb-e1de-46e2-9b3f-451dcabde0bb" providerId="ADAL" clId="{532370D8-21EF-417F-9545-FC7E026306D6}" dt="2021-01-13T08:12:42.714" v="999" actId="207"/>
          <ac:spMkLst>
            <pc:docMk/>
            <pc:sldMk cId="1657570894" sldId="272"/>
            <ac:spMk id="2" creationId="{4CC79C19-6A2D-424D-A5DD-2B91A4AB7836}"/>
          </ac:spMkLst>
        </pc:spChg>
        <pc:spChg chg="mod">
          <ac:chgData name="Laura Parikka" userId="f1a6ebcb-e1de-46e2-9b3f-451dcabde0bb" providerId="ADAL" clId="{532370D8-21EF-417F-9545-FC7E026306D6}" dt="2021-01-13T08:11:55.332" v="990" actId="1076"/>
          <ac:spMkLst>
            <pc:docMk/>
            <pc:sldMk cId="1657570894" sldId="272"/>
            <ac:spMk id="10" creationId="{F4530FCB-DA02-411A-8F0C-0B2780B854B0}"/>
          </ac:spMkLst>
        </pc:spChg>
        <pc:picChg chg="ord">
          <ac:chgData name="Laura Parikka" userId="f1a6ebcb-e1de-46e2-9b3f-451dcabde0bb" providerId="ADAL" clId="{532370D8-21EF-417F-9545-FC7E026306D6}" dt="2021-01-13T08:11:45.992" v="989" actId="167"/>
          <ac:picMkLst>
            <pc:docMk/>
            <pc:sldMk cId="1657570894" sldId="272"/>
            <ac:picMk id="8" creationId="{B96F576B-F573-4A7F-A758-A3F2B02AE9D7}"/>
          </ac:picMkLst>
        </pc:picChg>
      </pc:sldChg>
      <pc:sldChg chg="modSp mod">
        <pc:chgData name="Laura Parikka" userId="f1a6ebcb-e1de-46e2-9b3f-451dcabde0bb" providerId="ADAL" clId="{532370D8-21EF-417F-9545-FC7E026306D6}" dt="2021-01-13T08:19:23.419" v="1054" actId="1076"/>
        <pc:sldMkLst>
          <pc:docMk/>
          <pc:sldMk cId="2463034000" sldId="273"/>
        </pc:sldMkLst>
        <pc:spChg chg="mod">
          <ac:chgData name="Laura Parikka" userId="f1a6ebcb-e1de-46e2-9b3f-451dcabde0bb" providerId="ADAL" clId="{532370D8-21EF-417F-9545-FC7E026306D6}" dt="2021-01-13T08:19:23.419" v="1054" actId="1076"/>
          <ac:spMkLst>
            <pc:docMk/>
            <pc:sldMk cId="2463034000" sldId="273"/>
            <ac:spMk id="5" creationId="{B89244E3-9CB6-456C-9C16-231673FECC62}"/>
          </ac:spMkLst>
        </pc:spChg>
      </pc:sldChg>
      <pc:sldChg chg="modSp mod">
        <pc:chgData name="Laura Parikka" userId="f1a6ebcb-e1de-46e2-9b3f-451dcabde0bb" providerId="ADAL" clId="{532370D8-21EF-417F-9545-FC7E026306D6}" dt="2021-01-13T08:19:31.998" v="1056" actId="207"/>
        <pc:sldMkLst>
          <pc:docMk/>
          <pc:sldMk cId="2370323083" sldId="274"/>
        </pc:sldMkLst>
        <pc:spChg chg="mod">
          <ac:chgData name="Laura Parikka" userId="f1a6ebcb-e1de-46e2-9b3f-451dcabde0bb" providerId="ADAL" clId="{532370D8-21EF-417F-9545-FC7E026306D6}" dt="2021-01-13T08:19:31.998" v="1056" actId="207"/>
          <ac:spMkLst>
            <pc:docMk/>
            <pc:sldMk cId="2370323083" sldId="274"/>
            <ac:spMk id="8" creationId="{C16C0F6B-2458-48B1-9A7B-6A826062DE57}"/>
          </ac:spMkLst>
        </pc:spChg>
      </pc:sldChg>
      <pc:sldChg chg="addSp delSp modSp mod">
        <pc:chgData name="Laura Parikka" userId="f1a6ebcb-e1de-46e2-9b3f-451dcabde0bb" providerId="ADAL" clId="{532370D8-21EF-417F-9545-FC7E026306D6}" dt="2021-01-13T08:18:42.774" v="1045" actId="1076"/>
        <pc:sldMkLst>
          <pc:docMk/>
          <pc:sldMk cId="3485033289" sldId="290"/>
        </pc:sldMkLst>
        <pc:spChg chg="mod">
          <ac:chgData name="Laura Parikka" userId="f1a6ebcb-e1de-46e2-9b3f-451dcabde0bb" providerId="ADAL" clId="{532370D8-21EF-417F-9545-FC7E026306D6}" dt="2021-01-13T08:18:42.774" v="1045" actId="1076"/>
          <ac:spMkLst>
            <pc:docMk/>
            <pc:sldMk cId="3485033289" sldId="290"/>
            <ac:spMk id="2" creationId="{AC46E471-8DF2-499F-AFD3-13F2EA4D487C}"/>
          </ac:spMkLst>
        </pc:spChg>
        <pc:spChg chg="add del">
          <ac:chgData name="Laura Parikka" userId="f1a6ebcb-e1de-46e2-9b3f-451dcabde0bb" providerId="ADAL" clId="{532370D8-21EF-417F-9545-FC7E026306D6}" dt="2021-01-13T08:13:52.967" v="1007" actId="478"/>
          <ac:spMkLst>
            <pc:docMk/>
            <pc:sldMk cId="3485033289" sldId="290"/>
            <ac:spMk id="4" creationId="{812D46EE-CD70-4533-85BC-06ECF5A90C71}"/>
          </ac:spMkLst>
        </pc:spChg>
        <pc:spChg chg="add mod ord">
          <ac:chgData name="Laura Parikka" userId="f1a6ebcb-e1de-46e2-9b3f-451dcabde0bb" providerId="ADAL" clId="{532370D8-21EF-417F-9545-FC7E026306D6}" dt="2021-01-13T08:14:13.595" v="1012" actId="207"/>
          <ac:spMkLst>
            <pc:docMk/>
            <pc:sldMk cId="3485033289" sldId="290"/>
            <ac:spMk id="6" creationId="{8B759253-861E-4E26-9FF1-DBE6E2CC14F0}"/>
          </ac:spMkLst>
        </pc:spChg>
        <pc:spChg chg="mod">
          <ac:chgData name="Laura Parikka" userId="f1a6ebcb-e1de-46e2-9b3f-451dcabde0bb" providerId="ADAL" clId="{532370D8-21EF-417F-9545-FC7E026306D6}" dt="2021-01-13T08:13:56.326" v="1008" actId="1076"/>
          <ac:spMkLst>
            <pc:docMk/>
            <pc:sldMk cId="3485033289" sldId="290"/>
            <ac:spMk id="7" creationId="{B7FA3B80-F2F9-4FCE-940A-7EB06382FE6A}"/>
          </ac:spMkLst>
        </pc:spChg>
      </pc:sldChg>
      <pc:sldChg chg="modSp mod">
        <pc:chgData name="Laura Parikka" userId="f1a6ebcb-e1de-46e2-9b3f-451dcabde0bb" providerId="ADAL" clId="{532370D8-21EF-417F-9545-FC7E026306D6}" dt="2021-01-13T08:17:43.880" v="1031" actId="207"/>
        <pc:sldMkLst>
          <pc:docMk/>
          <pc:sldMk cId="609395328" sldId="291"/>
        </pc:sldMkLst>
        <pc:spChg chg="mod">
          <ac:chgData name="Laura Parikka" userId="f1a6ebcb-e1de-46e2-9b3f-451dcabde0bb" providerId="ADAL" clId="{532370D8-21EF-417F-9545-FC7E026306D6}" dt="2021-01-13T08:09:35.527" v="974" actId="208"/>
          <ac:spMkLst>
            <pc:docMk/>
            <pc:sldMk cId="609395328" sldId="291"/>
            <ac:spMk id="6" creationId="{CFE2D1E3-4007-44C9-B7DF-32EC7A23D360}"/>
          </ac:spMkLst>
        </pc:spChg>
        <pc:spChg chg="mod">
          <ac:chgData name="Laura Parikka" userId="f1a6ebcb-e1de-46e2-9b3f-451dcabde0bb" providerId="ADAL" clId="{532370D8-21EF-417F-9545-FC7E026306D6}" dt="2021-01-13T08:17:43.880" v="1031" actId="207"/>
          <ac:spMkLst>
            <pc:docMk/>
            <pc:sldMk cId="609395328" sldId="291"/>
            <ac:spMk id="8" creationId="{2F962C02-A6D9-431F-A5BA-2699FDCF4F2A}"/>
          </ac:spMkLst>
        </pc:spChg>
      </pc:sldChg>
      <pc:sldChg chg="modSp mod">
        <pc:chgData name="Laura Parikka" userId="f1a6ebcb-e1de-46e2-9b3f-451dcabde0bb" providerId="ADAL" clId="{532370D8-21EF-417F-9545-FC7E026306D6}" dt="2021-01-13T08:17:24.264" v="1022" actId="207"/>
        <pc:sldMkLst>
          <pc:docMk/>
          <pc:sldMk cId="1988357701" sldId="293"/>
        </pc:sldMkLst>
        <pc:spChg chg="mod">
          <ac:chgData name="Laura Parikka" userId="f1a6ebcb-e1de-46e2-9b3f-451dcabde0bb" providerId="ADAL" clId="{532370D8-21EF-417F-9545-FC7E026306D6}" dt="2021-01-13T08:17:24.264" v="1022" actId="207"/>
          <ac:spMkLst>
            <pc:docMk/>
            <pc:sldMk cId="1988357701" sldId="293"/>
            <ac:spMk id="2" creationId="{398CCDA7-AABC-44E7-830B-B74FF800413A}"/>
          </ac:spMkLst>
        </pc:spChg>
        <pc:spChg chg="mod">
          <ac:chgData name="Laura Parikka" userId="f1a6ebcb-e1de-46e2-9b3f-451dcabde0bb" providerId="ADAL" clId="{532370D8-21EF-417F-9545-FC7E026306D6}" dt="2021-01-13T08:09:39.708" v="975" actId="208"/>
          <ac:spMkLst>
            <pc:docMk/>
            <pc:sldMk cId="1988357701" sldId="293"/>
            <ac:spMk id="5" creationId="{670C89E3-B80F-4855-BF1A-06701A8C3AEA}"/>
          </ac:spMkLst>
        </pc:spChg>
      </pc:sldChg>
      <pc:sldChg chg="modSp mod">
        <pc:chgData name="Laura Parikka" userId="f1a6ebcb-e1de-46e2-9b3f-451dcabde0bb" providerId="ADAL" clId="{532370D8-21EF-417F-9545-FC7E026306D6}" dt="2021-01-13T08:17:16.167" v="1020" actId="207"/>
        <pc:sldMkLst>
          <pc:docMk/>
          <pc:sldMk cId="3388941733" sldId="294"/>
        </pc:sldMkLst>
        <pc:spChg chg="mod">
          <ac:chgData name="Laura Parikka" userId="f1a6ebcb-e1de-46e2-9b3f-451dcabde0bb" providerId="ADAL" clId="{532370D8-21EF-417F-9545-FC7E026306D6}" dt="2021-01-13T08:09:43.602" v="976" actId="208"/>
          <ac:spMkLst>
            <pc:docMk/>
            <pc:sldMk cId="3388941733" sldId="294"/>
            <ac:spMk id="4" creationId="{2D984613-E618-460A-A9AC-57A10CD0C76D}"/>
          </ac:spMkLst>
        </pc:spChg>
        <pc:spChg chg="mod">
          <ac:chgData name="Laura Parikka" userId="f1a6ebcb-e1de-46e2-9b3f-451dcabde0bb" providerId="ADAL" clId="{532370D8-21EF-417F-9545-FC7E026306D6}" dt="2021-01-13T08:17:16.167" v="1020" actId="207"/>
          <ac:spMkLst>
            <pc:docMk/>
            <pc:sldMk cId="3388941733" sldId="294"/>
            <ac:spMk id="6" creationId="{FC46B60E-576F-4138-A704-A3AB49C36DF1}"/>
          </ac:spMkLst>
        </pc:spChg>
        <pc:picChg chg="mod">
          <ac:chgData name="Laura Parikka" userId="f1a6ebcb-e1de-46e2-9b3f-451dcabde0bb" providerId="ADAL" clId="{532370D8-21EF-417F-9545-FC7E026306D6}" dt="2021-01-13T08:17:08.390" v="1018" actId="1076"/>
          <ac:picMkLst>
            <pc:docMk/>
            <pc:sldMk cId="3388941733" sldId="294"/>
            <ac:picMk id="3" creationId="{2F60E3AD-82C2-4DD7-BCFB-20C0D02FEB01}"/>
          </ac:picMkLst>
        </pc:picChg>
      </pc:sldChg>
      <pc:sldChg chg="modSp mod">
        <pc:chgData name="Laura Parikka" userId="f1a6ebcb-e1de-46e2-9b3f-451dcabde0bb" providerId="ADAL" clId="{532370D8-21EF-417F-9545-FC7E026306D6}" dt="2021-01-13T08:16:52.140" v="1016" actId="207"/>
        <pc:sldMkLst>
          <pc:docMk/>
          <pc:sldMk cId="3732718582" sldId="295"/>
        </pc:sldMkLst>
        <pc:spChg chg="mod">
          <ac:chgData name="Laura Parikka" userId="f1a6ebcb-e1de-46e2-9b3f-451dcabde0bb" providerId="ADAL" clId="{532370D8-21EF-417F-9545-FC7E026306D6}" dt="2021-01-13T08:16:52.140" v="1016" actId="207"/>
          <ac:spMkLst>
            <pc:docMk/>
            <pc:sldMk cId="3732718582" sldId="295"/>
            <ac:spMk id="2" creationId="{EB63537E-8ADE-43C9-882F-3723F331A209}"/>
          </ac:spMkLst>
        </pc:spChg>
        <pc:spChg chg="mod">
          <ac:chgData name="Laura Parikka" userId="f1a6ebcb-e1de-46e2-9b3f-451dcabde0bb" providerId="ADAL" clId="{532370D8-21EF-417F-9545-FC7E026306D6}" dt="2021-01-13T08:09:48.842" v="977" actId="208"/>
          <ac:spMkLst>
            <pc:docMk/>
            <pc:sldMk cId="3732718582" sldId="295"/>
            <ac:spMk id="7" creationId="{88452E76-39D4-458A-BDB0-A040B0F8CFEC}"/>
          </ac:spMkLst>
        </pc:spChg>
      </pc:sldChg>
      <pc:sldChg chg="modSp mod">
        <pc:chgData name="Laura Parikka" userId="f1a6ebcb-e1de-46e2-9b3f-451dcabde0bb" providerId="ADAL" clId="{532370D8-21EF-417F-9545-FC7E026306D6}" dt="2021-01-13T08:09:52.334" v="978" actId="208"/>
        <pc:sldMkLst>
          <pc:docMk/>
          <pc:sldMk cId="2542211271" sldId="296"/>
        </pc:sldMkLst>
        <pc:spChg chg="mod">
          <ac:chgData name="Laura Parikka" userId="f1a6ebcb-e1de-46e2-9b3f-451dcabde0bb" providerId="ADAL" clId="{532370D8-21EF-417F-9545-FC7E026306D6}" dt="2021-01-13T08:09:52.334" v="978" actId="208"/>
          <ac:spMkLst>
            <pc:docMk/>
            <pc:sldMk cId="2542211271" sldId="296"/>
            <ac:spMk id="2" creationId="{186F1D2C-A74F-4C38-896D-4EE643480240}"/>
          </ac:spMkLst>
        </pc:spChg>
      </pc:sldChg>
      <pc:sldChg chg="modSp mod">
        <pc:chgData name="Laura Parikka" userId="f1a6ebcb-e1de-46e2-9b3f-451dcabde0bb" providerId="ADAL" clId="{532370D8-21EF-417F-9545-FC7E026306D6}" dt="2021-01-13T08:18:11.276" v="1040" actId="207"/>
        <pc:sldMkLst>
          <pc:docMk/>
          <pc:sldMk cId="3193603292" sldId="297"/>
        </pc:sldMkLst>
        <pc:spChg chg="mod">
          <ac:chgData name="Laura Parikka" userId="f1a6ebcb-e1de-46e2-9b3f-451dcabde0bb" providerId="ADAL" clId="{532370D8-21EF-417F-9545-FC7E026306D6}" dt="2021-01-13T08:18:11.276" v="1040" actId="207"/>
          <ac:spMkLst>
            <pc:docMk/>
            <pc:sldMk cId="3193603292" sldId="297"/>
            <ac:spMk id="5" creationId="{8250CE8A-BC9C-47E3-AA95-510FDBCBB2C2}"/>
          </ac:spMkLst>
        </pc:spChg>
      </pc:sldChg>
      <pc:sldChg chg="addSp modSp mod">
        <pc:chgData name="Laura Parikka" userId="f1a6ebcb-e1de-46e2-9b3f-451dcabde0bb" providerId="ADAL" clId="{532370D8-21EF-417F-9545-FC7E026306D6}" dt="2021-01-13T08:13:20.418" v="1005" actId="171"/>
        <pc:sldMkLst>
          <pc:docMk/>
          <pc:sldMk cId="4264190705" sldId="298"/>
        </pc:sldMkLst>
        <pc:spChg chg="add mod ord">
          <ac:chgData name="Laura Parikka" userId="f1a6ebcb-e1de-46e2-9b3f-451dcabde0bb" providerId="ADAL" clId="{532370D8-21EF-417F-9545-FC7E026306D6}" dt="2021-01-13T08:13:20.418" v="1005" actId="171"/>
          <ac:spMkLst>
            <pc:docMk/>
            <pc:sldMk cId="4264190705" sldId="298"/>
            <ac:spMk id="2" creationId="{C0739BD5-2813-4B9C-9975-87FA19719988}"/>
          </ac:spMkLst>
        </pc:spChg>
        <pc:spChg chg="mod">
          <ac:chgData name="Laura Parikka" userId="f1a6ebcb-e1de-46e2-9b3f-451dcabde0bb" providerId="ADAL" clId="{532370D8-21EF-417F-9545-FC7E026306D6}" dt="2021-01-13T08:10:27.775" v="984" actId="1582"/>
          <ac:spMkLst>
            <pc:docMk/>
            <pc:sldMk cId="4264190705" sldId="298"/>
            <ac:spMk id="5" creationId="{35EE745F-3BBF-406A-8F4B-9EC53243386B}"/>
          </ac:spMkLst>
        </pc:spChg>
      </pc:sldChg>
      <pc:sldChg chg="modSp mod">
        <pc:chgData name="Laura Parikka" userId="f1a6ebcb-e1de-46e2-9b3f-451dcabde0bb" providerId="ADAL" clId="{532370D8-21EF-417F-9545-FC7E026306D6}" dt="2021-01-13T08:12:06.739" v="991" actId="208"/>
        <pc:sldMkLst>
          <pc:docMk/>
          <pc:sldMk cId="1239139988" sldId="299"/>
        </pc:sldMkLst>
        <pc:spChg chg="mod">
          <ac:chgData name="Laura Parikka" userId="f1a6ebcb-e1de-46e2-9b3f-451dcabde0bb" providerId="ADAL" clId="{532370D8-21EF-417F-9545-FC7E026306D6}" dt="2021-01-13T08:12:06.739" v="991" actId="208"/>
          <ac:spMkLst>
            <pc:docMk/>
            <pc:sldMk cId="1239139988" sldId="299"/>
            <ac:spMk id="7" creationId="{B31CF975-08AC-4392-90FA-11273AC50807}"/>
          </ac:spMkLst>
        </pc:spChg>
      </pc:sldChg>
      <pc:sldChg chg="modSp mod">
        <pc:chgData name="Laura Parikka" userId="f1a6ebcb-e1de-46e2-9b3f-451dcabde0bb" providerId="ADAL" clId="{532370D8-21EF-417F-9545-FC7E026306D6}" dt="2021-01-13T08:12:10.539" v="992" actId="208"/>
        <pc:sldMkLst>
          <pc:docMk/>
          <pc:sldMk cId="1242980860" sldId="300"/>
        </pc:sldMkLst>
        <pc:spChg chg="mod">
          <ac:chgData name="Laura Parikka" userId="f1a6ebcb-e1de-46e2-9b3f-451dcabde0bb" providerId="ADAL" clId="{532370D8-21EF-417F-9545-FC7E026306D6}" dt="2021-01-13T08:12:10.539" v="992" actId="208"/>
          <ac:spMkLst>
            <pc:docMk/>
            <pc:sldMk cId="1242980860" sldId="300"/>
            <ac:spMk id="7" creationId="{68B508BE-D1B5-4B87-B78C-811782CEA32E}"/>
          </ac:spMkLst>
        </pc:spChg>
      </pc:sldChg>
      <pc:sldChg chg="modSp mod">
        <pc:chgData name="Laura Parikka" userId="f1a6ebcb-e1de-46e2-9b3f-451dcabde0bb" providerId="ADAL" clId="{532370D8-21EF-417F-9545-FC7E026306D6}" dt="2021-01-13T08:12:15.759" v="993" actId="208"/>
        <pc:sldMkLst>
          <pc:docMk/>
          <pc:sldMk cId="493046029" sldId="301"/>
        </pc:sldMkLst>
        <pc:spChg chg="mod">
          <ac:chgData name="Laura Parikka" userId="f1a6ebcb-e1de-46e2-9b3f-451dcabde0bb" providerId="ADAL" clId="{532370D8-21EF-417F-9545-FC7E026306D6}" dt="2021-01-13T08:12:15.759" v="993" actId="208"/>
          <ac:spMkLst>
            <pc:docMk/>
            <pc:sldMk cId="493046029" sldId="301"/>
            <ac:spMk id="5" creationId="{426C400F-C738-492F-B16A-ECB66FFEAFD0}"/>
          </ac:spMkLst>
        </pc:spChg>
      </pc:sldChg>
      <pc:sldChg chg="modSp mod">
        <pc:chgData name="Laura Parikka" userId="f1a6ebcb-e1de-46e2-9b3f-451dcabde0bb" providerId="ADAL" clId="{532370D8-21EF-417F-9545-FC7E026306D6}" dt="2021-01-13T08:12:21.802" v="995" actId="208"/>
        <pc:sldMkLst>
          <pc:docMk/>
          <pc:sldMk cId="1622706860" sldId="302"/>
        </pc:sldMkLst>
        <pc:spChg chg="mod">
          <ac:chgData name="Laura Parikka" userId="f1a6ebcb-e1de-46e2-9b3f-451dcabde0bb" providerId="ADAL" clId="{532370D8-21EF-417F-9545-FC7E026306D6}" dt="2021-01-13T08:12:21.802" v="995" actId="208"/>
          <ac:spMkLst>
            <pc:docMk/>
            <pc:sldMk cId="1622706860" sldId="302"/>
            <ac:spMk id="5" creationId="{B01714D1-0973-4102-BE0B-14D9ED1CF17B}"/>
          </ac:spMkLst>
        </pc:spChg>
        <pc:spChg chg="mod">
          <ac:chgData name="Laura Parikka" userId="f1a6ebcb-e1de-46e2-9b3f-451dcabde0bb" providerId="ADAL" clId="{532370D8-21EF-417F-9545-FC7E026306D6}" dt="2021-01-13T08:12:19.728" v="994" actId="208"/>
          <ac:spMkLst>
            <pc:docMk/>
            <pc:sldMk cId="1622706860" sldId="302"/>
            <ac:spMk id="9" creationId="{88C49AFC-1819-477D-85FF-64D228888EFB}"/>
          </ac:spMkLst>
        </pc:spChg>
      </pc:sldChg>
      <pc:sldChg chg="modSp mod">
        <pc:chgData name="Laura Parikka" userId="f1a6ebcb-e1de-46e2-9b3f-451dcabde0bb" providerId="ADAL" clId="{532370D8-21EF-417F-9545-FC7E026306D6}" dt="2021-01-13T08:12:29.148" v="997" actId="208"/>
        <pc:sldMkLst>
          <pc:docMk/>
          <pc:sldMk cId="605659774" sldId="304"/>
        </pc:sldMkLst>
        <pc:spChg chg="mod">
          <ac:chgData name="Laura Parikka" userId="f1a6ebcb-e1de-46e2-9b3f-451dcabde0bb" providerId="ADAL" clId="{532370D8-21EF-417F-9545-FC7E026306D6}" dt="2021-01-13T08:12:29.148" v="997" actId="208"/>
          <ac:spMkLst>
            <pc:docMk/>
            <pc:sldMk cId="605659774" sldId="304"/>
            <ac:spMk id="5" creationId="{9E7247CC-25A0-4625-AEAC-98F72981840D}"/>
          </ac:spMkLst>
        </pc:spChg>
      </pc:sldChg>
      <pc:sldChg chg="modSp mod">
        <pc:chgData name="Laura Parikka" userId="f1a6ebcb-e1de-46e2-9b3f-451dcabde0bb" providerId="ADAL" clId="{532370D8-21EF-417F-9545-FC7E026306D6}" dt="2021-01-13T08:19:16.568" v="1052" actId="20577"/>
        <pc:sldMkLst>
          <pc:docMk/>
          <pc:sldMk cId="3048533659" sldId="305"/>
        </pc:sldMkLst>
        <pc:spChg chg="mod">
          <ac:chgData name="Laura Parikka" userId="f1a6ebcb-e1de-46e2-9b3f-451dcabde0bb" providerId="ADAL" clId="{532370D8-21EF-417F-9545-FC7E026306D6}" dt="2021-01-13T08:19:16.568" v="1052" actId="20577"/>
          <ac:spMkLst>
            <pc:docMk/>
            <pc:sldMk cId="3048533659" sldId="305"/>
            <ac:spMk id="15" creationId="{D4E7F7F9-B900-4701-9B27-BDA8B68F944E}"/>
          </ac:spMkLst>
        </pc:spChg>
      </pc:sldChg>
      <pc:sldChg chg="modSp mod">
        <pc:chgData name="Laura Parikka" userId="f1a6ebcb-e1de-46e2-9b3f-451dcabde0bb" providerId="ADAL" clId="{532370D8-21EF-417F-9545-FC7E026306D6}" dt="2021-01-13T08:20:42.152" v="1061" actId="113"/>
        <pc:sldMkLst>
          <pc:docMk/>
          <pc:sldMk cId="3181751553" sldId="306"/>
        </pc:sldMkLst>
        <pc:spChg chg="mod">
          <ac:chgData name="Laura Parikka" userId="f1a6ebcb-e1de-46e2-9b3f-451dcabde0bb" providerId="ADAL" clId="{532370D8-21EF-417F-9545-FC7E026306D6}" dt="2021-01-13T08:20:42.152" v="1061" actId="113"/>
          <ac:spMkLst>
            <pc:docMk/>
            <pc:sldMk cId="3181751553" sldId="306"/>
            <ac:spMk id="2" creationId="{4A080079-6245-4F2D-8866-811379612192}"/>
          </ac:spMkLst>
        </pc:spChg>
        <pc:spChg chg="mod">
          <ac:chgData name="Laura Parikka" userId="f1a6ebcb-e1de-46e2-9b3f-451dcabde0bb" providerId="ADAL" clId="{532370D8-21EF-417F-9545-FC7E026306D6}" dt="2021-01-13T08:20:26.092" v="1060" actId="255"/>
          <ac:spMkLst>
            <pc:docMk/>
            <pc:sldMk cId="3181751553" sldId="306"/>
            <ac:spMk id="5" creationId="{53C69CFC-3656-473C-9610-A58034493CE0}"/>
          </ac:spMkLst>
        </pc:spChg>
        <pc:spChg chg="mod">
          <ac:chgData name="Laura Parikka" userId="f1a6ebcb-e1de-46e2-9b3f-451dcabde0bb" providerId="ADAL" clId="{532370D8-21EF-417F-9545-FC7E026306D6}" dt="2021-01-13T07:30:12.678" v="9" actId="20577"/>
          <ac:spMkLst>
            <pc:docMk/>
            <pc:sldMk cId="3181751553" sldId="306"/>
            <ac:spMk id="8" creationId="{69E90B26-D6E4-449D-A82A-EDD38C979866}"/>
          </ac:spMkLst>
        </pc:spChg>
        <pc:spChg chg="mod">
          <ac:chgData name="Laura Parikka" userId="f1a6ebcb-e1de-46e2-9b3f-451dcabde0bb" providerId="ADAL" clId="{532370D8-21EF-417F-9545-FC7E026306D6}" dt="2021-01-13T08:14:31.891" v="1013" actId="208"/>
          <ac:spMkLst>
            <pc:docMk/>
            <pc:sldMk cId="3181751553" sldId="306"/>
            <ac:spMk id="9" creationId="{FC7BE450-31E2-4F2C-B141-D468CF5132A3}"/>
          </ac:spMkLst>
        </pc:spChg>
      </pc:sldChg>
      <pc:sldChg chg="modSp mod">
        <pc:chgData name="Laura Parikka" userId="f1a6ebcb-e1de-46e2-9b3f-451dcabde0bb" providerId="ADAL" clId="{532370D8-21EF-417F-9545-FC7E026306D6}" dt="2021-01-13T08:19:56.827" v="1059" actId="20577"/>
        <pc:sldMkLst>
          <pc:docMk/>
          <pc:sldMk cId="810825052" sldId="307"/>
        </pc:sldMkLst>
        <pc:spChg chg="mod">
          <ac:chgData name="Laura Parikka" userId="f1a6ebcb-e1de-46e2-9b3f-451dcabde0bb" providerId="ADAL" clId="{532370D8-21EF-417F-9545-FC7E026306D6}" dt="2021-01-13T08:19:56.827" v="1059" actId="20577"/>
          <ac:spMkLst>
            <pc:docMk/>
            <pc:sldMk cId="810825052" sldId="307"/>
            <ac:spMk id="6" creationId="{01F1A45C-4427-47D5-83E0-51BDFF3BC144}"/>
          </ac:spMkLst>
        </pc:spChg>
      </pc:sldChg>
      <pc:sldChg chg="addSp delSp modSp new mod">
        <pc:chgData name="Laura Parikka" userId="f1a6ebcb-e1de-46e2-9b3f-451dcabde0bb" providerId="ADAL" clId="{532370D8-21EF-417F-9545-FC7E026306D6}" dt="2021-01-13T08:12:25.369" v="996" actId="208"/>
        <pc:sldMkLst>
          <pc:docMk/>
          <pc:sldMk cId="3106632489" sldId="308"/>
        </pc:sldMkLst>
        <pc:spChg chg="add mod">
          <ac:chgData name="Laura Parikka" userId="f1a6ebcb-e1de-46e2-9b3f-451dcabde0bb" providerId="ADAL" clId="{532370D8-21EF-417F-9545-FC7E026306D6}" dt="2021-01-13T07:41:33.385" v="545" actId="14100"/>
          <ac:spMkLst>
            <pc:docMk/>
            <pc:sldMk cId="3106632489" sldId="308"/>
            <ac:spMk id="2" creationId="{C4BCBFBD-A08F-4FE7-8631-C168242C9464}"/>
          </ac:spMkLst>
        </pc:spChg>
        <pc:spChg chg="add mod">
          <ac:chgData name="Laura Parikka" userId="f1a6ebcb-e1de-46e2-9b3f-451dcabde0bb" providerId="ADAL" clId="{532370D8-21EF-417F-9545-FC7E026306D6}" dt="2021-01-13T08:08:48.630" v="972" actId="113"/>
          <ac:spMkLst>
            <pc:docMk/>
            <pc:sldMk cId="3106632489" sldId="308"/>
            <ac:spMk id="3" creationId="{F853A27A-F206-4BBF-BDA1-A50E5580AB61}"/>
          </ac:spMkLst>
        </pc:spChg>
        <pc:spChg chg="add mod">
          <ac:chgData name="Laura Parikka" userId="f1a6ebcb-e1de-46e2-9b3f-451dcabde0bb" providerId="ADAL" clId="{532370D8-21EF-417F-9545-FC7E026306D6}" dt="2021-01-13T08:12:25.369" v="996" actId="208"/>
          <ac:spMkLst>
            <pc:docMk/>
            <pc:sldMk cId="3106632489" sldId="308"/>
            <ac:spMk id="12" creationId="{F5787273-27A9-42B7-96EA-AA9235D210A9}"/>
          </ac:spMkLst>
        </pc:spChg>
        <pc:spChg chg="add del mod">
          <ac:chgData name="Laura Parikka" userId="f1a6ebcb-e1de-46e2-9b3f-451dcabde0bb" providerId="ADAL" clId="{532370D8-21EF-417F-9545-FC7E026306D6}" dt="2021-01-13T07:50:41.412" v="599" actId="478"/>
          <ac:spMkLst>
            <pc:docMk/>
            <pc:sldMk cId="3106632489" sldId="308"/>
            <ac:spMk id="13" creationId="{62050AFE-C966-47CC-94CA-B1D9CD3A7F07}"/>
          </ac:spMkLst>
        </pc:spChg>
        <pc:picChg chg="add mod">
          <ac:chgData name="Laura Parikka" userId="f1a6ebcb-e1de-46e2-9b3f-451dcabde0bb" providerId="ADAL" clId="{532370D8-21EF-417F-9545-FC7E026306D6}" dt="2021-01-13T07:44:30.223" v="554" actId="208"/>
          <ac:picMkLst>
            <pc:docMk/>
            <pc:sldMk cId="3106632489" sldId="308"/>
            <ac:picMk id="5" creationId="{A3E06AE3-78D2-4A06-8933-00133468F9E1}"/>
          </ac:picMkLst>
        </pc:picChg>
        <pc:picChg chg="add mod">
          <ac:chgData name="Laura Parikka" userId="f1a6ebcb-e1de-46e2-9b3f-451dcabde0bb" providerId="ADAL" clId="{532370D8-21EF-417F-9545-FC7E026306D6}" dt="2021-01-13T08:03:53.967" v="839" actId="1076"/>
          <ac:picMkLst>
            <pc:docMk/>
            <pc:sldMk cId="3106632489" sldId="308"/>
            <ac:picMk id="7" creationId="{F4D992EC-66F7-4903-B46E-6468A0113F17}"/>
          </ac:picMkLst>
        </pc:picChg>
        <pc:picChg chg="add mod ord">
          <ac:chgData name="Laura Parikka" userId="f1a6ebcb-e1de-46e2-9b3f-451dcabde0bb" providerId="ADAL" clId="{532370D8-21EF-417F-9545-FC7E026306D6}" dt="2021-01-13T08:04:37.829" v="847" actId="1076"/>
          <ac:picMkLst>
            <pc:docMk/>
            <pc:sldMk cId="3106632489" sldId="308"/>
            <ac:picMk id="9" creationId="{A104745D-AEE4-4084-B632-E63DAD3F16D7}"/>
          </ac:picMkLst>
        </pc:picChg>
        <pc:picChg chg="add mod">
          <ac:chgData name="Laura Parikka" userId="f1a6ebcb-e1de-46e2-9b3f-451dcabde0bb" providerId="ADAL" clId="{532370D8-21EF-417F-9545-FC7E026306D6}" dt="2021-01-13T08:04:34.706" v="846" actId="1076"/>
          <ac:picMkLst>
            <pc:docMk/>
            <pc:sldMk cId="3106632489" sldId="308"/>
            <ac:picMk id="11" creationId="{092EA528-3B7D-4B68-908D-0D8F5DC3AF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97E4-1564-42D9-8426-6D2E58AD0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B518A1E7-7842-48BC-A356-ED3C62F330B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251307A7-4EFC-4B68-A9B9-C39F5AC337FD}"/>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5" name="Footer Placeholder 4">
            <a:extLst>
              <a:ext uri="{FF2B5EF4-FFF2-40B4-BE49-F238E27FC236}">
                <a16:creationId xmlns:a16="http://schemas.microsoft.com/office/drawing/2014/main" id="{24FBD92E-9DCD-4494-A97A-EF0B951C18CA}"/>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73ACDFCF-079D-4CC6-AF7F-C0BA5C29F745}"/>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239256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CD2B-A90F-4D17-B328-B81FCAD1778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4A562B77-F3BA-42FD-B716-DA4608FD3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05DD64-BC09-4F20-AC50-7200884ECE59}"/>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5" name="Footer Placeholder 4">
            <a:extLst>
              <a:ext uri="{FF2B5EF4-FFF2-40B4-BE49-F238E27FC236}">
                <a16:creationId xmlns:a16="http://schemas.microsoft.com/office/drawing/2014/main" id="{409D2866-ED47-4321-925F-02FCE182ECE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2BDDCB45-C32B-433E-99EA-729FF60E2D38}"/>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270563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8DD27-D88C-4415-96DE-A9635E66A9E5}"/>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09FAAF9-9885-4802-AF15-8D0915191533}"/>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802470D-584E-427D-9503-3C7CCC848DFF}"/>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5" name="Footer Placeholder 4">
            <a:extLst>
              <a:ext uri="{FF2B5EF4-FFF2-40B4-BE49-F238E27FC236}">
                <a16:creationId xmlns:a16="http://schemas.microsoft.com/office/drawing/2014/main" id="{BBB1BFF4-34F9-485B-8050-8F486C6716D2}"/>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61185B0D-3635-402A-B1E7-DB7F34369A70}"/>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357743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236D-C9F7-499B-ACA5-95BAD526B60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DB66D32-5560-4BD3-B084-3738F844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CE143E5-F45A-4730-AD6D-19A5827BB34A}"/>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5" name="Footer Placeholder 4">
            <a:extLst>
              <a:ext uri="{FF2B5EF4-FFF2-40B4-BE49-F238E27FC236}">
                <a16:creationId xmlns:a16="http://schemas.microsoft.com/office/drawing/2014/main" id="{60D9E3FE-2494-410B-9CCC-F3828F407727}"/>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9C82FE38-BC82-491D-A9A1-74C8675CADA4}"/>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2566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0915-B6C3-4F1A-895C-D32DBBF7C1A6}"/>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12E51B17-5EE4-4EA9-B3BC-389F79D9E295}"/>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92EF2-FF42-4D56-96F7-E938A66485F7}"/>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5" name="Footer Placeholder 4">
            <a:extLst>
              <a:ext uri="{FF2B5EF4-FFF2-40B4-BE49-F238E27FC236}">
                <a16:creationId xmlns:a16="http://schemas.microsoft.com/office/drawing/2014/main" id="{C4CDFB2B-6B33-46E5-8EB4-5FF8D1AF326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318213F7-90ED-4AF5-B1C3-F6C7CF53E8AC}"/>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19336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826B-4AD3-41BA-9F49-494D1941815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1BB45A5-2D7B-4EB8-8318-099F5141065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DFD0B8E-5F3F-419F-AE19-0785A35E48D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22E9B54F-725F-4B18-B09F-D4E799F36BFA}"/>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6" name="Footer Placeholder 5">
            <a:extLst>
              <a:ext uri="{FF2B5EF4-FFF2-40B4-BE49-F238E27FC236}">
                <a16:creationId xmlns:a16="http://schemas.microsoft.com/office/drawing/2014/main" id="{7C25D93E-9AEC-413A-A201-80E32633095B}"/>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2451EA83-3E7D-426A-B263-879CCC14DA6E}"/>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151842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3F5-5682-4A6D-B931-34E9678A9D54}"/>
              </a:ext>
            </a:extLst>
          </p:cNvPr>
          <p:cNvSpPr>
            <a:spLocks noGrp="1"/>
          </p:cNvSpPr>
          <p:nvPr>
            <p:ph type="title"/>
          </p:nvPr>
        </p:nvSpPr>
        <p:spPr>
          <a:xfrm>
            <a:off x="839789"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75D92C88-5757-43CB-ABFE-F7CDE9F0534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7E1C4-869A-444F-978E-EFD8F28ED335}"/>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CCCB8137-4FFD-4F8A-9A3A-031F5A4EA94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DF0045-7DBA-48C1-94AA-1D4E84E0FA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5AA7A1B5-5DC9-4CF6-A1F9-A64A58A763F9}"/>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8" name="Footer Placeholder 7">
            <a:extLst>
              <a:ext uri="{FF2B5EF4-FFF2-40B4-BE49-F238E27FC236}">
                <a16:creationId xmlns:a16="http://schemas.microsoft.com/office/drawing/2014/main" id="{A14F6FE8-8057-437A-BB9B-D49CB511003C}"/>
              </a:ext>
            </a:extLst>
          </p:cNvPr>
          <p:cNvSpPr>
            <a:spLocks noGrp="1"/>
          </p:cNvSpPr>
          <p:nvPr>
            <p:ph type="ftr" sz="quarter" idx="11"/>
          </p:nvPr>
        </p:nvSpPr>
        <p:spPr/>
        <p:txBody>
          <a:bodyPr/>
          <a:lstStyle/>
          <a:p>
            <a:endParaRPr lang="fi-FI" dirty="0"/>
          </a:p>
        </p:txBody>
      </p:sp>
      <p:sp>
        <p:nvSpPr>
          <p:cNvPr id="9" name="Slide Number Placeholder 8">
            <a:extLst>
              <a:ext uri="{FF2B5EF4-FFF2-40B4-BE49-F238E27FC236}">
                <a16:creationId xmlns:a16="http://schemas.microsoft.com/office/drawing/2014/main" id="{2AB081CB-BC52-47CF-B416-A247C9064675}"/>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214655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CF68-2188-4677-9F4B-659321C1DAA0}"/>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F75D5FA3-33BF-4E73-A0C6-0606AEDF929A}"/>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4" name="Footer Placeholder 3">
            <a:extLst>
              <a:ext uri="{FF2B5EF4-FFF2-40B4-BE49-F238E27FC236}">
                <a16:creationId xmlns:a16="http://schemas.microsoft.com/office/drawing/2014/main" id="{75EE8F37-9344-4DE5-AF9D-1DC4BF057F49}"/>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EE544BCC-8D83-496A-BC59-E7946F3C8E53}"/>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354430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2B738-D97B-4CF7-97FB-72930BC395C3}"/>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3" name="Footer Placeholder 2">
            <a:extLst>
              <a:ext uri="{FF2B5EF4-FFF2-40B4-BE49-F238E27FC236}">
                <a16:creationId xmlns:a16="http://schemas.microsoft.com/office/drawing/2014/main" id="{3A02C6E0-AFEE-4DDB-907F-5E4D1375EB73}"/>
              </a:ext>
            </a:extLst>
          </p:cNvPr>
          <p:cNvSpPr>
            <a:spLocks noGrp="1"/>
          </p:cNvSpPr>
          <p:nvPr>
            <p:ph type="ftr" sz="quarter" idx="11"/>
          </p:nvPr>
        </p:nvSpPr>
        <p:spPr/>
        <p:txBody>
          <a:bodyPr/>
          <a:lstStyle/>
          <a:p>
            <a:endParaRPr lang="fi-FI" dirty="0"/>
          </a:p>
        </p:txBody>
      </p:sp>
      <p:sp>
        <p:nvSpPr>
          <p:cNvPr id="4" name="Slide Number Placeholder 3">
            <a:extLst>
              <a:ext uri="{FF2B5EF4-FFF2-40B4-BE49-F238E27FC236}">
                <a16:creationId xmlns:a16="http://schemas.microsoft.com/office/drawing/2014/main" id="{F4B6A62F-B16E-4D00-BD6F-21DAD2A3B965}"/>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50737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1382-6E23-40F4-85A1-B1D15D2AA74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E3F28A69-CB41-4348-BFF3-6CDB96F7DD22}"/>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02CF665F-4267-43F1-883C-ED51A01C58E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A70BF-3C4B-4CAD-8CF4-2F3C60AD3A77}"/>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6" name="Footer Placeholder 5">
            <a:extLst>
              <a:ext uri="{FF2B5EF4-FFF2-40B4-BE49-F238E27FC236}">
                <a16:creationId xmlns:a16="http://schemas.microsoft.com/office/drawing/2014/main" id="{779365D0-BD3C-4FD5-9DD7-2D3007FCE885}"/>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437DA77E-5133-4341-B73C-8E79FF317CE9}"/>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271273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AAD3-5723-4D69-915C-8E02D1E65D69}"/>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26EC24DF-0364-46F4-A686-084C9BCC30D3}"/>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i-FI" dirty="0"/>
          </a:p>
        </p:txBody>
      </p:sp>
      <p:sp>
        <p:nvSpPr>
          <p:cNvPr id="4" name="Text Placeholder 3">
            <a:extLst>
              <a:ext uri="{FF2B5EF4-FFF2-40B4-BE49-F238E27FC236}">
                <a16:creationId xmlns:a16="http://schemas.microsoft.com/office/drawing/2014/main" id="{414B139C-DD6D-4DBF-A348-794EB6BC133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34699-D516-49EE-B608-FAD9467CEF63}"/>
              </a:ext>
            </a:extLst>
          </p:cNvPr>
          <p:cNvSpPr>
            <a:spLocks noGrp="1"/>
          </p:cNvSpPr>
          <p:nvPr>
            <p:ph type="dt" sz="half" idx="10"/>
          </p:nvPr>
        </p:nvSpPr>
        <p:spPr/>
        <p:txBody>
          <a:bodyPr/>
          <a:lstStyle/>
          <a:p>
            <a:fld id="{AD18861D-B7C2-4078-BF31-E78600640B0F}" type="datetimeFigureOut">
              <a:rPr lang="fi-FI" smtClean="0"/>
              <a:t>13.1.2021</a:t>
            </a:fld>
            <a:endParaRPr lang="fi-FI" dirty="0"/>
          </a:p>
        </p:txBody>
      </p:sp>
      <p:sp>
        <p:nvSpPr>
          <p:cNvPr id="6" name="Footer Placeholder 5">
            <a:extLst>
              <a:ext uri="{FF2B5EF4-FFF2-40B4-BE49-F238E27FC236}">
                <a16:creationId xmlns:a16="http://schemas.microsoft.com/office/drawing/2014/main" id="{4AD0C9D6-7C08-4D38-8A90-9997AF6DFF50}"/>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22B5EE47-80BE-4FBB-AEE7-067A108B940D}"/>
              </a:ext>
            </a:extLst>
          </p:cNvPr>
          <p:cNvSpPr>
            <a:spLocks noGrp="1"/>
          </p:cNvSpPr>
          <p:nvPr>
            <p:ph type="sldNum" sz="quarter" idx="12"/>
          </p:nvPr>
        </p:nvSpPr>
        <p:spPr/>
        <p:txBody>
          <a:bodyPr/>
          <a:lstStyle/>
          <a:p>
            <a:fld id="{BBEB9C88-ACBD-44EC-B54A-69BC86F530BF}" type="slidenum">
              <a:rPr lang="fi-FI" smtClean="0"/>
              <a:t>‹#›</a:t>
            </a:fld>
            <a:endParaRPr lang="fi-FI" dirty="0"/>
          </a:p>
        </p:txBody>
      </p:sp>
    </p:spTree>
    <p:extLst>
      <p:ext uri="{BB962C8B-B14F-4D97-AF65-F5344CB8AC3E}">
        <p14:creationId xmlns:p14="http://schemas.microsoft.com/office/powerpoint/2010/main" val="331446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3AD5A-6CA7-43EC-B2E5-475111C0CFB5}"/>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2072AAF-B8FD-447C-AA33-BFD801AA1126}"/>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EF97D15-5D7B-4562-97E3-5BF58E504817}"/>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8861D-B7C2-4078-BF31-E78600640B0F}" type="datetimeFigureOut">
              <a:rPr lang="fi-FI" smtClean="0"/>
              <a:t>13.1.2021</a:t>
            </a:fld>
            <a:endParaRPr lang="fi-FI" dirty="0"/>
          </a:p>
        </p:txBody>
      </p:sp>
      <p:sp>
        <p:nvSpPr>
          <p:cNvPr id="5" name="Footer Placeholder 4">
            <a:extLst>
              <a:ext uri="{FF2B5EF4-FFF2-40B4-BE49-F238E27FC236}">
                <a16:creationId xmlns:a16="http://schemas.microsoft.com/office/drawing/2014/main" id="{72E6C83E-9A5A-419F-BEC4-EEF24CD2F4CA}"/>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DE947B85-FB62-4E0A-89D6-9B82BCA58ABE}"/>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9C88-ACBD-44EC-B54A-69BC86F530BF}" type="slidenum">
              <a:rPr lang="fi-FI" smtClean="0"/>
              <a:t>‹#›</a:t>
            </a:fld>
            <a:endParaRPr lang="fi-FI" dirty="0"/>
          </a:p>
        </p:txBody>
      </p:sp>
    </p:spTree>
    <p:extLst>
      <p:ext uri="{BB962C8B-B14F-4D97-AF65-F5344CB8AC3E}">
        <p14:creationId xmlns:p14="http://schemas.microsoft.com/office/powerpoint/2010/main" val="1108770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h.fi/fi/koulutus-ja-tutkinnot/turvallisuuden-johtaminen"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ronavirus.jhu.edu/data/new-cas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urn.fi/URN:ISBN:978-952-61-3386-7"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nlex.fi/fi/laki/ajantasa/2018/2018072"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s://sotkanet.fi/sotkanet/fi/taulukko?indicator=szYxsNY1BAA=&amp;region=szZMBAA=&amp;year=sy6rsk7U0zUEAA==&amp;gender=t"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preventionweb.net/publications/view/57440"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finna.fi/Record/sa-kuva.sa-kuva-87311"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8A9992-3FC6-4834-8B73-A9147E199205}"/>
              </a:ext>
            </a:extLst>
          </p:cNvPr>
          <p:cNvSpPr txBox="1">
            <a:spLocks noGrp="1"/>
          </p:cNvSpPr>
          <p:nvPr>
            <p:ph type="title" idx="4294967295"/>
          </p:nvPr>
        </p:nvSpPr>
        <p:spPr>
          <a:xfrm>
            <a:off x="650241" y="324862"/>
            <a:ext cx="7285969" cy="107721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solidFill>
                  <a:schemeClr val="accent4">
                    <a:lumMod val="50000"/>
                  </a:schemeClr>
                </a:solidFill>
                <a:effectLst/>
                <a:uLnTx/>
                <a:uFillTx/>
                <a:latin typeface="+mn-lt"/>
                <a:ea typeface="+mn-ea"/>
                <a:cs typeface="+mn-cs"/>
              </a:rPr>
              <a:t>Julkaisutyypit ja niiden erilaiset elementit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solidFill>
                  <a:schemeClr val="accent4">
                    <a:lumMod val="50000"/>
                  </a:schemeClr>
                </a:solidFill>
                <a:effectLst/>
                <a:uLnTx/>
                <a:uFillTx/>
                <a:latin typeface="+mn-lt"/>
                <a:ea typeface="+mn-ea"/>
                <a:cs typeface="+mn-cs"/>
              </a:rPr>
              <a:t>lähdeviittauksissa</a:t>
            </a:r>
          </a:p>
        </p:txBody>
      </p:sp>
      <p:sp>
        <p:nvSpPr>
          <p:cNvPr id="8" name="TextBox 7">
            <a:extLst>
              <a:ext uri="{FF2B5EF4-FFF2-40B4-BE49-F238E27FC236}">
                <a16:creationId xmlns:a16="http://schemas.microsoft.com/office/drawing/2014/main" id="{69E90B26-D6E4-449D-A82A-EDD38C979866}"/>
              </a:ext>
            </a:extLst>
          </p:cNvPr>
          <p:cNvSpPr txBox="1"/>
          <p:nvPr/>
        </p:nvSpPr>
        <p:spPr>
          <a:xfrm>
            <a:off x="731520" y="1605696"/>
            <a:ext cx="2413609" cy="646331"/>
          </a:xfrm>
          <a:prstGeom prst="rect">
            <a:avLst/>
          </a:prstGeom>
          <a:noFill/>
        </p:spPr>
        <p:txBody>
          <a:bodyPr wrap="none" rtlCol="0">
            <a:spAutoFit/>
          </a:bodyPr>
          <a:lstStyle/>
          <a:p>
            <a:r>
              <a:rPr lang="fi-FI" dirty="0"/>
              <a:t>Laura Parikka 13.1.2021</a:t>
            </a:r>
          </a:p>
          <a:p>
            <a:r>
              <a:rPr lang="fi-FI" dirty="0"/>
              <a:t>UEF kirjasto</a:t>
            </a:r>
          </a:p>
        </p:txBody>
      </p:sp>
      <p:pic>
        <p:nvPicPr>
          <p:cNvPr id="6" name="Picture 5" descr="Sulkakynä.">
            <a:extLst>
              <a:ext uri="{FF2B5EF4-FFF2-40B4-BE49-F238E27FC236}">
                <a16:creationId xmlns:a16="http://schemas.microsoft.com/office/drawing/2014/main" id="{64A54C99-7750-4432-8E5B-53D97C6668A0}"/>
              </a:ext>
            </a:extLst>
          </p:cNvPr>
          <p:cNvPicPr>
            <a:picLocks noChangeAspect="1"/>
          </p:cNvPicPr>
          <p:nvPr/>
        </p:nvPicPr>
        <p:blipFill>
          <a:blip r:embed="rId2"/>
          <a:stretch>
            <a:fillRect/>
          </a:stretch>
        </p:blipFill>
        <p:spPr>
          <a:xfrm>
            <a:off x="650241" y="2868295"/>
            <a:ext cx="2925658" cy="3217545"/>
          </a:xfrm>
          <a:prstGeom prst="rect">
            <a:avLst/>
          </a:prstGeom>
        </p:spPr>
      </p:pic>
      <p:sp>
        <p:nvSpPr>
          <p:cNvPr id="5" name="TextBox 4">
            <a:extLst>
              <a:ext uri="{FF2B5EF4-FFF2-40B4-BE49-F238E27FC236}">
                <a16:creationId xmlns:a16="http://schemas.microsoft.com/office/drawing/2014/main" id="{53C69CFC-3656-473C-9610-A58034493CE0}"/>
              </a:ext>
            </a:extLst>
          </p:cNvPr>
          <p:cNvSpPr txBox="1"/>
          <p:nvPr/>
        </p:nvSpPr>
        <p:spPr>
          <a:xfrm>
            <a:off x="599230" y="6094898"/>
            <a:ext cx="3027679" cy="400110"/>
          </a:xfrm>
          <a:prstGeom prst="rect">
            <a:avLst/>
          </a:prstGeom>
          <a:noFill/>
        </p:spPr>
        <p:txBody>
          <a:bodyPr wrap="square" rtlCol="0">
            <a:spAutoFit/>
          </a:bodyPr>
          <a:lstStyle/>
          <a:p>
            <a:r>
              <a:rPr lang="fi-FI" sz="1000" i="1" dirty="0" err="1"/>
              <a:t>DarrelBirkett</a:t>
            </a:r>
            <a:r>
              <a:rPr lang="fi-FI" sz="1000" i="1" dirty="0"/>
              <a:t> (2012) </a:t>
            </a:r>
            <a:r>
              <a:rPr lang="fi-FI" sz="1000" i="1" dirty="0" err="1"/>
              <a:t>The</a:t>
            </a:r>
            <a:r>
              <a:rPr lang="fi-FI" sz="1000" i="1" dirty="0"/>
              <a:t> </a:t>
            </a:r>
            <a:r>
              <a:rPr lang="fi-FI" sz="1000" i="1" dirty="0" err="1"/>
              <a:t>quill</a:t>
            </a:r>
            <a:r>
              <a:rPr lang="fi-FI" sz="1000" i="1" dirty="0"/>
              <a:t> is </a:t>
            </a:r>
            <a:r>
              <a:rPr lang="fi-FI" sz="1000" i="1" dirty="0" err="1"/>
              <a:t>mightier</a:t>
            </a:r>
            <a:r>
              <a:rPr lang="fi-FI" sz="1000" i="1" dirty="0"/>
              <a:t>.  CC BY 2.0. Flickr.com</a:t>
            </a:r>
          </a:p>
        </p:txBody>
      </p:sp>
      <p:sp>
        <p:nvSpPr>
          <p:cNvPr id="9" name="TextBox 8">
            <a:extLst>
              <a:ext uri="{FF2B5EF4-FFF2-40B4-BE49-F238E27FC236}">
                <a16:creationId xmlns:a16="http://schemas.microsoft.com/office/drawing/2014/main" id="{FC7BE450-31E2-4F2C-B141-D468CF5132A3}"/>
              </a:ext>
            </a:extLst>
          </p:cNvPr>
          <p:cNvSpPr txBox="1"/>
          <p:nvPr/>
        </p:nvSpPr>
        <p:spPr>
          <a:xfrm>
            <a:off x="4391769" y="2792631"/>
            <a:ext cx="3353226" cy="3293209"/>
          </a:xfrm>
          <a:prstGeom prst="rect">
            <a:avLst/>
          </a:prstGeom>
          <a:solidFill>
            <a:schemeClr val="accent4">
              <a:lumMod val="20000"/>
              <a:lumOff val="80000"/>
            </a:schemeClr>
          </a:solidFill>
          <a:ln>
            <a:solidFill>
              <a:schemeClr val="accent4">
                <a:lumMod val="50000"/>
              </a:schemeClr>
            </a:solidFill>
          </a:ln>
        </p:spPr>
        <p:txBody>
          <a:bodyPr wrap="none" rtlCol="0">
            <a:spAutoFit/>
          </a:bodyPr>
          <a:lstStyle/>
          <a:p>
            <a:endParaRPr lang="fi-FI" dirty="0"/>
          </a:p>
          <a:p>
            <a:r>
              <a:rPr lang="fi-FI" dirty="0"/>
              <a:t>Tässä esityksessä näkyvät</a:t>
            </a:r>
          </a:p>
          <a:p>
            <a:r>
              <a:rPr lang="fi-FI" dirty="0"/>
              <a:t>esimerkkilähdeviitteet</a:t>
            </a:r>
          </a:p>
          <a:p>
            <a:r>
              <a:rPr lang="fi-FI" dirty="0"/>
              <a:t>noudattelevat Harvard-mallia.</a:t>
            </a:r>
          </a:p>
          <a:p>
            <a:endParaRPr lang="fi-FI" dirty="0"/>
          </a:p>
          <a:p>
            <a:r>
              <a:rPr lang="fi-FI" dirty="0"/>
              <a:t>Elementtien järjestys, välimerkit </a:t>
            </a:r>
          </a:p>
          <a:p>
            <a:r>
              <a:rPr lang="fi-FI" dirty="0"/>
              <a:t>ja muu hienosäätö on aina</a:t>
            </a:r>
          </a:p>
          <a:p>
            <a:r>
              <a:rPr lang="fi-FI" dirty="0"/>
              <a:t>tapauskohtaista.</a:t>
            </a:r>
          </a:p>
          <a:p>
            <a:endParaRPr lang="fi-FI" dirty="0"/>
          </a:p>
          <a:p>
            <a:r>
              <a:rPr lang="fi-FI" dirty="0"/>
              <a:t>Tarkista oman oppiaineesi ohjeet!</a:t>
            </a:r>
          </a:p>
          <a:p>
            <a:endParaRPr lang="fi-FI" sz="2800" dirty="0"/>
          </a:p>
        </p:txBody>
      </p:sp>
      <p:sp>
        <p:nvSpPr>
          <p:cNvPr id="2" name="TextBox 1">
            <a:extLst>
              <a:ext uri="{FF2B5EF4-FFF2-40B4-BE49-F238E27FC236}">
                <a16:creationId xmlns:a16="http://schemas.microsoft.com/office/drawing/2014/main" id="{4A080079-6245-4F2D-8866-811379612192}"/>
              </a:ext>
            </a:extLst>
          </p:cNvPr>
          <p:cNvSpPr txBox="1"/>
          <p:nvPr/>
        </p:nvSpPr>
        <p:spPr>
          <a:xfrm>
            <a:off x="8509854" y="1928861"/>
            <a:ext cx="3153107" cy="4524315"/>
          </a:xfrm>
          <a:prstGeom prst="rect">
            <a:avLst/>
          </a:prstGeom>
          <a:noFill/>
        </p:spPr>
        <p:txBody>
          <a:bodyPr wrap="none" rtlCol="0">
            <a:spAutoFit/>
          </a:bodyPr>
          <a:lstStyle/>
          <a:p>
            <a:r>
              <a:rPr lang="fi-FI" b="1" dirty="0"/>
              <a:t>SISÄLLYS:</a:t>
            </a:r>
          </a:p>
          <a:p>
            <a:endParaRPr lang="fi-FI" dirty="0"/>
          </a:p>
          <a:p>
            <a:r>
              <a:rPr lang="fi-FI" dirty="0"/>
              <a:t>Johdanto                      2</a:t>
            </a:r>
          </a:p>
          <a:p>
            <a:r>
              <a:rPr lang="fi-FI" dirty="0"/>
              <a:t>Artikkeli                        3-6</a:t>
            </a:r>
          </a:p>
          <a:p>
            <a:r>
              <a:rPr lang="fi-FI" dirty="0"/>
              <a:t>Sarjajulkaisut               7</a:t>
            </a:r>
          </a:p>
          <a:p>
            <a:r>
              <a:rPr lang="fi-FI" dirty="0"/>
              <a:t>Kirja                              8-10</a:t>
            </a:r>
          </a:p>
          <a:p>
            <a:r>
              <a:rPr lang="fi-FI" dirty="0"/>
              <a:t>Artikkeli kirjassa         11</a:t>
            </a:r>
          </a:p>
          <a:p>
            <a:r>
              <a:rPr lang="fi-FI" dirty="0"/>
              <a:t>Konferenssijulkaisu    12</a:t>
            </a:r>
          </a:p>
          <a:p>
            <a:r>
              <a:rPr lang="fi-FI" dirty="0"/>
              <a:t>Verkkojulkaisu            13</a:t>
            </a:r>
          </a:p>
          <a:p>
            <a:r>
              <a:rPr lang="fi-FI" dirty="0"/>
              <a:t>Verkkosivut                 14</a:t>
            </a:r>
          </a:p>
          <a:p>
            <a:r>
              <a:rPr lang="fi-FI" dirty="0"/>
              <a:t>Opinnäyte                   15      </a:t>
            </a:r>
          </a:p>
          <a:p>
            <a:r>
              <a:rPr lang="fi-FI" dirty="0"/>
              <a:t>Laki, tilasto                 16  </a:t>
            </a:r>
          </a:p>
          <a:p>
            <a:r>
              <a:rPr lang="fi-FI" dirty="0"/>
              <a:t>Data            	   17	</a:t>
            </a:r>
          </a:p>
          <a:p>
            <a:r>
              <a:rPr lang="fi-FI" dirty="0"/>
              <a:t>Kartta                           18              </a:t>
            </a:r>
          </a:p>
          <a:p>
            <a:r>
              <a:rPr lang="fi-FI" dirty="0"/>
              <a:t>Kuva                             19</a:t>
            </a:r>
          </a:p>
          <a:p>
            <a:r>
              <a:rPr lang="fi-FI" dirty="0"/>
              <a:t>Apuneuvoja                20-23</a:t>
            </a:r>
          </a:p>
        </p:txBody>
      </p:sp>
    </p:spTree>
    <p:extLst>
      <p:ext uri="{BB962C8B-B14F-4D97-AF65-F5344CB8AC3E}">
        <p14:creationId xmlns:p14="http://schemas.microsoft.com/office/powerpoint/2010/main" val="318175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E471-8DF2-499F-AFD3-13F2EA4D487C}"/>
              </a:ext>
            </a:extLst>
          </p:cNvPr>
          <p:cNvSpPr txBox="1">
            <a:spLocks noGrp="1"/>
          </p:cNvSpPr>
          <p:nvPr>
            <p:ph type="title" idx="4294967295"/>
          </p:nvPr>
        </p:nvSpPr>
        <p:spPr>
          <a:xfrm>
            <a:off x="90476" y="128501"/>
            <a:ext cx="1715534" cy="523220"/>
          </a:xfrm>
          <a:prstGeom prst="rect">
            <a:avLst/>
          </a:prstGeom>
          <a:solidFill>
            <a:schemeClr val="bg2"/>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Kirja</a:t>
            </a:r>
            <a:r>
              <a:rPr kumimoji="0" lang="fi-FI" sz="2800" b="0" i="0" u="none" strike="noStrike" kern="1200" cap="none" spc="0" normalizeH="0" baseline="0" noProof="0" dirty="0">
                <a:ln>
                  <a:noFill/>
                </a:ln>
                <a:solidFill>
                  <a:schemeClr val="tx1"/>
                </a:solidFill>
                <a:effectLst/>
                <a:uLnTx/>
                <a:uFillTx/>
                <a:latin typeface="+mn-lt"/>
                <a:ea typeface="+mn-ea"/>
                <a:cs typeface="+mn-cs"/>
              </a:rPr>
              <a:t> – 3/3</a:t>
            </a:r>
            <a:endParaRPr kumimoji="0" lang="fi-FI" sz="28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717073F7-FBB2-4D23-A17F-91AD845973A8}"/>
              </a:ext>
            </a:extLst>
          </p:cNvPr>
          <p:cNvSpPr txBox="1"/>
          <p:nvPr/>
        </p:nvSpPr>
        <p:spPr>
          <a:xfrm>
            <a:off x="1923792" y="123098"/>
            <a:ext cx="10268208" cy="1200329"/>
          </a:xfrm>
          <a:prstGeom prst="rect">
            <a:avLst/>
          </a:prstGeom>
          <a:solidFill>
            <a:schemeClr val="bg1">
              <a:lumMod val="95000"/>
            </a:schemeClr>
          </a:solidFill>
        </p:spPr>
        <p:txBody>
          <a:bodyPr wrap="square">
            <a:spAutoFit/>
          </a:bodyPr>
          <a:lstStyle/>
          <a:p>
            <a:r>
              <a:rPr lang="fi-FI" dirty="0"/>
              <a:t>Ihan aina tieto ei löydy samasta paikasta, silloin voi kirjaa kannattaa hieman selailla tietojen täydentämiseksi. Myös omaa asiantuntemusta voi käyttää, mutta silloin täytyy olla varma siitä, että esitetty tieto on oikea. </a:t>
            </a:r>
            <a:r>
              <a:rPr lang="fi-FI" b="1" dirty="0"/>
              <a:t>Mieluummin jätetään tieto ilmoittamatta kuin arvataan.</a:t>
            </a:r>
          </a:p>
          <a:p>
            <a:r>
              <a:rPr lang="fi-FI" dirty="0"/>
              <a:t>Tässä kirjassa vuosi ja julkaisupaikka löytyvät kirjan esipuheesta:</a:t>
            </a:r>
          </a:p>
        </p:txBody>
      </p:sp>
      <p:pic>
        <p:nvPicPr>
          <p:cNvPr id="3" name="Picture 2" descr="Kirja, jonka julkaisupaikka- ja aika selviävät esipuheesta.">
            <a:extLst>
              <a:ext uri="{FF2B5EF4-FFF2-40B4-BE49-F238E27FC236}">
                <a16:creationId xmlns:a16="http://schemas.microsoft.com/office/drawing/2014/main" id="{195EBC9F-69B1-4D51-BBB2-0524C07C9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43" y="1358765"/>
            <a:ext cx="9997818" cy="5499235"/>
          </a:xfrm>
          <a:prstGeom prst="rect">
            <a:avLst/>
          </a:prstGeom>
        </p:spPr>
      </p:pic>
      <p:sp>
        <p:nvSpPr>
          <p:cNvPr id="6" name="Rectangle 5">
            <a:extLst>
              <a:ext uri="{FF2B5EF4-FFF2-40B4-BE49-F238E27FC236}">
                <a16:creationId xmlns:a16="http://schemas.microsoft.com/office/drawing/2014/main" id="{8B759253-861E-4E26-9FF1-DBE6E2CC14F0}"/>
              </a:ext>
            </a:extLst>
          </p:cNvPr>
          <p:cNvSpPr/>
          <p:nvPr/>
        </p:nvSpPr>
        <p:spPr>
          <a:xfrm>
            <a:off x="5875699" y="5404919"/>
            <a:ext cx="6246891" cy="112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a:extLst>
              <a:ext uri="{FF2B5EF4-FFF2-40B4-BE49-F238E27FC236}">
                <a16:creationId xmlns:a16="http://schemas.microsoft.com/office/drawing/2014/main" id="{B7FA3B80-F2F9-4FCE-940A-7EB06382FE6A}"/>
              </a:ext>
            </a:extLst>
          </p:cNvPr>
          <p:cNvSpPr txBox="1"/>
          <p:nvPr/>
        </p:nvSpPr>
        <p:spPr>
          <a:xfrm>
            <a:off x="5947152" y="5499235"/>
            <a:ext cx="6096000" cy="923330"/>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fi-FI" i="1" dirty="0" err="1"/>
              <a:t>Haaksluoto</a:t>
            </a:r>
            <a:r>
              <a:rPr lang="fi-FI" i="1" dirty="0"/>
              <a:t>, H. et al. (1996) Kylästä kaupunginosiksi : Hukanhauta-Penttilä-</a:t>
            </a:r>
            <a:r>
              <a:rPr lang="fi-FI" i="1" dirty="0" err="1"/>
              <a:t>Utra</a:t>
            </a:r>
            <a:r>
              <a:rPr lang="fi-FI" i="1" dirty="0"/>
              <a:t>, historiaa ja nykypäivää. Joensuu: Hukanhaudan Asukasyhdistys ry. 154 s.</a:t>
            </a:r>
          </a:p>
        </p:txBody>
      </p:sp>
    </p:spTree>
    <p:extLst>
      <p:ext uri="{BB962C8B-B14F-4D97-AF65-F5344CB8AC3E}">
        <p14:creationId xmlns:p14="http://schemas.microsoft.com/office/powerpoint/2010/main" val="34850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okoomateoksen sisällysluetteloa, jossa kerrotaan artikkelin nimi ja tekijä.">
            <a:extLst>
              <a:ext uri="{FF2B5EF4-FFF2-40B4-BE49-F238E27FC236}">
                <a16:creationId xmlns:a16="http://schemas.microsoft.com/office/drawing/2014/main" id="{B96F576B-F573-4A7F-A758-A3F2B02AE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2029378"/>
            <a:ext cx="8040533" cy="4584782"/>
          </a:xfrm>
          <a:prstGeom prst="rect">
            <a:avLst/>
          </a:prstGeom>
        </p:spPr>
      </p:pic>
      <p:sp>
        <p:nvSpPr>
          <p:cNvPr id="2" name="Rectangle 1">
            <a:extLst>
              <a:ext uri="{FF2B5EF4-FFF2-40B4-BE49-F238E27FC236}">
                <a16:creationId xmlns:a16="http://schemas.microsoft.com/office/drawing/2014/main" id="{4CC79C19-6A2D-424D-A5DD-2B91A4AB7836}"/>
              </a:ext>
            </a:extLst>
          </p:cNvPr>
          <p:cNvSpPr/>
          <p:nvPr/>
        </p:nvSpPr>
        <p:spPr>
          <a:xfrm>
            <a:off x="5744725" y="2308634"/>
            <a:ext cx="6229589" cy="1520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6">
            <a:extLst>
              <a:ext uri="{FF2B5EF4-FFF2-40B4-BE49-F238E27FC236}">
                <a16:creationId xmlns:a16="http://schemas.microsoft.com/office/drawing/2014/main" id="{C3120520-349B-4AA8-AEFD-0F78AF011135}"/>
              </a:ext>
            </a:extLst>
          </p:cNvPr>
          <p:cNvSpPr txBox="1">
            <a:spLocks noGrp="1"/>
          </p:cNvSpPr>
          <p:nvPr>
            <p:ph type="title" idx="4294967295"/>
          </p:nvPr>
        </p:nvSpPr>
        <p:spPr>
          <a:xfrm>
            <a:off x="503936" y="377034"/>
            <a:ext cx="9103360" cy="523220"/>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Artikkeli kirjassa</a:t>
            </a:r>
          </a:p>
        </p:txBody>
      </p:sp>
      <p:sp>
        <p:nvSpPr>
          <p:cNvPr id="6" name="TextBox 5">
            <a:extLst>
              <a:ext uri="{FF2B5EF4-FFF2-40B4-BE49-F238E27FC236}">
                <a16:creationId xmlns:a16="http://schemas.microsoft.com/office/drawing/2014/main" id="{0F780D8C-0E9C-4885-BA25-E3AAFC3B59CB}"/>
              </a:ext>
            </a:extLst>
          </p:cNvPr>
          <p:cNvSpPr txBox="1"/>
          <p:nvPr/>
        </p:nvSpPr>
        <p:spPr>
          <a:xfrm>
            <a:off x="503936" y="827263"/>
            <a:ext cx="9103360" cy="923330"/>
          </a:xfrm>
          <a:prstGeom prst="rect">
            <a:avLst/>
          </a:prstGeom>
          <a:solidFill>
            <a:schemeClr val="bg1">
              <a:lumMod val="95000"/>
            </a:schemeClr>
          </a:solidFill>
        </p:spPr>
        <p:txBody>
          <a:bodyPr wrap="square">
            <a:spAutoFit/>
          </a:bodyPr>
          <a:lstStyle/>
          <a:p>
            <a:r>
              <a:rPr lang="fi-FI" dirty="0"/>
              <a:t>Kun kirjalla ei ole kirjoittajaa/kirjoittajia, vaan toimittaja tai useita toimittajia, on kyseessä kokoomateos. Kokoomateos sisältää artikkeleita, joilla voi olla eri kirjoittajia. Tällöin kerrotaan </a:t>
            </a:r>
            <a:r>
              <a:rPr lang="fi-FI" b="1" dirty="0"/>
              <a:t>sekä artikkelin että kirjan tiedot</a:t>
            </a:r>
            <a:r>
              <a:rPr lang="fi-FI" dirty="0"/>
              <a:t>.</a:t>
            </a:r>
          </a:p>
        </p:txBody>
      </p:sp>
      <p:sp>
        <p:nvSpPr>
          <p:cNvPr id="10" name="TextBox 9">
            <a:extLst>
              <a:ext uri="{FF2B5EF4-FFF2-40B4-BE49-F238E27FC236}">
                <a16:creationId xmlns:a16="http://schemas.microsoft.com/office/drawing/2014/main" id="{F4530FCB-DA02-411A-8F0C-0B2780B854B0}"/>
              </a:ext>
            </a:extLst>
          </p:cNvPr>
          <p:cNvSpPr txBox="1"/>
          <p:nvPr/>
        </p:nvSpPr>
        <p:spPr>
          <a:xfrm>
            <a:off x="5811519" y="2436804"/>
            <a:ext cx="6096000" cy="1264642"/>
          </a:xfrm>
          <a:prstGeom prst="rect">
            <a:avLst/>
          </a:prstGeom>
          <a:solidFill>
            <a:schemeClr val="accent4">
              <a:lumMod val="20000"/>
              <a:lumOff val="80000"/>
            </a:schemeClr>
          </a:solidFill>
          <a:ln w="12700" cmpd="thickThin">
            <a:solidFill>
              <a:schemeClr val="accent4">
                <a:lumMod val="50000"/>
              </a:schemeClr>
            </a:solidFill>
          </a:ln>
        </p:spPr>
        <p:txBody>
          <a:bodyPr wrap="square">
            <a:spAutoFit/>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Bloch, W.G. (2012). Lost in a good book : Jorge Borges’ inescapable labyrinth.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Teoksessa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Emmer, M.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toim</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Imagine math : between culture and mathematics .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Milan: </a:t>
            </a:r>
            <a:r>
              <a:rPr lang="fi-FI" sz="1800" i="1" dirty="0" err="1">
                <a:effectLst/>
                <a:latin typeface="Calibri" panose="020F0502020204030204" pitchFamily="34" charset="0"/>
                <a:ea typeface="Calibri" panose="020F0502020204030204" pitchFamily="34" charset="0"/>
                <a:cs typeface="Times New Roman" panose="02020603050405020304" pitchFamily="18" charset="0"/>
              </a:rPr>
              <a:t>Springer</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S. 155-165.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57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541D1C-2CEF-40AD-8906-DBCE3D78CE69}"/>
              </a:ext>
            </a:extLst>
          </p:cNvPr>
          <p:cNvSpPr txBox="1">
            <a:spLocks noGrp="1"/>
          </p:cNvSpPr>
          <p:nvPr>
            <p:ph type="title" idx="4294967295"/>
          </p:nvPr>
        </p:nvSpPr>
        <p:spPr>
          <a:xfrm>
            <a:off x="594020" y="223980"/>
            <a:ext cx="6096000"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Konferenssiesitelmä</a:t>
            </a:r>
          </a:p>
        </p:txBody>
      </p:sp>
      <p:sp>
        <p:nvSpPr>
          <p:cNvPr id="3" name="TextBox 2">
            <a:extLst>
              <a:ext uri="{FF2B5EF4-FFF2-40B4-BE49-F238E27FC236}">
                <a16:creationId xmlns:a16="http://schemas.microsoft.com/office/drawing/2014/main" id="{B3D55C64-FCB6-4128-BAF9-DC6D49498D00}"/>
              </a:ext>
            </a:extLst>
          </p:cNvPr>
          <p:cNvSpPr txBox="1"/>
          <p:nvPr/>
        </p:nvSpPr>
        <p:spPr>
          <a:xfrm>
            <a:off x="594020" y="754621"/>
            <a:ext cx="6096000" cy="671915"/>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Konferenssiesitelmä ilmestyy usein konferenssijulkaisun osana, siis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kuten artikkeli kirjassa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Voi esitelmä toki olla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verkkosivukin</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Konferenssijulkaisun sisällysluetteloa sekä tieto konferenssin ajankohdasta. Julkaisun kotisivulla on myös kerrottu doi-tunnus.">
            <a:extLst>
              <a:ext uri="{FF2B5EF4-FFF2-40B4-BE49-F238E27FC236}">
                <a16:creationId xmlns:a16="http://schemas.microsoft.com/office/drawing/2014/main" id="{1779C3E4-6EB8-4412-868A-8A6BE2232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92" y="1426536"/>
            <a:ext cx="9232055" cy="5463195"/>
          </a:xfrm>
          <a:prstGeom prst="rect">
            <a:avLst/>
          </a:prstGeom>
        </p:spPr>
      </p:pic>
      <p:sp>
        <p:nvSpPr>
          <p:cNvPr id="2" name="Rectangle 1">
            <a:extLst>
              <a:ext uri="{FF2B5EF4-FFF2-40B4-BE49-F238E27FC236}">
                <a16:creationId xmlns:a16="http://schemas.microsoft.com/office/drawing/2014/main" id="{C0739BD5-2813-4B9C-9975-87FA19719988}"/>
              </a:ext>
            </a:extLst>
          </p:cNvPr>
          <p:cNvSpPr/>
          <p:nvPr/>
        </p:nvSpPr>
        <p:spPr>
          <a:xfrm>
            <a:off x="7586804" y="4798336"/>
            <a:ext cx="4399984" cy="2059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a:extLst>
              <a:ext uri="{FF2B5EF4-FFF2-40B4-BE49-F238E27FC236}">
                <a16:creationId xmlns:a16="http://schemas.microsoft.com/office/drawing/2014/main" id="{35EE745F-3BBF-406A-8F4B-9EC53243386B}"/>
              </a:ext>
            </a:extLst>
          </p:cNvPr>
          <p:cNvSpPr txBox="1"/>
          <p:nvPr/>
        </p:nvSpPr>
        <p:spPr>
          <a:xfrm>
            <a:off x="7680961" y="4892997"/>
            <a:ext cx="4209627" cy="1857368"/>
          </a:xfrm>
          <a:prstGeom prst="rect">
            <a:avLst/>
          </a:prstGeom>
          <a:solidFill>
            <a:schemeClr val="accent4">
              <a:lumMod val="20000"/>
              <a:lumOff val="80000"/>
            </a:schemeClr>
          </a:solidFill>
          <a:ln w="12700">
            <a:solidFill>
              <a:schemeClr val="accent4">
                <a:lumMod val="50000"/>
              </a:schemeClr>
            </a:solidFill>
          </a:ln>
        </p:spPr>
        <p:txBody>
          <a:bodyPr wrap="square">
            <a:spAutoFit/>
          </a:bodyPr>
          <a:lstStyle/>
          <a:p>
            <a:pPr>
              <a:lnSpc>
                <a:spcPct val="107000"/>
              </a:lnSpc>
              <a:spcAft>
                <a:spcPts val="800"/>
              </a:spcAft>
            </a:pP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Guolei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Yang &amp;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Zufle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 (2016).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Spatio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-Temporal Site Recommendation.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Teoksessa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2016 IEEE 16th International Conference on Data Mining Workshops (ICDMW).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[Online]. </a:t>
            </a:r>
            <a:r>
              <a:rPr lang="fi-FI" sz="1800" i="1" dirty="0" err="1">
                <a:effectLst/>
                <a:latin typeface="Calibri" panose="020F0502020204030204" pitchFamily="34" charset="0"/>
                <a:ea typeface="Calibri" panose="020F0502020204030204" pitchFamily="34" charset="0"/>
                <a:cs typeface="Times New Roman" panose="02020603050405020304" pitchFamily="18" charset="0"/>
              </a:rPr>
              <a:t>December</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2016 IEEE. S. 1173–1178. DOI: 10.1109/ICDMW.2016.0169.</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19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CBF8A4-8493-40C9-8A18-A03915C5DB79}"/>
              </a:ext>
            </a:extLst>
          </p:cNvPr>
          <p:cNvSpPr txBox="1">
            <a:spLocks noGrp="1"/>
          </p:cNvSpPr>
          <p:nvPr>
            <p:ph type="title" idx="4294967295"/>
          </p:nvPr>
        </p:nvSpPr>
        <p:spPr>
          <a:xfrm>
            <a:off x="447040" y="204341"/>
            <a:ext cx="6246368"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Verkkojulkaisu</a:t>
            </a:r>
            <a:r>
              <a:rPr kumimoji="0" lang="fi-FI"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(itsenäinen, ei painetun version vastine)</a:t>
            </a:r>
          </a:p>
        </p:txBody>
      </p:sp>
      <p:sp>
        <p:nvSpPr>
          <p:cNvPr id="3" name="TextBox 2">
            <a:extLst>
              <a:ext uri="{FF2B5EF4-FFF2-40B4-BE49-F238E27FC236}">
                <a16:creationId xmlns:a16="http://schemas.microsoft.com/office/drawing/2014/main" id="{93F74EC8-0902-4AB2-9E76-D9091D562AB7}"/>
              </a:ext>
            </a:extLst>
          </p:cNvPr>
          <p:cNvSpPr txBox="1"/>
          <p:nvPr/>
        </p:nvSpPr>
        <p:spPr>
          <a:xfrm>
            <a:off x="447040" y="737244"/>
            <a:ext cx="6246368" cy="1264642"/>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Verkkojulkaisun erottaa e-kirjasta muotona erityisesti se, että julkaisu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voi olla jatkuvasti päivittyvä</a:t>
            </a:r>
            <a:r>
              <a:rPr lang="fi-FI" sz="1800" dirty="0">
                <a:effectLst/>
                <a:latin typeface="Calibri" panose="020F0502020204030204" pitchFamily="34" charset="0"/>
                <a:ea typeface="Calibri" panose="020F0502020204030204" pitchFamily="34" charset="0"/>
                <a:cs typeface="Times New Roman" panose="02020603050405020304" pitchFamily="18" charset="0"/>
              </a:rPr>
              <a:t>, eli sillä ei ole yhtä kiinteää julkaisuaikaa, eikä julkaisu välttämättä noudattele kirjamaista taittoa.</a:t>
            </a:r>
          </a:p>
        </p:txBody>
      </p:sp>
      <p:pic>
        <p:nvPicPr>
          <p:cNvPr id="5" name="Picture 4" descr="Verkkosivusto, joka mainitsee olevansa opas tarkoittaen opaskirjaa.">
            <a:extLst>
              <a:ext uri="{FF2B5EF4-FFF2-40B4-BE49-F238E27FC236}">
                <a16:creationId xmlns:a16="http://schemas.microsoft.com/office/drawing/2014/main" id="{E78779F9-B2B2-4D15-8A81-A4D9BD284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40" y="2157679"/>
            <a:ext cx="8713283" cy="4655664"/>
          </a:xfrm>
          <a:prstGeom prst="rect">
            <a:avLst/>
          </a:prstGeom>
        </p:spPr>
      </p:pic>
      <p:sp>
        <p:nvSpPr>
          <p:cNvPr id="7" name="TextBox 6">
            <a:extLst>
              <a:ext uri="{FF2B5EF4-FFF2-40B4-BE49-F238E27FC236}">
                <a16:creationId xmlns:a16="http://schemas.microsoft.com/office/drawing/2014/main" id="{B31CF975-08AC-4392-90FA-11273AC50807}"/>
              </a:ext>
            </a:extLst>
          </p:cNvPr>
          <p:cNvSpPr txBox="1"/>
          <p:nvPr/>
        </p:nvSpPr>
        <p:spPr>
          <a:xfrm>
            <a:off x="7254240" y="1073202"/>
            <a:ext cx="4490720" cy="1857368"/>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nSpc>
                <a:spcPct val="107000"/>
              </a:lnSpc>
              <a:spcAft>
                <a:spcPts val="800"/>
              </a:spcAft>
            </a:pPr>
            <a:r>
              <a:rPr lang="fi-FI" sz="1800" i="1" dirty="0">
                <a:effectLst/>
                <a:latin typeface="Calibri" panose="020F0502020204030204" pitchFamily="34" charset="0"/>
                <a:ea typeface="Calibri" panose="020F0502020204030204" pitchFamily="34" charset="0"/>
                <a:cs typeface="Times New Roman" panose="02020603050405020304" pitchFamily="18" charset="0"/>
              </a:rPr>
              <a:t>Opetushallitus. Opetustoimen ja varhaiskasvatuksen turvallisuus : turvallisuuden johtaminen [verkkoaineisto]. [Viitattu 30.7.2020] Saatavissa: </a:t>
            </a:r>
            <a:r>
              <a:rPr lang="fi-FI"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https://www.oph.fi/fi/koulutus-ja-tutkinnot/turvallisuuden-johtaminen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13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5D9EF-5D66-4CF8-AB3C-27D8BB867C41}"/>
              </a:ext>
            </a:extLst>
          </p:cNvPr>
          <p:cNvSpPr txBox="1">
            <a:spLocks noGrp="1"/>
          </p:cNvSpPr>
          <p:nvPr>
            <p:ph type="title" idx="4294967295"/>
          </p:nvPr>
        </p:nvSpPr>
        <p:spPr>
          <a:xfrm>
            <a:off x="538480" y="431774"/>
            <a:ext cx="6096000"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Verkkosivu</a:t>
            </a:r>
          </a:p>
        </p:txBody>
      </p:sp>
      <p:sp>
        <p:nvSpPr>
          <p:cNvPr id="3" name="TextBox 2">
            <a:extLst>
              <a:ext uri="{FF2B5EF4-FFF2-40B4-BE49-F238E27FC236}">
                <a16:creationId xmlns:a16="http://schemas.microsoft.com/office/drawing/2014/main" id="{15D78103-F416-4198-A111-DAE50275B073}"/>
              </a:ext>
            </a:extLst>
          </p:cNvPr>
          <p:cNvSpPr txBox="1"/>
          <p:nvPr/>
        </p:nvSpPr>
        <p:spPr>
          <a:xfrm>
            <a:off x="538480" y="945622"/>
            <a:ext cx="6096000" cy="1264642"/>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Verkkosivu voi olla hyvinkin monimuotoinen ulkoasultaan ja vaikkapa laajuudeltaan. Jos sivulta löytyy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päivitystieto</a:t>
            </a:r>
            <a:r>
              <a:rPr lang="fi-FI" sz="1800" dirty="0">
                <a:effectLst/>
                <a:latin typeface="Calibri" panose="020F0502020204030204" pitchFamily="34" charset="0"/>
                <a:ea typeface="Calibri" panose="020F0502020204030204" pitchFamily="34" charset="0"/>
                <a:cs typeface="Times New Roman" panose="02020603050405020304" pitchFamily="18" charset="0"/>
              </a:rPr>
              <a:t>, se kannattaa esittää, muutoin kerrotaan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päivämäärä, jolloin sivu on luettu.</a:t>
            </a:r>
          </a:p>
        </p:txBody>
      </p:sp>
      <p:pic>
        <p:nvPicPr>
          <p:cNvPr id="5" name="Picture 4" descr="Tunnetun yliopiston sivusto, jolle päivitetään tiheästi uusinta tietoa koronaviruksesta.">
            <a:extLst>
              <a:ext uri="{FF2B5EF4-FFF2-40B4-BE49-F238E27FC236}">
                <a16:creationId xmlns:a16="http://schemas.microsoft.com/office/drawing/2014/main" id="{CFBA20DC-EB7E-49D7-81A2-D0A892F5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 y="2513127"/>
            <a:ext cx="9733280" cy="4118554"/>
          </a:xfrm>
          <a:prstGeom prst="rect">
            <a:avLst/>
          </a:prstGeom>
        </p:spPr>
      </p:pic>
      <p:sp>
        <p:nvSpPr>
          <p:cNvPr id="7" name="TextBox 6">
            <a:extLst>
              <a:ext uri="{FF2B5EF4-FFF2-40B4-BE49-F238E27FC236}">
                <a16:creationId xmlns:a16="http://schemas.microsoft.com/office/drawing/2014/main" id="{68B508BE-D1B5-4B87-B78C-811782CEA32E}"/>
              </a:ext>
            </a:extLst>
          </p:cNvPr>
          <p:cNvSpPr txBox="1"/>
          <p:nvPr/>
        </p:nvSpPr>
        <p:spPr>
          <a:xfrm>
            <a:off x="7112000" y="642759"/>
            <a:ext cx="4541520" cy="1264642"/>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Johns Hopkins University. (2020). New cases of Covid-19 in world countries.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29.7.2020. [verkkosivu]. Saatavissa: </a:t>
            </a:r>
            <a:r>
              <a:rPr lang="fi-FI"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https://coronavirus.jhu.edu/data/new-cases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98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EDBADB-F44C-40D5-8797-DEA309734E94}"/>
              </a:ext>
            </a:extLst>
          </p:cNvPr>
          <p:cNvSpPr txBox="1">
            <a:spLocks noGrp="1"/>
          </p:cNvSpPr>
          <p:nvPr>
            <p:ph type="title" idx="4294967295"/>
          </p:nvPr>
        </p:nvSpPr>
        <p:spPr>
          <a:xfrm>
            <a:off x="558800" y="302709"/>
            <a:ext cx="4358640"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Opinnäyte</a:t>
            </a:r>
          </a:p>
        </p:txBody>
      </p:sp>
      <p:sp>
        <p:nvSpPr>
          <p:cNvPr id="3" name="TextBox 2">
            <a:extLst>
              <a:ext uri="{FF2B5EF4-FFF2-40B4-BE49-F238E27FC236}">
                <a16:creationId xmlns:a16="http://schemas.microsoft.com/office/drawing/2014/main" id="{97F2BD40-ACEE-4D05-92DB-F4707CD7E7FF}"/>
              </a:ext>
            </a:extLst>
          </p:cNvPr>
          <p:cNvSpPr txBox="1"/>
          <p:nvPr/>
        </p:nvSpPr>
        <p:spPr>
          <a:xfrm>
            <a:off x="558800" y="835612"/>
            <a:ext cx="4358640" cy="2153731"/>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Opinnäytteitä ovat väitöskirjat, lisensiaatintyöt, gradut, lopputyöt, syventävien opistojen tutkielmat ja muut vastaavat.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Opinnäytteen tyyppi on huomioitava lähdeluettelossa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Monet väitöskirjat ilmestyvät osana sarjaa, joten niistä kerrotaan lisäksi sarjan tiedot.</a:t>
            </a:r>
          </a:p>
        </p:txBody>
      </p:sp>
      <p:pic>
        <p:nvPicPr>
          <p:cNvPr id="7" name="Picture 6" descr="UEF-väitöskirjan kansi ja alkusivu.">
            <a:extLst>
              <a:ext uri="{FF2B5EF4-FFF2-40B4-BE49-F238E27FC236}">
                <a16:creationId xmlns:a16="http://schemas.microsoft.com/office/drawing/2014/main" id="{7A483376-2B55-4D30-842A-FC16AE98D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444" y="744106"/>
            <a:ext cx="6971028" cy="4843894"/>
          </a:xfrm>
          <a:prstGeom prst="rect">
            <a:avLst/>
          </a:prstGeom>
        </p:spPr>
      </p:pic>
      <p:sp>
        <p:nvSpPr>
          <p:cNvPr id="5" name="TextBox 4">
            <a:extLst>
              <a:ext uri="{FF2B5EF4-FFF2-40B4-BE49-F238E27FC236}">
                <a16:creationId xmlns:a16="http://schemas.microsoft.com/office/drawing/2014/main" id="{426C400F-C738-492F-B16A-ECB66FFEAFD0}"/>
              </a:ext>
            </a:extLst>
          </p:cNvPr>
          <p:cNvSpPr txBox="1"/>
          <p:nvPr/>
        </p:nvSpPr>
        <p:spPr>
          <a:xfrm>
            <a:off x="558800" y="3429000"/>
            <a:ext cx="4287520" cy="2746457"/>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nSpc>
                <a:spcPct val="107000"/>
              </a:lnSpc>
              <a:spcAft>
                <a:spcPts val="800"/>
              </a:spcAft>
            </a:pPr>
            <a:r>
              <a:rPr lang="fi-FI" sz="1800" i="1" dirty="0">
                <a:effectLst/>
                <a:latin typeface="Calibri" panose="020F0502020204030204" pitchFamily="34" charset="0"/>
                <a:ea typeface="Calibri" panose="020F0502020204030204" pitchFamily="34" charset="0"/>
                <a:cs typeface="Times New Roman" panose="02020603050405020304" pitchFamily="18" charset="0"/>
              </a:rPr>
              <a:t>Karhu, J. (2020) Esikaupungin synty : tilallinen uudelleenrakentaminen Joensuun esikaupunkialueella 1960-luvulta 2000-luvulle .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Väitöskirja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Itä-Suomen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yliopisto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Publications of the University of Eastern Finland. Dissertations in Social Sciences and Business Studies, no 225. Joensuu: University of Eastern Finland.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Saatavissa </a:t>
            </a:r>
            <a:r>
              <a:rPr lang="fi-FI"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http://urn.fi/URN:ISBN:978-952-61-3386-7</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04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4A77BE-2AA8-4C69-B088-E60DD0226ED0}"/>
              </a:ext>
            </a:extLst>
          </p:cNvPr>
          <p:cNvSpPr txBox="1">
            <a:spLocks noGrp="1"/>
          </p:cNvSpPr>
          <p:nvPr>
            <p:ph type="title" idx="4294967295"/>
          </p:nvPr>
        </p:nvSpPr>
        <p:spPr>
          <a:xfrm>
            <a:off x="314960" y="207456"/>
            <a:ext cx="9743440"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Laki, tilasto, standardi</a:t>
            </a:r>
          </a:p>
        </p:txBody>
      </p:sp>
      <p:sp>
        <p:nvSpPr>
          <p:cNvPr id="3" name="TextBox 2">
            <a:extLst>
              <a:ext uri="{FF2B5EF4-FFF2-40B4-BE49-F238E27FC236}">
                <a16:creationId xmlns:a16="http://schemas.microsoft.com/office/drawing/2014/main" id="{DCF70911-8ED8-419B-A869-7C75D0C1F736}"/>
              </a:ext>
            </a:extLst>
          </p:cNvPr>
          <p:cNvSpPr txBox="1"/>
          <p:nvPr/>
        </p:nvSpPr>
        <p:spPr>
          <a:xfrm>
            <a:off x="314960" y="736416"/>
            <a:ext cx="9743440" cy="671915"/>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Tämäntyyppisillä julkaisuilla voi olla omia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tunnusnumeroita</a:t>
            </a:r>
            <a:r>
              <a:rPr lang="fi-FI" sz="1800" dirty="0">
                <a:effectLst/>
                <a:latin typeface="Calibri" panose="020F0502020204030204" pitchFamily="34" charset="0"/>
                <a:ea typeface="Calibri" panose="020F0502020204030204" pitchFamily="34" charset="0"/>
                <a:cs typeface="Times New Roman" panose="02020603050405020304" pitchFamily="18" charset="0"/>
              </a:rPr>
              <a:t>, jotka ovat keskeisiä tietoja niiden tunnistamiseksi, nimen ohella tietenkin.</a:t>
            </a:r>
          </a:p>
        </p:txBody>
      </p:sp>
      <p:pic>
        <p:nvPicPr>
          <p:cNvPr id="7" name="Picture 6" descr="Tieliikennelaki, jonka viitetiedoista selviää lain numero sekä voimaantulo.">
            <a:extLst>
              <a:ext uri="{FF2B5EF4-FFF2-40B4-BE49-F238E27FC236}">
                <a16:creationId xmlns:a16="http://schemas.microsoft.com/office/drawing/2014/main" id="{77DF6BD9-FC27-4342-8475-73BC03669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0" y="1547791"/>
            <a:ext cx="5336022" cy="3583727"/>
          </a:xfrm>
          <a:prstGeom prst="rect">
            <a:avLst/>
          </a:prstGeom>
        </p:spPr>
      </p:pic>
      <p:sp>
        <p:nvSpPr>
          <p:cNvPr id="5" name="TextBox 4">
            <a:extLst>
              <a:ext uri="{FF2B5EF4-FFF2-40B4-BE49-F238E27FC236}">
                <a16:creationId xmlns:a16="http://schemas.microsoft.com/office/drawing/2014/main" id="{B01714D1-0973-4102-BE0B-14D9ED1CF17B}"/>
              </a:ext>
            </a:extLst>
          </p:cNvPr>
          <p:cNvSpPr txBox="1"/>
          <p:nvPr/>
        </p:nvSpPr>
        <p:spPr>
          <a:xfrm>
            <a:off x="284480" y="5472702"/>
            <a:ext cx="5232400" cy="671915"/>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nSpc>
                <a:spcPct val="107000"/>
              </a:lnSpc>
              <a:spcAft>
                <a:spcPts val="800"/>
              </a:spcAft>
            </a:pPr>
            <a:r>
              <a:rPr lang="fi-FI" sz="1800" i="1" dirty="0">
                <a:effectLst/>
                <a:latin typeface="Calibri" panose="020F0502020204030204" pitchFamily="34" charset="0"/>
                <a:ea typeface="Calibri" panose="020F0502020204030204" pitchFamily="34" charset="0"/>
                <a:cs typeface="Times New Roman" panose="02020603050405020304" pitchFamily="18" charset="0"/>
              </a:rPr>
              <a:t>L 729/2018. Tieliikennelaki. Saatavilla: </a:t>
            </a:r>
            <a:r>
              <a:rPr lang="fi-FI"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https://www.finlex.fi/fi/laki/ajantasa/2018/2018072</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Tapaturmaindeksin tunnuslukuja Sotkanet.fi -sivustolta.">
            <a:extLst>
              <a:ext uri="{FF2B5EF4-FFF2-40B4-BE49-F238E27FC236}">
                <a16:creationId xmlns:a16="http://schemas.microsoft.com/office/drawing/2014/main" id="{4E108D63-DB1E-4502-84F9-B90C6F029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0" y="1796679"/>
            <a:ext cx="5943600" cy="3085949"/>
          </a:xfrm>
          <a:prstGeom prst="rect">
            <a:avLst/>
          </a:prstGeom>
        </p:spPr>
      </p:pic>
      <p:sp>
        <p:nvSpPr>
          <p:cNvPr id="9" name="TextBox 8">
            <a:extLst>
              <a:ext uri="{FF2B5EF4-FFF2-40B4-BE49-F238E27FC236}">
                <a16:creationId xmlns:a16="http://schemas.microsoft.com/office/drawing/2014/main" id="{88C49AFC-1819-477D-85FF-64D228888EFB}"/>
              </a:ext>
            </a:extLst>
          </p:cNvPr>
          <p:cNvSpPr txBox="1"/>
          <p:nvPr/>
        </p:nvSpPr>
        <p:spPr>
          <a:xfrm>
            <a:off x="5842000" y="5270976"/>
            <a:ext cx="6096000" cy="1477328"/>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fi-FI" sz="1800" i="1" dirty="0">
                <a:effectLst/>
                <a:latin typeface="Calibri" panose="020F0502020204030204" pitchFamily="34" charset="0"/>
                <a:ea typeface="Calibri" panose="020F0502020204030204" pitchFamily="34" charset="0"/>
                <a:cs typeface="Times New Roman" panose="02020603050405020304" pitchFamily="18" charset="0"/>
              </a:rPr>
              <a:t>Tapaturmaindeksi, ikävakioitu, Joensuu 2009-2016. Sotkanetin tulostaulukko. Terveyden ja hyvinvoinnin laitos. [Viitattu 30.7.2020]. Saatavissa: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https://sotkanet.fi/sotkanet/fi/taulukko?indicator=szYxsNY1BAA=&amp;region=szZMBAA=&amp;year=sy6rsk7U0zUEAA==&amp;gender=t</a:t>
            </a:r>
            <a:endParaRPr lang="fi-FI" dirty="0"/>
          </a:p>
        </p:txBody>
      </p:sp>
    </p:spTree>
    <p:extLst>
      <p:ext uri="{BB962C8B-B14F-4D97-AF65-F5344CB8AC3E}">
        <p14:creationId xmlns:p14="http://schemas.microsoft.com/office/powerpoint/2010/main" val="162270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4BCBFBD-A08F-4FE7-8631-C168242C9464}"/>
              </a:ext>
            </a:extLst>
          </p:cNvPr>
          <p:cNvSpPr txBox="1">
            <a:spLocks/>
          </p:cNvSpPr>
          <p:nvPr/>
        </p:nvSpPr>
        <p:spPr>
          <a:xfrm>
            <a:off x="314960" y="207456"/>
            <a:ext cx="5144280"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defTabSz="914400">
              <a:lnSpc>
                <a:spcPct val="107000"/>
              </a:lnSpc>
              <a:spcBef>
                <a:spcPts val="0"/>
              </a:spcBef>
              <a:spcAft>
                <a:spcPts val="800"/>
              </a:spcAft>
              <a:defRPr/>
            </a:pPr>
            <a:r>
              <a:rPr lang="fi-FI" sz="28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Data</a:t>
            </a:r>
          </a:p>
        </p:txBody>
      </p:sp>
      <p:sp>
        <p:nvSpPr>
          <p:cNvPr id="3" name="TextBox 2">
            <a:extLst>
              <a:ext uri="{FF2B5EF4-FFF2-40B4-BE49-F238E27FC236}">
                <a16:creationId xmlns:a16="http://schemas.microsoft.com/office/drawing/2014/main" id="{F853A27A-F206-4BBF-BDA1-A50E5580AB61}"/>
              </a:ext>
            </a:extLst>
          </p:cNvPr>
          <p:cNvSpPr txBox="1"/>
          <p:nvPr/>
        </p:nvSpPr>
        <p:spPr>
          <a:xfrm>
            <a:off x="314960" y="736416"/>
            <a:ext cx="5144280" cy="4342279"/>
          </a:xfrm>
          <a:prstGeom prst="rect">
            <a:avLst/>
          </a:prstGeom>
          <a:solidFill>
            <a:schemeClr val="bg1">
              <a:lumMod val="95000"/>
            </a:schemeClr>
          </a:solidFill>
        </p:spPr>
        <p:txBody>
          <a:bodyPr wrap="square">
            <a:spAutoFit/>
          </a:bodyPr>
          <a:lstStyle/>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Tietoaineistoihin pitää viitata samalla tavoin kuin muuhunkin lähdeaineistoon.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Viittaamista helpottaa, jos tarjolla on kunnolliset metatiedot aineistosta.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Viitteessä pyritään esittämään samoja tietoja muin muissakin aineistoissa: kuka on datan kokoaja, milloin data on julkaistu ja mistä alkuperäisen aineiston voi löytää. </a:t>
            </a:r>
            <a:r>
              <a:rPr lang="fi-FI" b="1" dirty="0">
                <a:latin typeface="Calibri" panose="020F0502020204030204" pitchFamily="34" charset="0"/>
                <a:ea typeface="Calibri" panose="020F0502020204030204" pitchFamily="34" charset="0"/>
                <a:cs typeface="Times New Roman" panose="02020603050405020304" pitchFamily="18" charset="0"/>
              </a:rPr>
              <a:t>Aineistotyyppi</a:t>
            </a:r>
            <a:r>
              <a:rPr lang="fi-FI" dirty="0">
                <a:latin typeface="Calibri" panose="020F0502020204030204" pitchFamily="34" charset="0"/>
                <a:ea typeface="Calibri" panose="020F0502020204030204" pitchFamily="34" charset="0"/>
                <a:cs typeface="Times New Roman" panose="02020603050405020304" pitchFamily="18" charset="0"/>
              </a:rPr>
              <a:t> kerrotaan viitteessä, esim. </a:t>
            </a:r>
            <a:r>
              <a:rPr lang="fi-FI" i="1" dirty="0">
                <a:latin typeface="Calibri" panose="020F0502020204030204" pitchFamily="34" charset="0"/>
                <a:ea typeface="Calibri" panose="020F0502020204030204" pitchFamily="34" charset="0"/>
                <a:cs typeface="Times New Roman" panose="02020603050405020304" pitchFamily="18" charset="0"/>
              </a:rPr>
              <a:t>[sähköinen tietoaineisto].</a:t>
            </a: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Data-arkistoista haettu data sisältää yleensä hyvät kuvailutiedot. Esimerkki on Tietoarkiston tallentamasta aineistosta.</a:t>
            </a:r>
          </a:p>
        </p:txBody>
      </p:sp>
      <p:pic>
        <p:nvPicPr>
          <p:cNvPr id="5" name="Picture 4" descr="Graphical user interface, application, table, Excel&#10;&#10;Description automatically generated">
            <a:extLst>
              <a:ext uri="{FF2B5EF4-FFF2-40B4-BE49-F238E27FC236}">
                <a16:creationId xmlns:a16="http://schemas.microsoft.com/office/drawing/2014/main" id="{A3E06AE3-78D2-4A06-8933-00133468F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364931"/>
            <a:ext cx="5495446" cy="2716417"/>
          </a:xfrm>
          <a:prstGeom prst="rect">
            <a:avLst/>
          </a:prstGeom>
          <a:ln>
            <a:solidFill>
              <a:schemeClr val="tx1"/>
            </a:solidFill>
          </a:ln>
        </p:spPr>
      </p:pic>
      <p:pic>
        <p:nvPicPr>
          <p:cNvPr id="7" name="Picture 6" descr="Table&#10;&#10;Description automatically generated">
            <a:extLst>
              <a:ext uri="{FF2B5EF4-FFF2-40B4-BE49-F238E27FC236}">
                <a16:creationId xmlns:a16="http://schemas.microsoft.com/office/drawing/2014/main" id="{F4D992EC-66F7-4903-B46E-6468A0113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614" y="824322"/>
            <a:ext cx="4485426" cy="3150110"/>
          </a:xfrm>
          <a:prstGeom prst="rect">
            <a:avLst/>
          </a:prstGeom>
          <a:ln>
            <a:solidFill>
              <a:schemeClr val="tx1"/>
            </a:solidFill>
          </a:ln>
        </p:spPr>
      </p:pic>
      <p:pic>
        <p:nvPicPr>
          <p:cNvPr id="11" name="Picture 10">
            <a:extLst>
              <a:ext uri="{FF2B5EF4-FFF2-40B4-BE49-F238E27FC236}">
                <a16:creationId xmlns:a16="http://schemas.microsoft.com/office/drawing/2014/main" id="{092EA528-3B7D-4B68-908D-0D8F5DC3AF06}"/>
              </a:ext>
            </a:extLst>
          </p:cNvPr>
          <p:cNvPicPr>
            <a:picLocks noChangeAspect="1"/>
          </p:cNvPicPr>
          <p:nvPr/>
        </p:nvPicPr>
        <p:blipFill>
          <a:blip r:embed="rId4"/>
          <a:stretch>
            <a:fillRect/>
          </a:stretch>
        </p:blipFill>
        <p:spPr>
          <a:xfrm>
            <a:off x="6754855" y="3255294"/>
            <a:ext cx="3248025" cy="1438275"/>
          </a:xfrm>
          <a:prstGeom prst="rect">
            <a:avLst/>
          </a:prstGeom>
          <a:ln>
            <a:solidFill>
              <a:schemeClr val="tx1"/>
            </a:solidFill>
          </a:ln>
        </p:spPr>
      </p:pic>
      <p:pic>
        <p:nvPicPr>
          <p:cNvPr id="9" name="Picture 8">
            <a:extLst>
              <a:ext uri="{FF2B5EF4-FFF2-40B4-BE49-F238E27FC236}">
                <a16:creationId xmlns:a16="http://schemas.microsoft.com/office/drawing/2014/main" id="{A104745D-AEE4-4084-B632-E63DAD3F16D7}"/>
              </a:ext>
            </a:extLst>
          </p:cNvPr>
          <p:cNvPicPr>
            <a:picLocks noChangeAspect="1"/>
          </p:cNvPicPr>
          <p:nvPr/>
        </p:nvPicPr>
        <p:blipFill>
          <a:blip r:embed="rId5"/>
          <a:stretch>
            <a:fillRect/>
          </a:stretch>
        </p:blipFill>
        <p:spPr>
          <a:xfrm>
            <a:off x="8022820" y="4602467"/>
            <a:ext cx="3854220" cy="2862422"/>
          </a:xfrm>
          <a:prstGeom prst="rect">
            <a:avLst/>
          </a:prstGeom>
          <a:ln>
            <a:solidFill>
              <a:schemeClr val="tx1"/>
            </a:solidFill>
          </a:ln>
        </p:spPr>
      </p:pic>
      <p:sp>
        <p:nvSpPr>
          <p:cNvPr id="12" name="TextBox 11">
            <a:extLst>
              <a:ext uri="{FF2B5EF4-FFF2-40B4-BE49-F238E27FC236}">
                <a16:creationId xmlns:a16="http://schemas.microsoft.com/office/drawing/2014/main" id="{F5787273-27A9-42B7-96EA-AA9235D210A9}"/>
              </a:ext>
            </a:extLst>
          </p:cNvPr>
          <p:cNvSpPr txBox="1"/>
          <p:nvPr/>
        </p:nvSpPr>
        <p:spPr>
          <a:xfrm>
            <a:off x="224425" y="5310548"/>
            <a:ext cx="7362769" cy="1200329"/>
          </a:xfrm>
          <a:prstGeom prst="rect">
            <a:avLst/>
          </a:prstGeom>
          <a:solidFill>
            <a:srgbClr val="FFF2CC"/>
          </a:solidFill>
          <a:ln>
            <a:solidFill>
              <a:schemeClr val="accent4">
                <a:lumMod val="50000"/>
              </a:schemeClr>
            </a:solidFill>
          </a:ln>
        </p:spPr>
        <p:txBody>
          <a:bodyPr wrap="square" rtlCol="0">
            <a:spAutoFit/>
          </a:bodyPr>
          <a:lstStyle/>
          <a:p>
            <a:r>
              <a:rPr lang="fi-FI" i="1" dirty="0"/>
              <a:t>Korhonen, Riitta &amp; Lappalainen, Hanna. (2015). Kielenkäyttäjien mielipiteitä suomen kielen tilasta 2013 [sähköinen tietoaineisto]. Versio 1.0 (2015-01-29). Yhteiskuntatieteellinen tietoarkisto [jakaja]. http://urn.fi/urn:nbn:fi:fsd:T-FSD2979</a:t>
            </a:r>
          </a:p>
        </p:txBody>
      </p:sp>
    </p:spTree>
    <p:extLst>
      <p:ext uri="{BB962C8B-B14F-4D97-AF65-F5344CB8AC3E}">
        <p14:creationId xmlns:p14="http://schemas.microsoft.com/office/powerpoint/2010/main" val="310663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2C454D-0DA8-4048-804B-0B38804356D8}"/>
              </a:ext>
            </a:extLst>
          </p:cNvPr>
          <p:cNvSpPr txBox="1">
            <a:spLocks noGrp="1"/>
          </p:cNvSpPr>
          <p:nvPr>
            <p:ph type="title" idx="4294967295"/>
          </p:nvPr>
        </p:nvSpPr>
        <p:spPr>
          <a:xfrm>
            <a:off x="470990" y="657433"/>
            <a:ext cx="3394011"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Kartta, kuva</a:t>
            </a:r>
          </a:p>
        </p:txBody>
      </p:sp>
      <p:sp>
        <p:nvSpPr>
          <p:cNvPr id="3" name="TextBox 2">
            <a:extLst>
              <a:ext uri="{FF2B5EF4-FFF2-40B4-BE49-F238E27FC236}">
                <a16:creationId xmlns:a16="http://schemas.microsoft.com/office/drawing/2014/main" id="{1D20CED4-25CE-4E15-BD15-B5021CFC7A59}"/>
              </a:ext>
            </a:extLst>
          </p:cNvPr>
          <p:cNvSpPr txBox="1"/>
          <p:nvPr/>
        </p:nvSpPr>
        <p:spPr>
          <a:xfrm>
            <a:off x="470989" y="1190336"/>
            <a:ext cx="3394011" cy="4137095"/>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Karttojen ja kuvien kohdalla on oltava tarkkana, jotta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tekijän tiedot tulevat oikein</a:t>
            </a:r>
            <a:r>
              <a:rPr lang="fi-FI" sz="1800" dirty="0">
                <a:effectLst/>
                <a:latin typeface="Calibri" panose="020F0502020204030204" pitchFamily="34" charset="0"/>
                <a:ea typeface="Calibri" panose="020F0502020204030204" pitchFamily="34" charset="0"/>
                <a:cs typeface="Times New Roman" panose="02020603050405020304" pitchFamily="18" charset="0"/>
              </a:rPr>
              <a:t> – ne eivät välttämättä ole samat kuin kirjan kirjoittajan tai sivuston ylläpitäjän.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Aina ei henkilötekijää ole mainittu, erityisesti karttojen kohdalla on usein näin. Silloin riittää tieto organisaatiosta tai yhteisöstä.</a:t>
            </a:r>
          </a:p>
          <a:p>
            <a:pPr>
              <a:lnSpc>
                <a:spcPct val="107000"/>
              </a:lnSpc>
              <a:spcAft>
                <a:spcPts val="800"/>
              </a:spcAft>
            </a:pPr>
            <a:r>
              <a:rPr lang="fi-FI" sz="1800" b="1" dirty="0">
                <a:effectLst/>
                <a:latin typeface="Calibri" panose="020F0502020204030204" pitchFamily="34" charset="0"/>
                <a:ea typeface="Calibri" panose="020F0502020204030204" pitchFamily="34" charset="0"/>
                <a:cs typeface="Times New Roman" panose="02020603050405020304" pitchFamily="18" charset="0"/>
              </a:rPr>
              <a:t>Tekijänoikeudet</a:t>
            </a:r>
            <a:r>
              <a:rPr lang="fi-FI" sz="1800" dirty="0">
                <a:effectLst/>
                <a:latin typeface="Calibri" panose="020F0502020204030204" pitchFamily="34" charset="0"/>
                <a:ea typeface="Calibri" panose="020F0502020204030204" pitchFamily="34" charset="0"/>
                <a:cs typeface="Times New Roman" panose="02020603050405020304" pitchFamily="18" charset="0"/>
              </a:rPr>
              <a:t> voivat rajoittaa kuvien käyttöä. CC-lisenssi kertoo luotettavasti tekijänoikeuksista.</a:t>
            </a:r>
          </a:p>
        </p:txBody>
      </p:sp>
      <p:pic>
        <p:nvPicPr>
          <p:cNvPr id="5" name="Picture 4" descr="Verkkojulkaisun sivu, jolla karttakuva.">
            <a:extLst>
              <a:ext uri="{FF2B5EF4-FFF2-40B4-BE49-F238E27FC236}">
                <a16:creationId xmlns:a16="http://schemas.microsoft.com/office/drawing/2014/main" id="{EA11A4A8-A356-4E1B-B2B4-446AFC32B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196" y="407105"/>
            <a:ext cx="7163819" cy="4433458"/>
          </a:xfrm>
          <a:prstGeom prst="rect">
            <a:avLst/>
          </a:prstGeom>
        </p:spPr>
      </p:pic>
      <p:sp>
        <p:nvSpPr>
          <p:cNvPr id="7" name="TextBox 6">
            <a:extLst>
              <a:ext uri="{FF2B5EF4-FFF2-40B4-BE49-F238E27FC236}">
                <a16:creationId xmlns:a16="http://schemas.microsoft.com/office/drawing/2014/main" id="{3D36DE53-F11C-404C-B458-E442D1134E8C}"/>
              </a:ext>
            </a:extLst>
          </p:cNvPr>
          <p:cNvSpPr txBox="1"/>
          <p:nvPr/>
        </p:nvSpPr>
        <p:spPr>
          <a:xfrm>
            <a:off x="4501736" y="5119946"/>
            <a:ext cx="6097712" cy="1561005"/>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global distribution of earthquakes in the period of 1900 to 2014 and global plate boundaries. (2017).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Kartta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Earthquake hazard and risk assessment. United Nations Office for Disaster Risk Reduction.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Saatavilla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https://www.preventionweb.net/publications/view/57440</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57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EEBC-7A16-46E1-8C34-015EBD9B82EA}"/>
              </a:ext>
            </a:extLst>
          </p:cNvPr>
          <p:cNvSpPr txBox="1">
            <a:spLocks noGrp="1"/>
          </p:cNvSpPr>
          <p:nvPr>
            <p:ph type="title" idx="4294967295"/>
          </p:nvPr>
        </p:nvSpPr>
        <p:spPr>
          <a:xfrm>
            <a:off x="292608" y="189105"/>
            <a:ext cx="912942" cy="523220"/>
          </a:xfrm>
          <a:prstGeom prst="rect">
            <a:avLst/>
          </a:prstGeom>
          <a:solidFill>
            <a:schemeClr val="bg1">
              <a:lumMod val="95000"/>
            </a:schemeClr>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Kuva</a:t>
            </a:r>
          </a:p>
        </p:txBody>
      </p:sp>
      <p:pic>
        <p:nvPicPr>
          <p:cNvPr id="3" name="Picture 2" descr="Mustavalkoinen valokuva pommitustuhoista viite- ja tekijänoikeustietoineen.">
            <a:extLst>
              <a:ext uri="{FF2B5EF4-FFF2-40B4-BE49-F238E27FC236}">
                <a16:creationId xmlns:a16="http://schemas.microsoft.com/office/drawing/2014/main" id="{0922223C-EA90-43D3-829B-E2E61C76E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105"/>
            <a:ext cx="12192000" cy="6479789"/>
          </a:xfrm>
          <a:prstGeom prst="rect">
            <a:avLst/>
          </a:prstGeom>
        </p:spPr>
      </p:pic>
      <p:sp>
        <p:nvSpPr>
          <p:cNvPr id="5" name="TextBox 4">
            <a:extLst>
              <a:ext uri="{FF2B5EF4-FFF2-40B4-BE49-F238E27FC236}">
                <a16:creationId xmlns:a16="http://schemas.microsoft.com/office/drawing/2014/main" id="{9E7247CC-25A0-4625-AEAC-98F72981840D}"/>
              </a:ext>
            </a:extLst>
          </p:cNvPr>
          <p:cNvSpPr txBox="1"/>
          <p:nvPr/>
        </p:nvSpPr>
        <p:spPr>
          <a:xfrm>
            <a:off x="6461760" y="5174456"/>
            <a:ext cx="5425440" cy="1200329"/>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fi-FI" sz="1800" i="1" dirty="0">
                <a:effectLst/>
                <a:ea typeface="Calibri" panose="020F0502020204030204" pitchFamily="34" charset="0"/>
                <a:cs typeface="Times New Roman" panose="02020603050405020304" pitchFamily="18" charset="0"/>
              </a:rPr>
              <a:t>Vuorela, N.J. (valokuvaaja). (1941). Ensimmäisen pommituksen jälkiä Joensuussa, I kaupunginosassa ja Niinivaarassa [valokuva]. Haettu osoitteesta: </a:t>
            </a:r>
            <a:r>
              <a:rPr lang="fi-FI" sz="1800" i="1" u="sng" dirty="0">
                <a:solidFill>
                  <a:srgbClr val="0563C1"/>
                </a:solidFill>
                <a:effectLst/>
                <a:ea typeface="Calibri" panose="020F0502020204030204" pitchFamily="34" charset="0"/>
                <a:cs typeface="Times New Roman" panose="02020603050405020304" pitchFamily="18" charset="0"/>
                <a:hlinkClick r:id="rId3"/>
              </a:rPr>
              <a:t>https://finna.fi/Record/sa-kuva.sa-kuva-87311</a:t>
            </a:r>
            <a:endParaRPr lang="fi-FI"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65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A3FF8-8258-4845-9D31-0B97E94D88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500850">
            <a:off x="8061567" y="2547383"/>
            <a:ext cx="6936561" cy="4920447"/>
          </a:xfrm>
          <a:prstGeom prst="rect">
            <a:avLst/>
          </a:prstGeom>
        </p:spPr>
      </p:pic>
      <p:sp>
        <p:nvSpPr>
          <p:cNvPr id="7" name="Title 6">
            <a:extLst>
              <a:ext uri="{FF2B5EF4-FFF2-40B4-BE49-F238E27FC236}">
                <a16:creationId xmlns:a16="http://schemas.microsoft.com/office/drawing/2014/main" id="{FA2B9182-079A-4FA4-A8E6-2306CFE5F08F}"/>
              </a:ext>
            </a:extLst>
          </p:cNvPr>
          <p:cNvSpPr txBox="1">
            <a:spLocks noGrp="1"/>
          </p:cNvSpPr>
          <p:nvPr>
            <p:ph type="title" idx="4294967295"/>
          </p:nvPr>
        </p:nvSpPr>
        <p:spPr>
          <a:xfrm>
            <a:off x="872359" y="884475"/>
            <a:ext cx="10657488" cy="523220"/>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Lähdeviitteet lähdeluettelossa</a:t>
            </a:r>
          </a:p>
        </p:txBody>
      </p:sp>
      <p:sp>
        <p:nvSpPr>
          <p:cNvPr id="3" name="TextBox 2">
            <a:extLst>
              <a:ext uri="{FF2B5EF4-FFF2-40B4-BE49-F238E27FC236}">
                <a16:creationId xmlns:a16="http://schemas.microsoft.com/office/drawing/2014/main" id="{F1149978-9B50-4427-8B80-6391D7B87EDF}"/>
              </a:ext>
            </a:extLst>
          </p:cNvPr>
          <p:cNvSpPr txBox="1"/>
          <p:nvPr/>
        </p:nvSpPr>
        <p:spPr>
          <a:xfrm>
            <a:off x="872359" y="1397675"/>
            <a:ext cx="10657489" cy="2031325"/>
          </a:xfrm>
          <a:prstGeom prst="rect">
            <a:avLst/>
          </a:prstGeom>
          <a:solidFill>
            <a:schemeClr val="bg1">
              <a:lumMod val="95000"/>
            </a:schemeClr>
          </a:solidFill>
        </p:spPr>
        <p:txBody>
          <a:bodyPr wrap="square" rtlCol="0">
            <a:spAutoFit/>
          </a:bodyPr>
          <a:lstStyle/>
          <a:p>
            <a:r>
              <a:rPr lang="fi-FI" dirty="0"/>
              <a:t>Lähdeluetteloa tarvitaan, jotta voidaan tarkasti yksilöidä </a:t>
            </a:r>
            <a:r>
              <a:rPr lang="fi-FI" b="1" dirty="0"/>
              <a:t>mistä käytetty tieto on löytynyt ja tarvittaessa palata alkuperäiseen julkaisuun</a:t>
            </a:r>
            <a:r>
              <a:rPr lang="fi-FI" dirty="0"/>
              <a:t> myöhemminkin. Tietojen oikeellisuus ja tarkkuus on olennaista, samoin esitystavan johdonmukaisuus. </a:t>
            </a:r>
          </a:p>
          <a:p>
            <a:endParaRPr lang="fi-FI" dirty="0"/>
          </a:p>
          <a:p>
            <a:r>
              <a:rPr lang="fi-FI" dirty="0"/>
              <a:t>Lähdeviitteitä kirjattaessa ensimmäinen ja tärkein ohje on, että </a:t>
            </a:r>
            <a:r>
              <a:rPr lang="fi-FI" b="1" dirty="0"/>
              <a:t>tiedot viitettä varten otetaan julkaisusta itsestään</a:t>
            </a:r>
            <a:r>
              <a:rPr lang="fi-FI" dirty="0"/>
              <a:t>. Tämä koskee sekä painettuja että elektronisia aineistoja kuten myös erilaisia julkaisutyyppejä: kirjoja, artikkeleita tai vaikkapa karttoja.</a:t>
            </a:r>
          </a:p>
        </p:txBody>
      </p:sp>
      <p:sp>
        <p:nvSpPr>
          <p:cNvPr id="5" name="TextBox 4">
            <a:extLst>
              <a:ext uri="{FF2B5EF4-FFF2-40B4-BE49-F238E27FC236}">
                <a16:creationId xmlns:a16="http://schemas.microsoft.com/office/drawing/2014/main" id="{63452AB0-124A-490E-B980-C86FEDB7807A}"/>
              </a:ext>
            </a:extLst>
          </p:cNvPr>
          <p:cNvSpPr txBox="1"/>
          <p:nvPr/>
        </p:nvSpPr>
        <p:spPr>
          <a:xfrm>
            <a:off x="872359" y="4027070"/>
            <a:ext cx="8727440" cy="2552686"/>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Sekalaisissa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verkkolähteissä</a:t>
            </a:r>
            <a:r>
              <a:rPr lang="fi-FI" sz="1800" dirty="0">
                <a:effectLst/>
                <a:latin typeface="Calibri" panose="020F0502020204030204" pitchFamily="34" charset="0"/>
                <a:ea typeface="Calibri" panose="020F0502020204030204" pitchFamily="34" charset="0"/>
                <a:cs typeface="Times New Roman" panose="02020603050405020304" pitchFamily="18" charset="0"/>
              </a:rPr>
              <a:t> kannattaa olla tarkkana erityisesti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tekijätietojen</a:t>
            </a:r>
            <a:r>
              <a:rPr lang="fi-FI" sz="1800" dirty="0">
                <a:effectLst/>
                <a:latin typeface="Calibri" panose="020F0502020204030204" pitchFamily="34" charset="0"/>
                <a:ea typeface="Calibri" panose="020F0502020204030204" pitchFamily="34" charset="0"/>
                <a:cs typeface="Times New Roman" panose="02020603050405020304" pitchFamily="18" charset="0"/>
              </a:rPr>
              <a:t> suhteen. Sivuston ylläpitäjä ei välttämättä ole se, joka on vastuussa yksittäisen sivun sisällöstä. Tärkeää on miettiä, kuka - henkilö(t) tai yhteisö - on sisällön tuottanut. On monia yksittäisiä tapauksia, joissa vastuullisen tekijän nimeäminen voi olla vaikeaa.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Jos mitään viitteitä tekijästä ei ole, voi myös miettiä, kannattaako tällaiseen julkaisuun viitata lainkaan - kuinka voi tietää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onko julkaisu luotettava</a:t>
            </a:r>
            <a:r>
              <a:rPr lang="fi-FI" sz="1800" dirty="0">
                <a:effectLst/>
                <a:latin typeface="Calibri" panose="020F0502020204030204" pitchFamily="34" charset="0"/>
                <a:ea typeface="Calibri" panose="020F0502020204030204" pitchFamily="34" charset="0"/>
                <a:cs typeface="Times New Roman" panose="02020603050405020304" pitchFamily="18" charset="0"/>
              </a:rPr>
              <a:t>, jos mitään taustatietoja ei ole saatavilla, eikä vaikkapa verkkojulkaisun osoite vihjaa mitenkään tahoon, jossa sivuja ylläpidetään.</a:t>
            </a:r>
          </a:p>
        </p:txBody>
      </p:sp>
    </p:spTree>
    <p:extLst>
      <p:ext uri="{BB962C8B-B14F-4D97-AF65-F5344CB8AC3E}">
        <p14:creationId xmlns:p14="http://schemas.microsoft.com/office/powerpoint/2010/main" val="55171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2C0CAE-7DAA-4F35-85AE-1D2D6B9342F8}"/>
              </a:ext>
            </a:extLst>
          </p:cNvPr>
          <p:cNvSpPr txBox="1"/>
          <p:nvPr/>
        </p:nvSpPr>
        <p:spPr>
          <a:xfrm>
            <a:off x="899160" y="693316"/>
            <a:ext cx="10007600" cy="1663597"/>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Vaikka tarvittavat tiedot katsotaankin varsinaisesta julkaisusta, apuna voi käyttää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tietokantoja</a:t>
            </a:r>
            <a:r>
              <a:rPr lang="fi-FI" sz="1800" dirty="0">
                <a:effectLst/>
                <a:latin typeface="Calibri" panose="020F0502020204030204" pitchFamily="34" charset="0"/>
                <a:ea typeface="Calibri" panose="020F0502020204030204" pitchFamily="34" charset="0"/>
                <a:cs typeface="Times New Roman" panose="02020603050405020304" pitchFamily="18" charset="0"/>
              </a:rPr>
              <a:t>. Koska lähdeluettelon ideana on antaa tiedot, joiden avulla julkaisun voi jäljittää, on luonnollista, että samoja tietoja tallennetaan myös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kirjastotietokantoihin</a:t>
            </a:r>
            <a:r>
              <a:rPr lang="fi-FI" sz="1800" dirty="0">
                <a:effectLst/>
                <a:latin typeface="Calibri" panose="020F0502020204030204" pitchFamily="34" charset="0"/>
                <a:ea typeface="Calibri" panose="020F0502020204030204" pitchFamily="34" charset="0"/>
                <a:cs typeface="Times New Roman" panose="02020603050405020304" pitchFamily="18" charset="0"/>
              </a:rPr>
              <a:t> – näistähän julkaisuja nimenomaan haetaan luettaviksi.</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Jos siis on epävarma, mikä tieto olisi se oikea, vaikkapa kustannuspaikka, voi etsiä julkaisun tiedot oman kirjaston tietokannoista.</a:t>
            </a:r>
          </a:p>
        </p:txBody>
      </p:sp>
      <p:grpSp>
        <p:nvGrpSpPr>
          <p:cNvPr id="5" name="Group 4">
            <a:extLst>
              <a:ext uri="{FF2B5EF4-FFF2-40B4-BE49-F238E27FC236}">
                <a16:creationId xmlns:a16="http://schemas.microsoft.com/office/drawing/2014/main" id="{02D12200-0E0B-4ECE-BF44-674B2640618B}"/>
              </a:ext>
              <a:ext uri="{C183D7F6-B498-43B3-948B-1728B52AA6E4}">
                <adec:decorative xmlns:adec="http://schemas.microsoft.com/office/drawing/2017/decorative" val="1"/>
              </a:ext>
            </a:extLst>
          </p:cNvPr>
          <p:cNvGrpSpPr/>
          <p:nvPr/>
        </p:nvGrpSpPr>
        <p:grpSpPr>
          <a:xfrm>
            <a:off x="1112520" y="2482522"/>
            <a:ext cx="9794240" cy="4165600"/>
            <a:chOff x="1005840" y="2214880"/>
            <a:chExt cx="10288238" cy="4358640"/>
          </a:xfrm>
        </p:grpSpPr>
        <p:grpSp>
          <p:nvGrpSpPr>
            <p:cNvPr id="10" name="Group 9">
              <a:extLst>
                <a:ext uri="{FF2B5EF4-FFF2-40B4-BE49-F238E27FC236}">
                  <a16:creationId xmlns:a16="http://schemas.microsoft.com/office/drawing/2014/main" id="{47210D34-74CD-4AA6-B113-BD2610356915}"/>
                </a:ext>
              </a:extLst>
            </p:cNvPr>
            <p:cNvGrpSpPr/>
            <p:nvPr/>
          </p:nvGrpSpPr>
          <p:grpSpPr>
            <a:xfrm>
              <a:off x="4019518" y="2214880"/>
              <a:ext cx="7274560" cy="4358640"/>
              <a:chOff x="579120" y="609600"/>
              <a:chExt cx="9804400" cy="5953760"/>
            </a:xfrm>
          </p:grpSpPr>
          <p:pic>
            <p:nvPicPr>
              <p:cNvPr id="11" name="Picture 10">
                <a:extLst>
                  <a:ext uri="{FF2B5EF4-FFF2-40B4-BE49-F238E27FC236}">
                    <a16:creationId xmlns:a16="http://schemas.microsoft.com/office/drawing/2014/main" id="{20FA1C1B-9893-4C49-8E69-7C6A943D0D27}"/>
                  </a:ext>
                </a:extLst>
              </p:cNvPr>
              <p:cNvPicPr/>
              <p:nvPr/>
            </p:nvPicPr>
            <p:blipFill>
              <a:blip r:embed="rId2"/>
              <a:stretch>
                <a:fillRect/>
              </a:stretch>
            </p:blipFill>
            <p:spPr>
              <a:xfrm>
                <a:off x="579120" y="609600"/>
                <a:ext cx="4051103" cy="5953760"/>
              </a:xfrm>
              <a:prstGeom prst="rect">
                <a:avLst/>
              </a:prstGeom>
              <a:ln>
                <a:solidFill>
                  <a:schemeClr val="accent1"/>
                </a:solidFill>
              </a:ln>
            </p:spPr>
          </p:pic>
          <p:sp>
            <p:nvSpPr>
              <p:cNvPr id="12" name="Rectangle 11">
                <a:extLst>
                  <a:ext uri="{FF2B5EF4-FFF2-40B4-BE49-F238E27FC236}">
                    <a16:creationId xmlns:a16="http://schemas.microsoft.com/office/drawing/2014/main" id="{308EC04B-DCC2-4BEB-8A0A-457025012820}"/>
                  </a:ext>
                </a:extLst>
              </p:cNvPr>
              <p:cNvSpPr/>
              <p:nvPr/>
            </p:nvSpPr>
            <p:spPr>
              <a:xfrm>
                <a:off x="4810760" y="609600"/>
                <a:ext cx="5572760" cy="5953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Picture 12">
                <a:extLst>
                  <a:ext uri="{FF2B5EF4-FFF2-40B4-BE49-F238E27FC236}">
                    <a16:creationId xmlns:a16="http://schemas.microsoft.com/office/drawing/2014/main" id="{B311CEAC-E62E-4013-B524-CD55C271125A}"/>
                  </a:ext>
                </a:extLst>
              </p:cNvPr>
              <p:cNvPicPr>
                <a:picLocks noChangeAspect="1"/>
              </p:cNvPicPr>
              <p:nvPr/>
            </p:nvPicPr>
            <p:blipFill>
              <a:blip r:embed="rId3"/>
              <a:stretch>
                <a:fillRect/>
              </a:stretch>
            </p:blipFill>
            <p:spPr>
              <a:xfrm>
                <a:off x="4930140" y="2488106"/>
                <a:ext cx="5334000" cy="3895725"/>
              </a:xfrm>
              <a:prstGeom prst="rect">
                <a:avLst/>
              </a:prstGeom>
            </p:spPr>
          </p:pic>
        </p:grpSp>
        <p:pic>
          <p:nvPicPr>
            <p:cNvPr id="14" name="Picture 13" descr="A green sign with white text&#10;&#10;Description automatically generated">
              <a:extLst>
                <a:ext uri="{FF2B5EF4-FFF2-40B4-BE49-F238E27FC236}">
                  <a16:creationId xmlns:a16="http://schemas.microsoft.com/office/drawing/2014/main" id="{D5966118-E84D-4304-B213-F0B750154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 y="2214880"/>
              <a:ext cx="2879725" cy="4328999"/>
            </a:xfrm>
            <a:prstGeom prst="rect">
              <a:avLst/>
            </a:prstGeom>
          </p:spPr>
        </p:pic>
      </p:grpSp>
      <p:sp>
        <p:nvSpPr>
          <p:cNvPr id="15" name="Title 14">
            <a:extLst>
              <a:ext uri="{FF2B5EF4-FFF2-40B4-BE49-F238E27FC236}">
                <a16:creationId xmlns:a16="http://schemas.microsoft.com/office/drawing/2014/main" id="{D4E7F7F9-B900-4701-9B27-BDA8B68F944E}"/>
              </a:ext>
            </a:extLst>
          </p:cNvPr>
          <p:cNvSpPr txBox="1">
            <a:spLocks noGrp="1"/>
          </p:cNvSpPr>
          <p:nvPr>
            <p:ph type="title" idx="4294967295"/>
          </p:nvPr>
        </p:nvSpPr>
        <p:spPr>
          <a:xfrm>
            <a:off x="899159" y="209878"/>
            <a:ext cx="10007599" cy="532903"/>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Apuneuvoja – 1/4</a:t>
            </a:r>
          </a:p>
        </p:txBody>
      </p:sp>
    </p:spTree>
    <p:extLst>
      <p:ext uri="{BB962C8B-B14F-4D97-AF65-F5344CB8AC3E}">
        <p14:creationId xmlns:p14="http://schemas.microsoft.com/office/powerpoint/2010/main" val="304853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B89244E3-9CB6-456C-9C16-231673FECC62}"/>
              </a:ext>
            </a:extLst>
          </p:cNvPr>
          <p:cNvSpPr txBox="1">
            <a:spLocks noGrp="1"/>
          </p:cNvSpPr>
          <p:nvPr>
            <p:ph type="title" idx="4294967295"/>
          </p:nvPr>
        </p:nvSpPr>
        <p:spPr>
          <a:xfrm>
            <a:off x="197360" y="379001"/>
            <a:ext cx="2612137" cy="532903"/>
          </a:xfrm>
          <a:prstGeom prst="rect">
            <a:avLst/>
          </a:prstGeom>
          <a:solidFill>
            <a:schemeClr val="bg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Apuneuvoja 2/4</a:t>
            </a:r>
          </a:p>
        </p:txBody>
      </p:sp>
      <p:pic>
        <p:nvPicPr>
          <p:cNvPr id="2" name="Picture 1" descr="Osa tietuetta UEF-Primossa. Tästä näkyy esimerkiksi julkaisijan nimi sekä julkaisupaikka.">
            <a:extLst>
              <a:ext uri="{FF2B5EF4-FFF2-40B4-BE49-F238E27FC236}">
                <a16:creationId xmlns:a16="http://schemas.microsoft.com/office/drawing/2014/main" id="{0360FE30-6EE0-4151-99BD-4ABACF80D7E9}"/>
              </a:ext>
            </a:extLst>
          </p:cNvPr>
          <p:cNvPicPr>
            <a:picLocks noChangeAspect="1"/>
          </p:cNvPicPr>
          <p:nvPr/>
        </p:nvPicPr>
        <p:blipFill>
          <a:blip r:embed="rId2"/>
          <a:stretch>
            <a:fillRect/>
          </a:stretch>
        </p:blipFill>
        <p:spPr>
          <a:xfrm>
            <a:off x="3071737" y="1662946"/>
            <a:ext cx="8905875" cy="4648200"/>
          </a:xfrm>
          <a:prstGeom prst="rect">
            <a:avLst/>
          </a:prstGeom>
          <a:ln>
            <a:solidFill>
              <a:schemeClr val="tx1"/>
            </a:solidFill>
          </a:ln>
        </p:spPr>
      </p:pic>
      <p:sp>
        <p:nvSpPr>
          <p:cNvPr id="3" name="Rectangle 2">
            <a:extLst>
              <a:ext uri="{FF2B5EF4-FFF2-40B4-BE49-F238E27FC236}">
                <a16:creationId xmlns:a16="http://schemas.microsoft.com/office/drawing/2014/main" id="{31368C15-E717-440C-8810-385CE95373CB}"/>
              </a:ext>
              <a:ext uri="{C183D7F6-B498-43B3-948B-1728B52AA6E4}">
                <adec:decorative xmlns:adec="http://schemas.microsoft.com/office/drawing/2017/decorative" val="1"/>
              </a:ext>
            </a:extLst>
          </p:cNvPr>
          <p:cNvSpPr/>
          <p:nvPr/>
        </p:nvSpPr>
        <p:spPr>
          <a:xfrm>
            <a:off x="4039228" y="4771490"/>
            <a:ext cx="5065159" cy="35959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xtBox 5">
            <a:extLst>
              <a:ext uri="{FF2B5EF4-FFF2-40B4-BE49-F238E27FC236}">
                <a16:creationId xmlns:a16="http://schemas.microsoft.com/office/drawing/2014/main" id="{45533C37-26B4-44F1-A2D4-3DD086D8C972}"/>
              </a:ext>
            </a:extLst>
          </p:cNvPr>
          <p:cNvSpPr txBox="1"/>
          <p:nvPr/>
        </p:nvSpPr>
        <p:spPr>
          <a:xfrm>
            <a:off x="3071737" y="379001"/>
            <a:ext cx="8356327" cy="923330"/>
          </a:xfrm>
          <a:prstGeom prst="rect">
            <a:avLst/>
          </a:prstGeom>
          <a:solidFill>
            <a:schemeClr val="bg1">
              <a:lumMod val="95000"/>
            </a:schemeClr>
          </a:solidFill>
        </p:spPr>
        <p:txBody>
          <a:bodyPr wrap="none" rtlCol="0">
            <a:spAutoFit/>
          </a:bodyPr>
          <a:lstStyle/>
          <a:p>
            <a:r>
              <a:rPr lang="fi-FI" dirty="0"/>
              <a:t>Tämä kuva on UEF-</a:t>
            </a:r>
            <a:r>
              <a:rPr lang="fi-FI" dirty="0" err="1"/>
              <a:t>Primosta</a:t>
            </a:r>
            <a:r>
              <a:rPr lang="fi-FI" dirty="0"/>
              <a:t>, kirjan </a:t>
            </a:r>
            <a:r>
              <a:rPr lang="fi-FI" i="1" dirty="0" err="1"/>
              <a:t>Decision</a:t>
            </a:r>
            <a:r>
              <a:rPr lang="fi-FI" i="1" dirty="0"/>
              <a:t> </a:t>
            </a:r>
            <a:r>
              <a:rPr lang="fi-FI" i="1" dirty="0" err="1"/>
              <a:t>support</a:t>
            </a:r>
            <a:r>
              <a:rPr lang="fi-FI" i="1" dirty="0"/>
              <a:t> for </a:t>
            </a:r>
            <a:r>
              <a:rPr lang="fi-FI" i="1" dirty="0" err="1"/>
              <a:t>forest</a:t>
            </a:r>
            <a:r>
              <a:rPr lang="fi-FI" i="1" dirty="0"/>
              <a:t> management </a:t>
            </a:r>
            <a:r>
              <a:rPr lang="fi-FI" dirty="0"/>
              <a:t>tiedoista.</a:t>
            </a:r>
          </a:p>
          <a:p>
            <a:r>
              <a:rPr lang="fi-FI" dirty="0"/>
              <a:t>Julkaisijan, julkaisupaikan ja -vuoden näkee helposti tästä. </a:t>
            </a:r>
          </a:p>
          <a:p>
            <a:r>
              <a:rPr lang="fi-FI" b="1" dirty="0"/>
              <a:t>Muista kuitenkin tarkistaa</a:t>
            </a:r>
            <a:r>
              <a:rPr lang="fi-FI" dirty="0"/>
              <a:t>, että käsillä olevasta kirjasta löytyy samat tiedot!</a:t>
            </a:r>
          </a:p>
        </p:txBody>
      </p:sp>
    </p:spTree>
    <p:extLst>
      <p:ext uri="{BB962C8B-B14F-4D97-AF65-F5344CB8AC3E}">
        <p14:creationId xmlns:p14="http://schemas.microsoft.com/office/powerpoint/2010/main" val="246303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C16C0F6B-2458-48B1-9A7B-6A826062DE57}"/>
              </a:ext>
            </a:extLst>
          </p:cNvPr>
          <p:cNvSpPr txBox="1">
            <a:spLocks noGrp="1"/>
          </p:cNvSpPr>
          <p:nvPr>
            <p:ph type="title" idx="4294967295"/>
          </p:nvPr>
        </p:nvSpPr>
        <p:spPr>
          <a:xfrm>
            <a:off x="206413" y="307763"/>
            <a:ext cx="2612137" cy="532903"/>
          </a:xfrm>
          <a:prstGeom prst="rect">
            <a:avLst/>
          </a:prstGeom>
          <a:solidFill>
            <a:schemeClr val="bg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Apuneuvoja 3/4</a:t>
            </a:r>
          </a:p>
        </p:txBody>
      </p:sp>
      <p:grpSp>
        <p:nvGrpSpPr>
          <p:cNvPr id="7" name="Group 6" descr="Kuva UEF-Primon tietueesta. Sivulla näkyy toiminto-ikoneita, kuten Viite.">
            <a:extLst>
              <a:ext uri="{FF2B5EF4-FFF2-40B4-BE49-F238E27FC236}">
                <a16:creationId xmlns:a16="http://schemas.microsoft.com/office/drawing/2014/main" id="{263C6528-6183-4C00-AB7B-ABA96E27E154}"/>
              </a:ext>
            </a:extLst>
          </p:cNvPr>
          <p:cNvGrpSpPr/>
          <p:nvPr/>
        </p:nvGrpSpPr>
        <p:grpSpPr>
          <a:xfrm>
            <a:off x="2297771" y="2125473"/>
            <a:ext cx="9345589" cy="4023359"/>
            <a:chOff x="1332571" y="1078460"/>
            <a:chExt cx="9526857" cy="4166201"/>
          </a:xfrm>
        </p:grpSpPr>
        <p:pic>
          <p:nvPicPr>
            <p:cNvPr id="5" name="Picture 4">
              <a:extLst>
                <a:ext uri="{FF2B5EF4-FFF2-40B4-BE49-F238E27FC236}">
                  <a16:creationId xmlns:a16="http://schemas.microsoft.com/office/drawing/2014/main" id="{73C1EB32-B452-4471-A3B2-E39D6217C074}"/>
                </a:ext>
              </a:extLst>
            </p:cNvPr>
            <p:cNvPicPr>
              <a:picLocks noChangeAspect="1"/>
            </p:cNvPicPr>
            <p:nvPr/>
          </p:nvPicPr>
          <p:blipFill>
            <a:blip r:embed="rId2"/>
            <a:stretch>
              <a:fillRect/>
            </a:stretch>
          </p:blipFill>
          <p:spPr>
            <a:xfrm>
              <a:off x="1332571" y="1078460"/>
              <a:ext cx="9526857" cy="4166201"/>
            </a:xfrm>
            <a:prstGeom prst="rect">
              <a:avLst/>
            </a:prstGeom>
            <a:ln>
              <a:solidFill>
                <a:schemeClr val="tx1"/>
              </a:solidFill>
            </a:ln>
          </p:spPr>
        </p:pic>
        <p:sp>
          <p:nvSpPr>
            <p:cNvPr id="6" name="Oval 5">
              <a:extLst>
                <a:ext uri="{FF2B5EF4-FFF2-40B4-BE49-F238E27FC236}">
                  <a16:creationId xmlns:a16="http://schemas.microsoft.com/office/drawing/2014/main" id="{EC0B111C-F1A3-445D-87D7-3B13F6ED93A8}"/>
                </a:ext>
              </a:extLst>
            </p:cNvPr>
            <p:cNvSpPr/>
            <p:nvPr/>
          </p:nvSpPr>
          <p:spPr>
            <a:xfrm>
              <a:off x="5142921" y="1078460"/>
              <a:ext cx="1188720" cy="8519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TextBox 9">
            <a:extLst>
              <a:ext uri="{FF2B5EF4-FFF2-40B4-BE49-F238E27FC236}">
                <a16:creationId xmlns:a16="http://schemas.microsoft.com/office/drawing/2014/main" id="{98C22DE2-B7B0-47A5-BF06-BC4FC43A256A}"/>
              </a:ext>
            </a:extLst>
          </p:cNvPr>
          <p:cNvSpPr txBox="1"/>
          <p:nvPr/>
        </p:nvSpPr>
        <p:spPr>
          <a:xfrm>
            <a:off x="3058160" y="307763"/>
            <a:ext cx="8585200" cy="1561005"/>
          </a:xfrm>
          <a:prstGeom prst="rect">
            <a:avLst/>
          </a:prstGeom>
          <a:solidFill>
            <a:schemeClr val="bg1">
              <a:lumMod val="95000"/>
            </a:schemeClr>
          </a:solid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UEF-</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Primossa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ja monessa muussa tietokannassa on myös painike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”Viite </a:t>
            </a:r>
            <a:r>
              <a:rPr lang="fi-FI" b="1" dirty="0">
                <a:latin typeface="Calibri" panose="020F0502020204030204" pitchFamily="34" charset="0"/>
                <a:ea typeface="Calibri" panose="020F0502020204030204" pitchFamily="34" charset="0"/>
                <a:cs typeface="Times New Roman" panose="02020603050405020304" pitchFamily="18" charset="0"/>
              </a:rPr>
              <a:t>/ </a:t>
            </a:r>
            <a:r>
              <a:rPr lang="fi-FI" b="1" dirty="0" err="1">
                <a:latin typeface="Calibri" panose="020F0502020204030204" pitchFamily="34" charset="0"/>
                <a:ea typeface="Calibri" panose="020F0502020204030204" pitchFamily="34" charset="0"/>
                <a:cs typeface="Times New Roman" panose="02020603050405020304" pitchFamily="18" charset="0"/>
              </a:rPr>
              <a:t>Cite</a:t>
            </a:r>
            <a:r>
              <a:rPr lang="fi-FI" b="1" dirty="0">
                <a:latin typeface="Calibri" panose="020F0502020204030204" pitchFamily="34" charset="0"/>
                <a:ea typeface="Calibri" panose="020F0502020204030204" pitchFamily="34" charset="0"/>
                <a:cs typeface="Times New Roman" panose="02020603050405020304" pitchFamily="18" charset="0"/>
              </a:rPr>
              <a:t> / Viittaustiedot</a:t>
            </a:r>
            <a:r>
              <a:rPr lang="fi-FI" sz="1800" dirty="0">
                <a:effectLst/>
                <a:latin typeface="Calibri" panose="020F0502020204030204" pitchFamily="34" charset="0"/>
                <a:ea typeface="Calibri" panose="020F0502020204030204" pitchFamily="34" charset="0"/>
                <a:cs typeface="Times New Roman" panose="02020603050405020304" pitchFamily="18" charset="0"/>
              </a:rPr>
              <a:t>, jonka avulla saa luotua raakaversion lähdeviitteestä. Tiedot täytyy kuitenkin aina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tarkistaa ja viite muokata sopivaksi </a:t>
            </a:r>
            <a:r>
              <a:rPr lang="fi-FI" sz="1800" dirty="0">
                <a:effectLst/>
                <a:latin typeface="Calibri" panose="020F0502020204030204" pitchFamily="34" charset="0"/>
                <a:ea typeface="Calibri" panose="020F0502020204030204" pitchFamily="34" charset="0"/>
                <a:cs typeface="Times New Roman" panose="02020603050405020304" pitchFamily="18" charset="0"/>
              </a:rPr>
              <a:t>lopulliseen versioon. Esimerkiksi tässä tapauksessa pitää korjata merkinnän </a:t>
            </a:r>
            <a:r>
              <a:rPr lang="fi-FI" sz="1800" i="1" dirty="0" err="1">
                <a:effectLst/>
                <a:latin typeface="Calibri" panose="020F0502020204030204" pitchFamily="34" charset="0"/>
                <a:ea typeface="Calibri" panose="020F0502020204030204" pitchFamily="34" charset="0"/>
                <a:cs typeface="Times New Roman" panose="02020603050405020304" pitchFamily="18" charset="0"/>
              </a:rPr>
              <a:t>n.d</a:t>
            </a:r>
            <a:r>
              <a:rPr lang="fi-FI" sz="1800" dirty="0">
                <a:effectLst/>
                <a:latin typeface="Calibri" panose="020F0502020204030204" pitchFamily="34" charset="0"/>
                <a:ea typeface="Calibri" panose="020F0502020204030204" pitchFamily="34" charset="0"/>
                <a:cs typeface="Times New Roman" panose="02020603050405020304" pitchFamily="18" charset="0"/>
              </a:rPr>
              <a:t>. kohdalle vuosiluku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2015</a:t>
            </a:r>
            <a:r>
              <a:rPr lang="fi-FI" sz="1800" dirty="0">
                <a:effectLst/>
                <a:latin typeface="Calibri" panose="020F0502020204030204" pitchFamily="34" charset="0"/>
                <a:ea typeface="Calibri" panose="020F0502020204030204" pitchFamily="34" charset="0"/>
                <a:cs typeface="Times New Roman" panose="02020603050405020304" pitchFamily="18" charset="0"/>
              </a:rPr>
              <a:t> ja miettiä välimerkitykset sekä osien järjestys omaan käyttötarkoitukseen sopivaksi.</a:t>
            </a:r>
          </a:p>
        </p:txBody>
      </p:sp>
    </p:spTree>
    <p:extLst>
      <p:ext uri="{BB962C8B-B14F-4D97-AF65-F5344CB8AC3E}">
        <p14:creationId xmlns:p14="http://schemas.microsoft.com/office/powerpoint/2010/main" val="237032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01F1A45C-4427-47D5-83E0-51BDFF3BC144}"/>
              </a:ext>
            </a:extLst>
          </p:cNvPr>
          <p:cNvSpPr txBox="1">
            <a:spLocks noGrp="1"/>
          </p:cNvSpPr>
          <p:nvPr>
            <p:ph type="title" idx="4294967295"/>
          </p:nvPr>
        </p:nvSpPr>
        <p:spPr>
          <a:xfrm>
            <a:off x="219143" y="295571"/>
            <a:ext cx="2612137" cy="532903"/>
          </a:xfrm>
          <a:prstGeom prst="rect">
            <a:avLst/>
          </a:prstGeom>
          <a:solidFill>
            <a:schemeClr val="bg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Apuneuvoja 4/4</a:t>
            </a:r>
          </a:p>
        </p:txBody>
      </p:sp>
      <p:pic>
        <p:nvPicPr>
          <p:cNvPr id="4" name="Picture 3" descr="Julkaisun kansikuva ja alkusivu.">
            <a:extLst>
              <a:ext uri="{FF2B5EF4-FFF2-40B4-BE49-F238E27FC236}">
                <a16:creationId xmlns:a16="http://schemas.microsoft.com/office/drawing/2014/main" id="{6A0F290B-D447-4609-9A37-1C46ADDF5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698" y="193040"/>
            <a:ext cx="8872302" cy="6471920"/>
          </a:xfrm>
          <a:prstGeom prst="rect">
            <a:avLst/>
          </a:prstGeom>
        </p:spPr>
      </p:pic>
      <p:sp>
        <p:nvSpPr>
          <p:cNvPr id="5" name="TextBox 4">
            <a:extLst>
              <a:ext uri="{FF2B5EF4-FFF2-40B4-BE49-F238E27FC236}">
                <a16:creationId xmlns:a16="http://schemas.microsoft.com/office/drawing/2014/main" id="{D2D80A54-0D6B-472F-85FA-529CCA2E460A}"/>
              </a:ext>
            </a:extLst>
          </p:cNvPr>
          <p:cNvSpPr txBox="1"/>
          <p:nvPr/>
        </p:nvSpPr>
        <p:spPr>
          <a:xfrm>
            <a:off x="219143" y="1251712"/>
            <a:ext cx="2823117" cy="2308324"/>
          </a:xfrm>
          <a:prstGeom prst="rect">
            <a:avLst/>
          </a:prstGeom>
          <a:solidFill>
            <a:schemeClr val="bg1">
              <a:lumMod val="95000"/>
            </a:schemeClr>
          </a:solidFill>
        </p:spPr>
        <p:txBody>
          <a:bodyPr wrap="square" rtlCol="0">
            <a:spAutoFit/>
          </a:bodyPr>
          <a:lstStyle/>
          <a:p>
            <a:r>
              <a:rPr lang="fi-FI" dirty="0"/>
              <a:t>Joskus </a:t>
            </a:r>
            <a:r>
              <a:rPr lang="fi-FI" b="1" dirty="0"/>
              <a:t>julkaisusta itsestään löytyy ohje</a:t>
            </a:r>
            <a:r>
              <a:rPr lang="fi-FI" dirty="0"/>
              <a:t>,</a:t>
            </a:r>
          </a:p>
          <a:p>
            <a:r>
              <a:rPr lang="fi-FI" dirty="0"/>
              <a:t>joka kertoo miten julkaisuun viitataan.</a:t>
            </a:r>
          </a:p>
          <a:p>
            <a:endParaRPr lang="fi-FI" dirty="0"/>
          </a:p>
          <a:p>
            <a:r>
              <a:rPr lang="fi-FI" dirty="0"/>
              <a:t>Tällöinkin viitetyyli pitää muistaa </a:t>
            </a:r>
            <a:r>
              <a:rPr lang="fi-FI" b="1" dirty="0"/>
              <a:t>sovittaa omaan</a:t>
            </a:r>
          </a:p>
          <a:p>
            <a:r>
              <a:rPr lang="fi-FI" dirty="0"/>
              <a:t>käytäntöön sopivaksi.</a:t>
            </a:r>
          </a:p>
        </p:txBody>
      </p:sp>
    </p:spTree>
    <p:extLst>
      <p:ext uri="{BB962C8B-B14F-4D97-AF65-F5344CB8AC3E}">
        <p14:creationId xmlns:p14="http://schemas.microsoft.com/office/powerpoint/2010/main" val="81082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962C02-A6D9-431F-A5BA-2699FDCF4F2A}"/>
              </a:ext>
            </a:extLst>
          </p:cNvPr>
          <p:cNvSpPr txBox="1">
            <a:spLocks noGrp="1"/>
          </p:cNvSpPr>
          <p:nvPr>
            <p:ph type="title" idx="4294967295"/>
          </p:nvPr>
        </p:nvSpPr>
        <p:spPr>
          <a:xfrm>
            <a:off x="568960" y="292318"/>
            <a:ext cx="4257040" cy="523220"/>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Artikkeli </a:t>
            </a:r>
            <a:r>
              <a:rPr kumimoji="0" lang="fi-FI" sz="2800" i="0" u="none" strike="noStrike" kern="1200" cap="none" spc="0" normalizeH="0" baseline="0" noProof="0" dirty="0">
                <a:ln>
                  <a:noFill/>
                </a:ln>
                <a:effectLst/>
                <a:uLnTx/>
                <a:uFillTx/>
                <a:latin typeface="+mn-lt"/>
                <a:ea typeface="+mn-ea"/>
                <a:cs typeface="+mn-cs"/>
              </a:rPr>
              <a:t>– 1/4</a:t>
            </a:r>
          </a:p>
        </p:txBody>
      </p:sp>
      <p:sp>
        <p:nvSpPr>
          <p:cNvPr id="3" name="TextBox 2">
            <a:extLst>
              <a:ext uri="{FF2B5EF4-FFF2-40B4-BE49-F238E27FC236}">
                <a16:creationId xmlns:a16="http://schemas.microsoft.com/office/drawing/2014/main" id="{222AD319-155C-4DA6-9575-F20F9C34E44E}"/>
              </a:ext>
            </a:extLst>
          </p:cNvPr>
          <p:cNvSpPr txBox="1"/>
          <p:nvPr/>
        </p:nvSpPr>
        <p:spPr>
          <a:xfrm>
            <a:off x="568960" y="815538"/>
            <a:ext cx="4257040" cy="2308324"/>
          </a:xfrm>
          <a:prstGeom prst="rect">
            <a:avLst/>
          </a:prstGeom>
          <a:solidFill>
            <a:schemeClr val="bg1">
              <a:lumMod val="95000"/>
            </a:schemeClr>
          </a:solidFill>
        </p:spPr>
        <p:txBody>
          <a:bodyPr wrap="square">
            <a:spAutoFit/>
          </a:bodyPr>
          <a:lstStyle/>
          <a:p>
            <a:r>
              <a:rPr lang="fi-FI" dirty="0"/>
              <a:t>Artikkelit ilmestyvät lehdissä. Artikkelin tiedoissa onkin olennaista, että kerrotaan </a:t>
            </a:r>
            <a:r>
              <a:rPr lang="fi-FI" b="1" dirty="0"/>
              <a:t>sekä artikkelin että lehden tiedot</a:t>
            </a:r>
            <a:r>
              <a:rPr lang="fi-FI" dirty="0"/>
              <a:t>. Artikkelin tiedot löytyvät usein helposti artikkelista itsestään tai ainakin lehden (koti)sivuilta, mieluumminkin haasteena on saada kaikki tiedot oikeaan järjestykseen ja välimerkitykset kohdilleen. </a:t>
            </a:r>
          </a:p>
        </p:txBody>
      </p:sp>
      <p:sp>
        <p:nvSpPr>
          <p:cNvPr id="5" name="TextBox 4">
            <a:extLst>
              <a:ext uri="{FF2B5EF4-FFF2-40B4-BE49-F238E27FC236}">
                <a16:creationId xmlns:a16="http://schemas.microsoft.com/office/drawing/2014/main" id="{88DAECC8-1ED6-4B5A-A940-D07E0AD4AA0E}"/>
              </a:ext>
            </a:extLst>
          </p:cNvPr>
          <p:cNvSpPr txBox="1"/>
          <p:nvPr/>
        </p:nvSpPr>
        <p:spPr>
          <a:xfrm>
            <a:off x="568960" y="3574893"/>
            <a:ext cx="4257040" cy="3139321"/>
          </a:xfrm>
          <a:prstGeom prst="rect">
            <a:avLst/>
          </a:prstGeom>
          <a:solidFill>
            <a:schemeClr val="bg1">
              <a:lumMod val="95000"/>
            </a:schemeClr>
          </a:solidFill>
        </p:spPr>
        <p:txBody>
          <a:bodyPr wrap="square">
            <a:spAutoFit/>
          </a:bodyPr>
          <a:lstStyle/>
          <a:p>
            <a:r>
              <a:rPr lang="fi-FI" dirty="0"/>
              <a:t>Lehtiartikkelin tietoihin lukeutuvat </a:t>
            </a:r>
            <a:r>
              <a:rPr lang="fi-FI" b="1" dirty="0"/>
              <a:t>volyymi tai vuosikerta sekä lehden numero</a:t>
            </a:r>
            <a:r>
              <a:rPr lang="fi-FI" dirty="0"/>
              <a:t>. Volyymi ja vuosikerta eivät tarkoita ihan samaa asiaa, lehdellä voi saman julkaisuvuoden aikana olla useampia volyymeita. Englanniksi asiat ovat selkeämpiä, lehdellä </a:t>
            </a:r>
            <a:r>
              <a:rPr lang="fi-FI" b="1" dirty="0"/>
              <a:t>on </a:t>
            </a:r>
            <a:r>
              <a:rPr lang="fi-FI" b="1" dirty="0" err="1"/>
              <a:t>volume</a:t>
            </a:r>
            <a:r>
              <a:rPr lang="fi-FI" b="1" dirty="0"/>
              <a:t> </a:t>
            </a:r>
            <a:r>
              <a:rPr lang="fi-FI" dirty="0"/>
              <a:t>ja </a:t>
            </a:r>
            <a:r>
              <a:rPr lang="fi-FI" b="1" dirty="0" err="1"/>
              <a:t>issue</a:t>
            </a:r>
            <a:r>
              <a:rPr lang="fi-FI" dirty="0"/>
              <a:t>. </a:t>
            </a:r>
          </a:p>
          <a:p>
            <a:endParaRPr lang="fi-FI" dirty="0"/>
          </a:p>
          <a:p>
            <a:r>
              <a:rPr lang="fi-FI" dirty="0"/>
              <a:t>Lisäksi tarvitaan </a:t>
            </a:r>
            <a:r>
              <a:rPr lang="fi-FI" b="1" dirty="0"/>
              <a:t>artikkelin sivunumerot</a:t>
            </a:r>
            <a:r>
              <a:rPr lang="fi-FI" dirty="0"/>
              <a:t>. Sivunumerot ovat useimmiten olemassa, vaikka lehti julkaistaisiinkin vain verkossa.</a:t>
            </a:r>
          </a:p>
        </p:txBody>
      </p:sp>
      <p:pic>
        <p:nvPicPr>
          <p:cNvPr id="7" name="Picture 6" descr="Artikkelin ensimmäinen sivu, josta selviävät lehden tiedot sekä artikkelin nimi ja tekijä.">
            <a:extLst>
              <a:ext uri="{FF2B5EF4-FFF2-40B4-BE49-F238E27FC236}">
                <a16:creationId xmlns:a16="http://schemas.microsoft.com/office/drawing/2014/main" id="{5730EB15-1A45-44C1-AECA-02338D94D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627" y="415097"/>
            <a:ext cx="6733773" cy="5062158"/>
          </a:xfrm>
          <a:prstGeom prst="rect">
            <a:avLst/>
          </a:prstGeom>
        </p:spPr>
      </p:pic>
      <p:sp>
        <p:nvSpPr>
          <p:cNvPr id="6" name="TextBox 5">
            <a:extLst>
              <a:ext uri="{FF2B5EF4-FFF2-40B4-BE49-F238E27FC236}">
                <a16:creationId xmlns:a16="http://schemas.microsoft.com/office/drawing/2014/main" id="{CFE2D1E3-4007-44C9-B7DF-32EC7A23D360}"/>
              </a:ext>
            </a:extLst>
          </p:cNvPr>
          <p:cNvSpPr txBox="1"/>
          <p:nvPr/>
        </p:nvSpPr>
        <p:spPr>
          <a:xfrm>
            <a:off x="5740400" y="5667772"/>
            <a:ext cx="6096000" cy="923330"/>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fi-FI" i="1" dirty="0"/>
              <a:t>Wallis, L. J., et al. (2015). Training for </a:t>
            </a:r>
            <a:r>
              <a:rPr lang="fi-FI" i="1" dirty="0" err="1"/>
              <a:t>eye</a:t>
            </a:r>
            <a:r>
              <a:rPr lang="fi-FI" i="1" dirty="0"/>
              <a:t> </a:t>
            </a:r>
            <a:r>
              <a:rPr lang="fi-FI" i="1" dirty="0" err="1"/>
              <a:t>contact</a:t>
            </a:r>
            <a:r>
              <a:rPr lang="fi-FI" i="1" dirty="0"/>
              <a:t> </a:t>
            </a:r>
            <a:r>
              <a:rPr lang="fi-FI" i="1" dirty="0" err="1"/>
              <a:t>modulates</a:t>
            </a:r>
            <a:r>
              <a:rPr lang="fi-FI" i="1" dirty="0"/>
              <a:t> </a:t>
            </a:r>
            <a:r>
              <a:rPr lang="fi-FI" i="1" dirty="0" err="1"/>
              <a:t>gaze</a:t>
            </a:r>
            <a:r>
              <a:rPr lang="fi-FI" i="1" dirty="0"/>
              <a:t> </a:t>
            </a:r>
            <a:r>
              <a:rPr lang="fi-FI" i="1" dirty="0" err="1"/>
              <a:t>following</a:t>
            </a:r>
            <a:r>
              <a:rPr lang="fi-FI" i="1" dirty="0"/>
              <a:t> in </a:t>
            </a:r>
            <a:r>
              <a:rPr lang="fi-FI" i="1" dirty="0" err="1"/>
              <a:t>dogs</a:t>
            </a:r>
            <a:r>
              <a:rPr lang="fi-FI" i="1" dirty="0"/>
              <a:t>. </a:t>
            </a:r>
            <a:r>
              <a:rPr lang="fi-FI" i="1" dirty="0" err="1"/>
              <a:t>Animal</a:t>
            </a:r>
            <a:r>
              <a:rPr lang="fi-FI" i="1" dirty="0"/>
              <a:t> </a:t>
            </a:r>
            <a:r>
              <a:rPr lang="fi-FI" i="1" dirty="0" err="1"/>
              <a:t>Behaviour</a:t>
            </a:r>
            <a:r>
              <a:rPr lang="fi-FI" i="1" dirty="0"/>
              <a:t>, 106, 27–35. https://doi.org/10.1016/j.anbehav.2015.04.020</a:t>
            </a:r>
          </a:p>
        </p:txBody>
      </p:sp>
    </p:spTree>
    <p:extLst>
      <p:ext uri="{BB962C8B-B14F-4D97-AF65-F5344CB8AC3E}">
        <p14:creationId xmlns:p14="http://schemas.microsoft.com/office/powerpoint/2010/main" val="60939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CDA7-AABC-44E7-830B-B74FF800413A}"/>
              </a:ext>
            </a:extLst>
          </p:cNvPr>
          <p:cNvSpPr txBox="1">
            <a:spLocks noGrp="1"/>
          </p:cNvSpPr>
          <p:nvPr>
            <p:ph type="title" idx="4294967295"/>
          </p:nvPr>
        </p:nvSpPr>
        <p:spPr>
          <a:xfrm>
            <a:off x="919746" y="194863"/>
            <a:ext cx="2286010" cy="523220"/>
          </a:xfrm>
          <a:prstGeom prst="rect">
            <a:avLst/>
          </a:prstGeom>
          <a:solidFill>
            <a:schemeClr val="bg2"/>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Artikkeli </a:t>
            </a:r>
            <a:r>
              <a:rPr kumimoji="0" lang="fi-FI" sz="2800" b="0" i="1" u="none" strike="noStrike" kern="1200" cap="none" spc="0" normalizeH="0" baseline="0" noProof="0" dirty="0">
                <a:ln>
                  <a:noFill/>
                </a:ln>
                <a:solidFill>
                  <a:schemeClr val="tx1"/>
                </a:solidFill>
                <a:effectLst/>
                <a:uLnTx/>
                <a:uFillTx/>
                <a:latin typeface="+mn-lt"/>
                <a:ea typeface="+mn-ea"/>
                <a:cs typeface="+mn-cs"/>
              </a:rPr>
              <a:t>– </a:t>
            </a:r>
            <a:r>
              <a:rPr kumimoji="0" lang="fi-FI" sz="2800" b="0" i="0" u="none" strike="noStrike" kern="1200" cap="none" spc="0" normalizeH="0" baseline="0" noProof="0" dirty="0">
                <a:ln>
                  <a:noFill/>
                </a:ln>
                <a:solidFill>
                  <a:schemeClr val="tx1"/>
                </a:solidFill>
                <a:effectLst/>
                <a:uLnTx/>
                <a:uFillTx/>
                <a:latin typeface="+mn-lt"/>
                <a:ea typeface="+mn-ea"/>
                <a:cs typeface="+mn-cs"/>
              </a:rPr>
              <a:t>2/4</a:t>
            </a:r>
          </a:p>
        </p:txBody>
      </p:sp>
      <p:pic>
        <p:nvPicPr>
          <p:cNvPr id="3" name="Picture 2" descr="Artikkelin ensimmäinen sivu, jsota käy ilmi lehden tiedot sekä artikkelin nimi ja tekijä.">
            <a:extLst>
              <a:ext uri="{FF2B5EF4-FFF2-40B4-BE49-F238E27FC236}">
                <a16:creationId xmlns:a16="http://schemas.microsoft.com/office/drawing/2014/main" id="{DC376763-260A-4DC4-8A0E-D5EE03A24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3" y="718083"/>
            <a:ext cx="10736173" cy="6011114"/>
          </a:xfrm>
          <a:prstGeom prst="rect">
            <a:avLst/>
          </a:prstGeom>
        </p:spPr>
      </p:pic>
      <p:sp>
        <p:nvSpPr>
          <p:cNvPr id="5" name="TextBox 4">
            <a:extLst>
              <a:ext uri="{FF2B5EF4-FFF2-40B4-BE49-F238E27FC236}">
                <a16:creationId xmlns:a16="http://schemas.microsoft.com/office/drawing/2014/main" id="{670C89E3-B80F-4855-BF1A-06701A8C3AEA}"/>
              </a:ext>
            </a:extLst>
          </p:cNvPr>
          <p:cNvSpPr txBox="1"/>
          <p:nvPr/>
        </p:nvSpPr>
        <p:spPr>
          <a:xfrm>
            <a:off x="7633766" y="4939588"/>
            <a:ext cx="3982720" cy="1200329"/>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fi-FI" i="1" dirty="0"/>
              <a:t>Ruotsalainen, J. (2016). Intiimiä journalismia? Diginatiivit mediat ja journalismin mahdollinen tulevaisuus. Media &amp; viestintä, 39(4), </a:t>
            </a:r>
            <a:r>
              <a:rPr lang="fi-FI" i="1" dirty="0" err="1"/>
              <a:t>pp</a:t>
            </a:r>
            <a:r>
              <a:rPr lang="fi-FI" i="1" dirty="0"/>
              <a:t>. 228-253. </a:t>
            </a:r>
          </a:p>
        </p:txBody>
      </p:sp>
    </p:spTree>
    <p:extLst>
      <p:ext uri="{BB962C8B-B14F-4D97-AF65-F5344CB8AC3E}">
        <p14:creationId xmlns:p14="http://schemas.microsoft.com/office/powerpoint/2010/main" val="198835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6B60E-576F-4138-A704-A3AB49C36DF1}"/>
              </a:ext>
            </a:extLst>
          </p:cNvPr>
          <p:cNvSpPr txBox="1">
            <a:spLocks noGrp="1"/>
          </p:cNvSpPr>
          <p:nvPr>
            <p:ph type="title" idx="4294967295"/>
          </p:nvPr>
        </p:nvSpPr>
        <p:spPr>
          <a:xfrm>
            <a:off x="404456" y="158287"/>
            <a:ext cx="2286010" cy="523220"/>
          </a:xfrm>
          <a:prstGeom prst="rect">
            <a:avLst/>
          </a:prstGeom>
          <a:solidFill>
            <a:schemeClr val="bg2"/>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Artikkeli</a:t>
            </a:r>
            <a:r>
              <a:rPr kumimoji="0" lang="fi-FI" sz="2800" b="0" i="0" u="none" strike="noStrike" kern="1200" cap="none" spc="0" normalizeH="0" baseline="0" noProof="0" dirty="0">
                <a:ln>
                  <a:noFill/>
                </a:ln>
                <a:solidFill>
                  <a:schemeClr val="tx1"/>
                </a:solidFill>
                <a:effectLst/>
                <a:uLnTx/>
                <a:uFillTx/>
                <a:latin typeface="+mn-lt"/>
                <a:ea typeface="+mn-ea"/>
                <a:cs typeface="+mn-cs"/>
              </a:rPr>
              <a:t> </a:t>
            </a:r>
            <a:r>
              <a:rPr kumimoji="0" lang="fi-FI" sz="2800" b="0" i="1" u="none" strike="noStrike" kern="1200" cap="none" spc="0" normalizeH="0" baseline="0" noProof="0" dirty="0">
                <a:ln>
                  <a:noFill/>
                </a:ln>
                <a:solidFill>
                  <a:schemeClr val="tx1"/>
                </a:solidFill>
                <a:effectLst/>
                <a:uLnTx/>
                <a:uFillTx/>
                <a:latin typeface="+mn-lt"/>
                <a:ea typeface="+mn-ea"/>
                <a:cs typeface="+mn-cs"/>
              </a:rPr>
              <a:t>– </a:t>
            </a:r>
            <a:r>
              <a:rPr kumimoji="0" lang="fi-FI" sz="2800" b="0" i="0" u="none" strike="noStrike" kern="1200" cap="none" spc="0" normalizeH="0" baseline="0" noProof="0" dirty="0">
                <a:ln>
                  <a:noFill/>
                </a:ln>
                <a:solidFill>
                  <a:schemeClr val="tx1"/>
                </a:solidFill>
                <a:effectLst/>
                <a:uLnTx/>
                <a:uFillTx/>
                <a:latin typeface="+mn-lt"/>
                <a:ea typeface="+mn-ea"/>
                <a:cs typeface="+mn-cs"/>
              </a:rPr>
              <a:t>3/4</a:t>
            </a:r>
            <a:endParaRPr kumimoji="0" lang="fi-FI" sz="2800" b="0" i="1"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Artikkeli, jossa on tiedot lehdestä, mutta ei sivunumeroita vaan järjestysnumero. &#10;&#10;Lisäksi doi-osoite.">
            <a:extLst>
              <a:ext uri="{FF2B5EF4-FFF2-40B4-BE49-F238E27FC236}">
                <a16:creationId xmlns:a16="http://schemas.microsoft.com/office/drawing/2014/main" id="{2F60E3AD-82C2-4DD7-BCFB-20C0D02FE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56" y="681507"/>
            <a:ext cx="9422276" cy="5240840"/>
          </a:xfrm>
          <a:prstGeom prst="rect">
            <a:avLst/>
          </a:prstGeom>
        </p:spPr>
      </p:pic>
      <p:sp>
        <p:nvSpPr>
          <p:cNvPr id="4" name="TextBox 3">
            <a:extLst>
              <a:ext uri="{FF2B5EF4-FFF2-40B4-BE49-F238E27FC236}">
                <a16:creationId xmlns:a16="http://schemas.microsoft.com/office/drawing/2014/main" id="{2D984613-E618-460A-A9AC-57A10CD0C76D}"/>
              </a:ext>
            </a:extLst>
          </p:cNvPr>
          <p:cNvSpPr txBox="1"/>
          <p:nvPr/>
        </p:nvSpPr>
        <p:spPr>
          <a:xfrm>
            <a:off x="4826000" y="5616016"/>
            <a:ext cx="6096000" cy="923330"/>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fi-FI" i="1" dirty="0"/>
              <a:t> </a:t>
            </a:r>
            <a:r>
              <a:rPr lang="fi-FI" i="1" dirty="0" err="1"/>
              <a:t>Gitik</a:t>
            </a:r>
            <a:r>
              <a:rPr lang="fi-FI" i="1" dirty="0"/>
              <a:t>, M. (2020). Short </a:t>
            </a:r>
            <a:r>
              <a:rPr lang="fi-FI" i="1" dirty="0" err="1"/>
              <a:t>extenders</a:t>
            </a:r>
            <a:r>
              <a:rPr lang="fi-FI" i="1" dirty="0"/>
              <a:t> </a:t>
            </a:r>
            <a:r>
              <a:rPr lang="fi-FI" i="1" dirty="0" err="1"/>
              <a:t>forcings</a:t>
            </a:r>
            <a:r>
              <a:rPr lang="fi-FI" i="1" dirty="0"/>
              <a:t> – </a:t>
            </a:r>
            <a:r>
              <a:rPr lang="fi-FI" i="1" dirty="0" err="1"/>
              <a:t>doing</a:t>
            </a:r>
            <a:r>
              <a:rPr lang="fi-FI" i="1" dirty="0"/>
              <a:t> </a:t>
            </a:r>
            <a:r>
              <a:rPr lang="fi-FI" i="1" dirty="0" err="1"/>
              <a:t>without</a:t>
            </a:r>
            <a:r>
              <a:rPr lang="fi-FI" i="1" dirty="0"/>
              <a:t> </a:t>
            </a:r>
            <a:r>
              <a:rPr lang="fi-FI" i="1" dirty="0" err="1"/>
              <a:t>preparations</a:t>
            </a:r>
            <a:r>
              <a:rPr lang="fi-FI" i="1" dirty="0"/>
              <a:t>. </a:t>
            </a:r>
            <a:r>
              <a:rPr lang="fi-FI" i="1" dirty="0" err="1"/>
              <a:t>Annals</a:t>
            </a:r>
            <a:r>
              <a:rPr lang="fi-FI" i="1" dirty="0"/>
              <a:t> of Pure and </a:t>
            </a:r>
            <a:r>
              <a:rPr lang="fi-FI" i="1" dirty="0" err="1"/>
              <a:t>Applied</a:t>
            </a:r>
            <a:r>
              <a:rPr lang="fi-FI" i="1" dirty="0"/>
              <a:t> </a:t>
            </a:r>
            <a:r>
              <a:rPr lang="fi-FI" i="1" dirty="0" err="1"/>
              <a:t>Logic</a:t>
            </a:r>
            <a:r>
              <a:rPr lang="fi-FI" i="1" dirty="0"/>
              <a:t>, 171(5), 102787. https://doi.org/10.1016/j.apal.2020.102787</a:t>
            </a:r>
          </a:p>
        </p:txBody>
      </p:sp>
    </p:spTree>
    <p:extLst>
      <p:ext uri="{BB962C8B-B14F-4D97-AF65-F5344CB8AC3E}">
        <p14:creationId xmlns:p14="http://schemas.microsoft.com/office/powerpoint/2010/main" val="338894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537E-8ADE-43C9-882F-3723F331A209}"/>
              </a:ext>
            </a:extLst>
          </p:cNvPr>
          <p:cNvSpPr txBox="1">
            <a:spLocks noGrp="1"/>
          </p:cNvSpPr>
          <p:nvPr>
            <p:ph type="title" idx="4294967295"/>
          </p:nvPr>
        </p:nvSpPr>
        <p:spPr>
          <a:xfrm>
            <a:off x="640080" y="259438"/>
            <a:ext cx="2286010" cy="523220"/>
          </a:xfrm>
          <a:prstGeom prst="rect">
            <a:avLst/>
          </a:prstGeom>
          <a:solidFill>
            <a:schemeClr val="bg2"/>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Artikkeli</a:t>
            </a:r>
            <a:r>
              <a:rPr kumimoji="0" lang="fi-FI" sz="2800" b="0" i="0" u="none" strike="noStrike" kern="1200" cap="none" spc="0" normalizeH="0" baseline="0" noProof="0" dirty="0">
                <a:ln>
                  <a:noFill/>
                </a:ln>
                <a:solidFill>
                  <a:schemeClr val="tx1"/>
                </a:solidFill>
                <a:effectLst/>
                <a:uLnTx/>
                <a:uFillTx/>
                <a:latin typeface="+mn-lt"/>
                <a:ea typeface="+mn-ea"/>
                <a:cs typeface="+mn-cs"/>
              </a:rPr>
              <a:t> </a:t>
            </a:r>
            <a:r>
              <a:rPr kumimoji="0" lang="fi-FI" sz="2800" b="0" i="1" u="none" strike="noStrike" kern="1200" cap="none" spc="0" normalizeH="0" baseline="0" noProof="0" dirty="0">
                <a:ln>
                  <a:noFill/>
                </a:ln>
                <a:solidFill>
                  <a:schemeClr val="tx1"/>
                </a:solidFill>
                <a:effectLst/>
                <a:uLnTx/>
                <a:uFillTx/>
                <a:latin typeface="+mn-lt"/>
                <a:ea typeface="+mn-ea"/>
                <a:cs typeface="+mn-cs"/>
              </a:rPr>
              <a:t>– </a:t>
            </a:r>
            <a:r>
              <a:rPr kumimoji="0" lang="fi-FI" sz="2800" b="0" i="0" u="none" strike="noStrike" kern="1200" cap="none" spc="0" normalizeH="0" baseline="0" noProof="0" dirty="0">
                <a:ln>
                  <a:noFill/>
                </a:ln>
                <a:solidFill>
                  <a:schemeClr val="tx1"/>
                </a:solidFill>
                <a:effectLst/>
                <a:uLnTx/>
                <a:uFillTx/>
                <a:latin typeface="+mn-lt"/>
                <a:ea typeface="+mn-ea"/>
                <a:cs typeface="+mn-cs"/>
              </a:rPr>
              <a:t>4/4</a:t>
            </a:r>
            <a:endParaRPr kumimoji="0" lang="fi-FI" sz="2800" b="0" i="1"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77DC238D-5034-4E17-BE0B-3192C3CA58AE}"/>
              </a:ext>
            </a:extLst>
          </p:cNvPr>
          <p:cNvSpPr txBox="1"/>
          <p:nvPr/>
        </p:nvSpPr>
        <p:spPr>
          <a:xfrm>
            <a:off x="640080" y="1332001"/>
            <a:ext cx="3962400" cy="3970318"/>
          </a:xfrm>
          <a:prstGeom prst="rect">
            <a:avLst/>
          </a:prstGeom>
          <a:solidFill>
            <a:schemeClr val="bg1">
              <a:lumMod val="95000"/>
            </a:schemeClr>
          </a:solidFill>
        </p:spPr>
        <p:txBody>
          <a:bodyPr wrap="square">
            <a:spAutoFit/>
          </a:bodyPr>
          <a:lstStyle/>
          <a:p>
            <a:r>
              <a:rPr lang="fi-FI" dirty="0"/>
              <a:t>On myös artikkeleita, joita ei ole vielä virallisesti julkaistu tietyssä lehdessä, mutta on jo saatavilla lehden verkkosivulta. Artikkeli on kuitenkin hyväksytty ja ikään kuin odottamassa vuoroaan julkaistavaksi. Näitä kutsutaan esimerkiksi nimellä </a:t>
            </a:r>
            <a:r>
              <a:rPr lang="fi-FI" b="1" dirty="0"/>
              <a:t>’</a:t>
            </a:r>
            <a:r>
              <a:rPr lang="fi-FI" b="1" dirty="0" err="1"/>
              <a:t>Article</a:t>
            </a:r>
            <a:r>
              <a:rPr lang="fi-FI" b="1" dirty="0"/>
              <a:t>-in-</a:t>
            </a:r>
            <a:r>
              <a:rPr lang="fi-FI" b="1" dirty="0" err="1"/>
              <a:t>press</a:t>
            </a:r>
            <a:r>
              <a:rPr lang="fi-FI" b="1" dirty="0"/>
              <a:t>’. </a:t>
            </a:r>
          </a:p>
          <a:p>
            <a:endParaRPr lang="fi-FI" dirty="0"/>
          </a:p>
          <a:p>
            <a:r>
              <a:rPr lang="fi-FI" dirty="0"/>
              <a:t>Tällaisella artikkelilla ei ole volyymi- ja sivunumerotietoja. Tällöin riittää </a:t>
            </a:r>
            <a:r>
              <a:rPr lang="fi-FI" b="1" dirty="0"/>
              <a:t>lehden nimi sekä linkki artikkeliin.</a:t>
            </a:r>
          </a:p>
          <a:p>
            <a:endParaRPr lang="fi-FI" dirty="0"/>
          </a:p>
          <a:p>
            <a:r>
              <a:rPr lang="fi-FI" dirty="0"/>
              <a:t>Julkaisuvuodeksi käy online-julkaisun ajankohta.</a:t>
            </a:r>
          </a:p>
        </p:txBody>
      </p:sp>
      <p:pic>
        <p:nvPicPr>
          <p:cNvPr id="5" name="Picture 4" descr="Artikkelin ensimmäinen sivu, jossa näkyy tieto &quot;In press, corrected proof&quot;.">
            <a:extLst>
              <a:ext uri="{FF2B5EF4-FFF2-40B4-BE49-F238E27FC236}">
                <a16:creationId xmlns:a16="http://schemas.microsoft.com/office/drawing/2014/main" id="{6FC4C0E1-4635-4E63-872F-360E5D57F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581" y="782658"/>
            <a:ext cx="6334099" cy="4017589"/>
          </a:xfrm>
          <a:prstGeom prst="rect">
            <a:avLst/>
          </a:prstGeom>
        </p:spPr>
      </p:pic>
      <p:sp>
        <p:nvSpPr>
          <p:cNvPr id="7" name="TextBox 6">
            <a:extLst>
              <a:ext uri="{FF2B5EF4-FFF2-40B4-BE49-F238E27FC236}">
                <a16:creationId xmlns:a16="http://schemas.microsoft.com/office/drawing/2014/main" id="{88452E76-39D4-458A-BDB0-A040B0F8CFEC}"/>
              </a:ext>
            </a:extLst>
          </p:cNvPr>
          <p:cNvSpPr txBox="1"/>
          <p:nvPr/>
        </p:nvSpPr>
        <p:spPr>
          <a:xfrm>
            <a:off x="5313680" y="5434061"/>
            <a:ext cx="6096000" cy="968278"/>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nSpc>
                <a:spcPct val="107000"/>
              </a:lnSpc>
              <a:spcAft>
                <a:spcPts val="800"/>
              </a:spcAft>
            </a:pP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Ylipulli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J., &amp;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Luusua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 (2020). Smart cities with a Nordic twist? Public sector digitalization in Finnish data-rich cities. Telematics and Informatics. https://doi.org/10.1016/j.tele.2020.101457</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71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AC383C-2908-4356-955D-2BFEEE1F177D}"/>
              </a:ext>
            </a:extLst>
          </p:cNvPr>
          <p:cNvSpPr txBox="1">
            <a:spLocks noGrp="1"/>
          </p:cNvSpPr>
          <p:nvPr>
            <p:ph type="title" idx="4294967295"/>
          </p:nvPr>
        </p:nvSpPr>
        <p:spPr>
          <a:xfrm>
            <a:off x="585516" y="753814"/>
            <a:ext cx="3982720" cy="523220"/>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Sarjan osa</a:t>
            </a:r>
          </a:p>
        </p:txBody>
      </p:sp>
      <p:sp>
        <p:nvSpPr>
          <p:cNvPr id="3" name="TextBox 2">
            <a:extLst>
              <a:ext uri="{FF2B5EF4-FFF2-40B4-BE49-F238E27FC236}">
                <a16:creationId xmlns:a16="http://schemas.microsoft.com/office/drawing/2014/main" id="{8F43B8A4-4E7B-41F0-A0DE-0702E848E26E}"/>
              </a:ext>
            </a:extLst>
          </p:cNvPr>
          <p:cNvSpPr txBox="1"/>
          <p:nvPr/>
        </p:nvSpPr>
        <p:spPr>
          <a:xfrm>
            <a:off x="585516" y="1253680"/>
            <a:ext cx="3982720" cy="2308324"/>
          </a:xfrm>
          <a:prstGeom prst="rect">
            <a:avLst/>
          </a:prstGeom>
          <a:solidFill>
            <a:schemeClr val="bg1">
              <a:lumMod val="95000"/>
            </a:schemeClr>
          </a:solidFill>
        </p:spPr>
        <p:txBody>
          <a:bodyPr wrap="square">
            <a:spAutoFit/>
          </a:bodyPr>
          <a:lstStyle/>
          <a:p>
            <a:r>
              <a:rPr lang="fi-FI" dirty="0"/>
              <a:t>Jotkut puhuvat ’tieteellisistä sarjoista’ tarkoittaessaan lehtiä. </a:t>
            </a:r>
          </a:p>
          <a:p>
            <a:endParaRPr lang="fi-FI" dirty="0"/>
          </a:p>
          <a:p>
            <a:r>
              <a:rPr lang="fi-FI" dirty="0"/>
              <a:t>Sarjan ja lehden yksi ero on se, että lehti ilmestyy säännöllisesti, sarjan osat satunnaisesti. Sarjan osa on useimmiten yksi yhtenäinen teos, ’kirja’, lehti taas sisältää aina artikkeleita.</a:t>
            </a:r>
          </a:p>
        </p:txBody>
      </p:sp>
      <p:sp>
        <p:nvSpPr>
          <p:cNvPr id="5" name="TextBox 4">
            <a:extLst>
              <a:ext uri="{FF2B5EF4-FFF2-40B4-BE49-F238E27FC236}">
                <a16:creationId xmlns:a16="http://schemas.microsoft.com/office/drawing/2014/main" id="{4A55C0F1-30B8-480B-AAA0-8D268EAA46B2}"/>
              </a:ext>
            </a:extLst>
          </p:cNvPr>
          <p:cNvSpPr txBox="1"/>
          <p:nvPr/>
        </p:nvSpPr>
        <p:spPr>
          <a:xfrm>
            <a:off x="585516" y="3773003"/>
            <a:ext cx="4592320" cy="2031325"/>
          </a:xfrm>
          <a:prstGeom prst="rect">
            <a:avLst/>
          </a:prstGeom>
          <a:solidFill>
            <a:schemeClr val="bg1">
              <a:lumMod val="95000"/>
            </a:schemeClr>
          </a:solidFill>
        </p:spPr>
        <p:txBody>
          <a:bodyPr wrap="square">
            <a:spAutoFit/>
          </a:bodyPr>
          <a:lstStyle/>
          <a:p>
            <a:endParaRPr lang="fi-FI" dirty="0"/>
          </a:p>
          <a:p>
            <a:r>
              <a:rPr lang="fi-FI" dirty="0"/>
              <a:t>Sarjajulkaisun erikoisuus on se, että se muistuttaa </a:t>
            </a:r>
            <a:r>
              <a:rPr lang="fi-FI" b="1" dirty="0"/>
              <a:t>kirjaa</a:t>
            </a:r>
            <a:r>
              <a:rPr lang="fi-FI" dirty="0"/>
              <a:t>, mutta ilmestyy kuitenkin osana tiettyä yhteistä otsaketta. Sarjoilla ei ole vuosikertoja kuten lehdillä, mutta </a:t>
            </a:r>
            <a:r>
              <a:rPr lang="fi-FI" b="1" dirty="0"/>
              <a:t>sarjan jokaisella osalla on oma järjestysnumero</a:t>
            </a:r>
            <a:r>
              <a:rPr lang="fi-FI" dirty="0"/>
              <a:t>, joka voi sisältää myös vuosiluvun.</a:t>
            </a:r>
          </a:p>
        </p:txBody>
      </p:sp>
      <p:pic>
        <p:nvPicPr>
          <p:cNvPr id="7" name="Picture 6" descr="Sarjajulkaisun kansi, josta käy ilmi sekä sarjan tiedot että osan tiedot.">
            <a:extLst>
              <a:ext uri="{FF2B5EF4-FFF2-40B4-BE49-F238E27FC236}">
                <a16:creationId xmlns:a16="http://schemas.microsoft.com/office/drawing/2014/main" id="{7ECFAEBB-2FE4-464E-9109-6381FCAB2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836" y="401306"/>
            <a:ext cx="7014164" cy="5403022"/>
          </a:xfrm>
          <a:prstGeom prst="rect">
            <a:avLst/>
          </a:prstGeom>
        </p:spPr>
      </p:pic>
      <p:sp>
        <p:nvSpPr>
          <p:cNvPr id="2" name="TextBox 1">
            <a:extLst>
              <a:ext uri="{FF2B5EF4-FFF2-40B4-BE49-F238E27FC236}">
                <a16:creationId xmlns:a16="http://schemas.microsoft.com/office/drawing/2014/main" id="{186F1D2C-A74F-4C38-896D-4EE643480240}"/>
              </a:ext>
            </a:extLst>
          </p:cNvPr>
          <p:cNvSpPr txBox="1"/>
          <p:nvPr/>
        </p:nvSpPr>
        <p:spPr>
          <a:xfrm>
            <a:off x="4602481" y="5811151"/>
            <a:ext cx="7112000" cy="923330"/>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r>
              <a:rPr lang="fi-FI" i="1" dirty="0"/>
              <a:t>Silvennoinen K. ja Nisonen, S. (2020). Kotitalouksien elintarvikejäte : seka- ja biojätteen lajittelututkimus 2018 ja 2019. Luonnonvara- ja biotalouden tutkimus 35/2020. Helsinki: Luonnonvarakeskus. 19 s.</a:t>
            </a:r>
          </a:p>
        </p:txBody>
      </p:sp>
    </p:spTree>
    <p:extLst>
      <p:ext uri="{BB962C8B-B14F-4D97-AF65-F5344CB8AC3E}">
        <p14:creationId xmlns:p14="http://schemas.microsoft.com/office/powerpoint/2010/main" val="254221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50CE8A-BC9C-47E3-AA95-510FDBCBB2C2}"/>
              </a:ext>
            </a:extLst>
          </p:cNvPr>
          <p:cNvSpPr txBox="1">
            <a:spLocks noGrp="1"/>
          </p:cNvSpPr>
          <p:nvPr>
            <p:ph type="title" idx="4294967295"/>
          </p:nvPr>
        </p:nvSpPr>
        <p:spPr>
          <a:xfrm>
            <a:off x="550672" y="584170"/>
            <a:ext cx="3820160" cy="523220"/>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Kirja </a:t>
            </a:r>
            <a:r>
              <a:rPr kumimoji="0" lang="fi-FI" sz="2800" i="0" u="none" strike="noStrike" kern="1200" cap="none" spc="0" normalizeH="0" baseline="0" noProof="0" dirty="0">
                <a:ln>
                  <a:noFill/>
                </a:ln>
                <a:effectLst/>
                <a:uLnTx/>
                <a:uFillTx/>
                <a:latin typeface="+mn-lt"/>
                <a:ea typeface="+mn-ea"/>
                <a:cs typeface="+mn-cs"/>
              </a:rPr>
              <a:t>– 1/3</a:t>
            </a:r>
          </a:p>
        </p:txBody>
      </p:sp>
      <p:sp>
        <p:nvSpPr>
          <p:cNvPr id="3" name="TextBox 2">
            <a:extLst>
              <a:ext uri="{FF2B5EF4-FFF2-40B4-BE49-F238E27FC236}">
                <a16:creationId xmlns:a16="http://schemas.microsoft.com/office/drawing/2014/main" id="{4F460878-7AEC-4DB2-97A6-A244CE1BF6C5}"/>
              </a:ext>
            </a:extLst>
          </p:cNvPr>
          <p:cNvSpPr txBox="1"/>
          <p:nvPr/>
        </p:nvSpPr>
        <p:spPr>
          <a:xfrm>
            <a:off x="550672" y="1107390"/>
            <a:ext cx="3820160" cy="5078313"/>
          </a:xfrm>
          <a:prstGeom prst="rect">
            <a:avLst/>
          </a:prstGeom>
          <a:solidFill>
            <a:schemeClr val="bg1">
              <a:lumMod val="95000"/>
            </a:schemeClr>
          </a:solidFill>
        </p:spPr>
        <p:txBody>
          <a:bodyPr wrap="square">
            <a:spAutoFit/>
          </a:bodyPr>
          <a:lstStyle/>
          <a:p>
            <a:r>
              <a:rPr lang="fi-FI" dirty="0"/>
              <a:t>Kirjalla on </a:t>
            </a:r>
            <a:r>
              <a:rPr lang="fi-FI" b="1" dirty="0"/>
              <a:t>kirjoittaja</a:t>
            </a:r>
            <a:r>
              <a:rPr lang="fi-FI" dirty="0"/>
              <a:t> (yksi tai useampia), </a:t>
            </a:r>
            <a:r>
              <a:rPr lang="fi-FI" b="1" dirty="0"/>
              <a:t>julkaisija/kustantaja </a:t>
            </a:r>
            <a:r>
              <a:rPr lang="fi-FI" dirty="0"/>
              <a:t>ja oma itsenäinen </a:t>
            </a:r>
            <a:r>
              <a:rPr lang="fi-FI" b="1" dirty="0"/>
              <a:t>nimi eli nimeke</a:t>
            </a:r>
            <a:r>
              <a:rPr lang="fi-FI" dirty="0"/>
              <a:t>. Kirja voi olla painettu tai e-kirja tai samasta kirjasta voi olla molemmat versiot. Painetusta kirjasta ei tarvita erillistä mainintaa, mutta e-kirjan voi ilmaista.</a:t>
            </a:r>
          </a:p>
          <a:p>
            <a:endParaRPr lang="fi-FI" dirty="0"/>
          </a:p>
          <a:p>
            <a:r>
              <a:rPr lang="fi-FI" dirty="0"/>
              <a:t>Kirjaista tiedot löytyvät useimmiten heti kirjan alusta, niin kutsutuilta </a:t>
            </a:r>
            <a:r>
              <a:rPr lang="fi-FI" b="1" dirty="0"/>
              <a:t>nimiösivulta ja sen läheisyydestä</a:t>
            </a:r>
            <a:r>
              <a:rPr lang="fi-FI" dirty="0"/>
              <a:t>.</a:t>
            </a:r>
          </a:p>
          <a:p>
            <a:endParaRPr lang="fi-FI" dirty="0"/>
          </a:p>
          <a:p>
            <a:r>
              <a:rPr lang="fi-FI" dirty="0"/>
              <a:t>Paikka onkin helppo löytää, mutta joissakin kirjoissa voi olla vaikea valita, mikä esitetyistä tiedoista on se, joka tarvitaan. Esimerkiksi kirjan kustantaja/julkaisija, painaja ja jakaja ovat eri asioita. </a:t>
            </a:r>
          </a:p>
        </p:txBody>
      </p:sp>
      <p:pic>
        <p:nvPicPr>
          <p:cNvPr id="4" name="Picture 3" descr="Kirjan kansikuva ja alkusivu, josta käy ilmi muun muassa julkaisija, painaja sekä kirjan tunnusnumero ISBN, joka vaaditaan joissakin lähdeluetteloissa.">
            <a:extLst>
              <a:ext uri="{FF2B5EF4-FFF2-40B4-BE49-F238E27FC236}">
                <a16:creationId xmlns:a16="http://schemas.microsoft.com/office/drawing/2014/main" id="{C63A9378-C8F9-47E0-B045-D47398F12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363" y="1107390"/>
            <a:ext cx="7469637" cy="5069889"/>
          </a:xfrm>
          <a:prstGeom prst="rect">
            <a:avLst/>
          </a:prstGeom>
        </p:spPr>
      </p:pic>
    </p:spTree>
    <p:extLst>
      <p:ext uri="{BB962C8B-B14F-4D97-AF65-F5344CB8AC3E}">
        <p14:creationId xmlns:p14="http://schemas.microsoft.com/office/powerpoint/2010/main" val="319360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3425-69D4-4D12-BF58-B139E2FE48E1}"/>
              </a:ext>
            </a:extLst>
          </p:cNvPr>
          <p:cNvSpPr txBox="1">
            <a:spLocks noGrp="1"/>
          </p:cNvSpPr>
          <p:nvPr>
            <p:ph type="title" idx="4294967295"/>
          </p:nvPr>
        </p:nvSpPr>
        <p:spPr>
          <a:xfrm>
            <a:off x="300473" y="219780"/>
            <a:ext cx="1715534" cy="523220"/>
          </a:xfrm>
          <a:prstGeom prst="rect">
            <a:avLst/>
          </a:prstGeom>
          <a:solidFill>
            <a:schemeClr val="bg2"/>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chemeClr val="accent4">
                    <a:lumMod val="50000"/>
                  </a:schemeClr>
                </a:solidFill>
                <a:effectLst/>
                <a:uLnTx/>
                <a:uFillTx/>
                <a:latin typeface="+mn-lt"/>
                <a:ea typeface="+mn-ea"/>
                <a:cs typeface="+mn-cs"/>
              </a:rPr>
              <a:t>Kirja</a:t>
            </a:r>
            <a:r>
              <a:rPr kumimoji="0" lang="fi-FI" sz="2800" b="0" i="0" u="none" strike="noStrike" kern="1200" cap="none" spc="0" normalizeH="0" baseline="0" noProof="0" dirty="0">
                <a:ln>
                  <a:noFill/>
                </a:ln>
                <a:solidFill>
                  <a:schemeClr val="tx1"/>
                </a:solidFill>
                <a:effectLst/>
                <a:uLnTx/>
                <a:uFillTx/>
                <a:latin typeface="+mn-lt"/>
                <a:ea typeface="+mn-ea"/>
                <a:cs typeface="+mn-cs"/>
              </a:rPr>
              <a:t> – 2/3</a:t>
            </a:r>
            <a:endParaRPr kumimoji="0" lang="fi-FI" sz="28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B62E4B74-CA09-49F5-8FDD-DA71B82FC07E}"/>
              </a:ext>
            </a:extLst>
          </p:cNvPr>
          <p:cNvSpPr txBox="1"/>
          <p:nvPr/>
        </p:nvSpPr>
        <p:spPr>
          <a:xfrm>
            <a:off x="2115732" y="219780"/>
            <a:ext cx="8656320" cy="1200329"/>
          </a:xfrm>
          <a:prstGeom prst="rect">
            <a:avLst/>
          </a:prstGeom>
          <a:solidFill>
            <a:schemeClr val="bg1">
              <a:lumMod val="95000"/>
            </a:schemeClr>
          </a:solidFill>
        </p:spPr>
        <p:txBody>
          <a:bodyPr wrap="square">
            <a:spAutoFit/>
          </a:bodyPr>
          <a:lstStyle/>
          <a:p>
            <a:r>
              <a:rPr lang="fi-FI" dirty="0"/>
              <a:t>Joskus voi olla vaikea valita, mitä </a:t>
            </a:r>
            <a:r>
              <a:rPr lang="fi-FI" b="1" dirty="0"/>
              <a:t>vuosilukua</a:t>
            </a:r>
            <a:r>
              <a:rPr lang="fi-FI" dirty="0"/>
              <a:t> käytetään, jos niitä on tarjolla useita. Tällöin tärkeämpi tieto on se, milloin kirjan sisältö, teksti, on julkaistu, kuin se, milloin teos on saatettu vaikkapa elektroniseen muotoon (muuttumattomana sisällöltään). Tällaisen </a:t>
            </a:r>
            <a:r>
              <a:rPr lang="fi-FI" dirty="0" err="1"/>
              <a:t>reprint</a:t>
            </a:r>
            <a:r>
              <a:rPr lang="fi-FI" dirty="0"/>
              <a:t>-tiedon voi kuitenkin esittää erikseen, esimerkiksi tähän tyyliin:</a:t>
            </a:r>
          </a:p>
        </p:txBody>
      </p:sp>
      <p:pic>
        <p:nvPicPr>
          <p:cNvPr id="5" name="Picture 4" descr="Kuva kirjasta, joka on alunperin julkaistu 1954, mutta näköispainos on vuodelta 2013.">
            <a:extLst>
              <a:ext uri="{FF2B5EF4-FFF2-40B4-BE49-F238E27FC236}">
                <a16:creationId xmlns:a16="http://schemas.microsoft.com/office/drawing/2014/main" id="{CE0D678B-FF1D-4CE1-9F7C-D6072B2DF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024" y="1474210"/>
            <a:ext cx="8488856" cy="4588980"/>
          </a:xfrm>
          <a:prstGeom prst="rect">
            <a:avLst/>
          </a:prstGeom>
        </p:spPr>
      </p:pic>
      <p:sp>
        <p:nvSpPr>
          <p:cNvPr id="9" name="TextBox 8">
            <a:extLst>
              <a:ext uri="{FF2B5EF4-FFF2-40B4-BE49-F238E27FC236}">
                <a16:creationId xmlns:a16="http://schemas.microsoft.com/office/drawing/2014/main" id="{EFD9FFAF-49C4-4A42-A1EA-AFF8ABBB0AE6}"/>
              </a:ext>
            </a:extLst>
          </p:cNvPr>
          <p:cNvSpPr txBox="1"/>
          <p:nvPr/>
        </p:nvSpPr>
        <p:spPr>
          <a:xfrm>
            <a:off x="1158240" y="5826716"/>
            <a:ext cx="6096000" cy="671915"/>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Wiley, W.L. (1954). The gentleman of renaissance France. Reprint, Cambridge: Harvard University Press, 2013.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333 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24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11A94835C8174B87FA75F3E82FE278" ma:contentTypeVersion="11" ma:contentTypeDescription="Create a new document." ma:contentTypeScope="" ma:versionID="97ed5509a9c651adff62aee983602828">
  <xsd:schema xmlns:xsd="http://www.w3.org/2001/XMLSchema" xmlns:xs="http://www.w3.org/2001/XMLSchema" xmlns:p="http://schemas.microsoft.com/office/2006/metadata/properties" xmlns:ns3="ab773a0c-fa0e-4592-a4fa-37cee272bd8a" xmlns:ns4="a7418dc0-7e42-425d-8869-8fc403851160" targetNamespace="http://schemas.microsoft.com/office/2006/metadata/properties" ma:root="true" ma:fieldsID="a57231c638f1ec16a6f2620f3855894b" ns3:_="" ns4:_="">
    <xsd:import namespace="ab773a0c-fa0e-4592-a4fa-37cee272bd8a"/>
    <xsd:import namespace="a7418dc0-7e42-425d-8869-8fc40385116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73a0c-fa0e-4592-a4fa-37cee272bd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418dc0-7e42-425d-8869-8fc40385116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FA990-CA43-464D-ADEA-D43F93876334}">
  <ds:schemaRefs>
    <ds:schemaRef ds:uri="a7418dc0-7e42-425d-8869-8fc40385116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ab773a0c-fa0e-4592-a4fa-37cee272bd8a"/>
    <ds:schemaRef ds:uri="http://www.w3.org/XML/1998/namespace"/>
    <ds:schemaRef ds:uri="http://purl.org/dc/dcmitype/"/>
  </ds:schemaRefs>
</ds:datastoreItem>
</file>

<file path=customXml/itemProps2.xml><?xml version="1.0" encoding="utf-8"?>
<ds:datastoreItem xmlns:ds="http://schemas.openxmlformats.org/officeDocument/2006/customXml" ds:itemID="{6B79D5DF-D148-4C11-BA51-339B82D9DB6E}">
  <ds:schemaRefs>
    <ds:schemaRef ds:uri="http://schemas.microsoft.com/sharepoint/v3/contenttype/forms"/>
  </ds:schemaRefs>
</ds:datastoreItem>
</file>

<file path=customXml/itemProps3.xml><?xml version="1.0" encoding="utf-8"?>
<ds:datastoreItem xmlns:ds="http://schemas.openxmlformats.org/officeDocument/2006/customXml" ds:itemID="{50362842-69BA-42AE-B6A9-A88723997C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773a0c-fa0e-4592-a4fa-37cee272bd8a"/>
    <ds:schemaRef ds:uri="a7418dc0-7e42-425d-8869-8fc403851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1249</TotalTime>
  <Words>1876</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Julkaisutyypit ja niiden erilaiset elementit lähdeviittauksissa</vt:lpstr>
      <vt:lpstr>Lähdeviitteet lähdeluettelossa</vt:lpstr>
      <vt:lpstr>Artikkeli – 1/4</vt:lpstr>
      <vt:lpstr>Artikkeli – 2/4</vt:lpstr>
      <vt:lpstr>Artikkeli – 3/4</vt:lpstr>
      <vt:lpstr>Artikkeli – 4/4</vt:lpstr>
      <vt:lpstr>Sarjan osa</vt:lpstr>
      <vt:lpstr>Kirja – 1/3</vt:lpstr>
      <vt:lpstr>Kirja – 2/3</vt:lpstr>
      <vt:lpstr>Kirja – 3/3</vt:lpstr>
      <vt:lpstr>Artikkeli kirjassa</vt:lpstr>
      <vt:lpstr>Konferenssiesitelmä</vt:lpstr>
      <vt:lpstr>Verkkojulkaisu (itsenäinen, ei painetun version vastine)</vt:lpstr>
      <vt:lpstr>Verkkosivu</vt:lpstr>
      <vt:lpstr>Opinnäyte</vt:lpstr>
      <vt:lpstr>Laki, tilasto, standardi</vt:lpstr>
      <vt:lpstr>PowerPoint Presentation</vt:lpstr>
      <vt:lpstr>Kartta, kuva</vt:lpstr>
      <vt:lpstr>Kuva</vt:lpstr>
      <vt:lpstr>Apuneuvoja – 1/4</vt:lpstr>
      <vt:lpstr>Apuneuvoja 2/4</vt:lpstr>
      <vt:lpstr>Apuneuvoja 3/4</vt:lpstr>
      <vt:lpstr>Apuneuvoja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Julkaisutyypit ja niiden eri elementit lähdeluetteloissa</dc:title>
  <dc:creator>Laura Parikka</dc:creator>
  <cp:lastModifiedBy>Laura Parikka</cp:lastModifiedBy>
  <cp:revision>8</cp:revision>
  <dcterms:created xsi:type="dcterms:W3CDTF">2020-07-28T07:19:16Z</dcterms:created>
  <dcterms:modified xsi:type="dcterms:W3CDTF">2021-01-13T08:20:54Z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0x0101009C11A94835C8174B87FA75F3E82FE278</vt:lpwstr>
  </property>
</Properties>
</file>